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00" r:id="rId4"/>
    <p:sldMasterId id="2147483726" r:id="rId5"/>
  </p:sldMasterIdLst>
  <p:notesMasterIdLst>
    <p:notesMasterId r:id="rId40"/>
  </p:notesMasterIdLst>
  <p:sldIdLst>
    <p:sldId id="257" r:id="rId6"/>
    <p:sldId id="256" r:id="rId7"/>
    <p:sldId id="272" r:id="rId8"/>
    <p:sldId id="27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59" r:id="rId18"/>
    <p:sldId id="274" r:id="rId19"/>
    <p:sldId id="278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77" r:id="rId28"/>
    <p:sldId id="293" r:id="rId29"/>
    <p:sldId id="294" r:id="rId30"/>
    <p:sldId id="276" r:id="rId31"/>
    <p:sldId id="279" r:id="rId32"/>
    <p:sldId id="286" r:id="rId33"/>
    <p:sldId id="280" r:id="rId34"/>
    <p:sldId id="281" r:id="rId35"/>
    <p:sldId id="282" r:id="rId36"/>
    <p:sldId id="283" r:id="rId37"/>
    <p:sldId id="284" r:id="rId38"/>
    <p:sldId id="2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80105-A4E6-421D-952B-FED2C526B38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D3CE-C357-415D-8798-5BAF31C37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418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32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3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rgbClr val="DE80D7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953466" y="-999656"/>
            <a:ext cx="997937" cy="233592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996933" y="1804000"/>
            <a:ext cx="58900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 b="1">
                <a:solidFill>
                  <a:srgbClr val="19191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996933" y="47112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87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2" name="Google Shape;52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" name="Google Shape;80;p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1" name="Google Shape;81;p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 rot="-2225305">
              <a:off x="8520032" y="12613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971000" y="3562433"/>
            <a:ext cx="6250000" cy="1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title" idx="2" hasCustomPrompt="1"/>
          </p:nvPr>
        </p:nvSpPr>
        <p:spPr>
          <a:xfrm>
            <a:off x="5396000" y="1891667"/>
            <a:ext cx="14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3189200" y="5145433"/>
            <a:ext cx="58136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96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6" name="Google Shape;96;p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124;p4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5" name="Google Shape;125;p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60000" y="1932433"/>
            <a:ext cx="10272000" cy="4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Medium"/>
              <a:buChar char="●"/>
              <a:defRPr sz="1467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085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38" name="Google Shape;138;p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" name="Google Shape;166;p5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67" name="Google Shape;167;p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1"/>
          </p:nvPr>
        </p:nvSpPr>
        <p:spPr>
          <a:xfrm>
            <a:off x="1940617" y="3617633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2"/>
          </p:nvPr>
        </p:nvSpPr>
        <p:spPr>
          <a:xfrm>
            <a:off x="6813784" y="3617567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3"/>
          </p:nvPr>
        </p:nvSpPr>
        <p:spPr>
          <a:xfrm>
            <a:off x="1940617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4"/>
          </p:nvPr>
        </p:nvSpPr>
        <p:spPr>
          <a:xfrm>
            <a:off x="6813784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6585" y="2681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249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84" name="Google Shape;184;p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2" name="Google Shape;212;p6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13" name="Google Shape;213;p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6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"/>
          <p:cNvSpPr/>
          <p:nvPr/>
        </p:nvSpPr>
        <p:spPr>
          <a:xfrm rot="1604515">
            <a:off x="181765" y="1756112"/>
            <a:ext cx="693444" cy="82803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44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25" name="Google Shape;225;p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54" name="Google Shape;254;p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7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body" idx="1"/>
          </p:nvPr>
        </p:nvSpPr>
        <p:spPr>
          <a:xfrm>
            <a:off x="960000" y="2063200"/>
            <a:ext cx="6116000" cy="2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2000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/>
          <p:nvPr/>
        </p:nvSpPr>
        <p:spPr>
          <a:xfrm rot="10800000">
            <a:off x="590784" y="53561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7"/>
          <p:cNvSpPr/>
          <p:nvPr/>
        </p:nvSpPr>
        <p:spPr>
          <a:xfrm rot="10800000">
            <a:off x="11231985" y="556533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575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68" name="Google Shape;268;p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6" name="Google Shape;296;p8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97" name="Google Shape;297;p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5" name="Google Shape;305;p8"/>
          <p:cNvSpPr/>
          <p:nvPr/>
        </p:nvSpPr>
        <p:spPr>
          <a:xfrm flipH="1">
            <a:off x="92751" y="4210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8"/>
          <p:cNvSpPr/>
          <p:nvPr/>
        </p:nvSpPr>
        <p:spPr>
          <a:xfrm flipH="1">
            <a:off x="11238518" y="2599251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8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732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10" name="Google Shape;310;p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8" name="Google Shape;338;p9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39" name="Google Shape;339;p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5" name="Google Shape;345;p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9"/>
          <p:cNvSpPr txBox="1">
            <a:spLocks noGrp="1"/>
          </p:cNvSpPr>
          <p:nvPr>
            <p:ph type="title"/>
          </p:nvPr>
        </p:nvSpPr>
        <p:spPr>
          <a:xfrm>
            <a:off x="953467" y="3351817"/>
            <a:ext cx="5478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subTitle" idx="1"/>
          </p:nvPr>
        </p:nvSpPr>
        <p:spPr>
          <a:xfrm>
            <a:off x="960000" y="4381051"/>
            <a:ext cx="547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9" name="Google Shape;349;p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17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71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0"/>
          <p:cNvGrpSpPr/>
          <p:nvPr/>
        </p:nvGrpSpPr>
        <p:grpSpPr>
          <a:xfrm flipH="1">
            <a:off x="-58749" y="-999656"/>
            <a:ext cx="12792369" cy="8025927"/>
            <a:chOff x="-253462" y="-749742"/>
            <a:chExt cx="9594277" cy="6019445"/>
          </a:xfrm>
        </p:grpSpPr>
        <p:sp>
          <p:nvSpPr>
            <p:cNvPr id="353" name="Google Shape;353;p10"/>
            <p:cNvSpPr/>
            <p:nvPr/>
          </p:nvSpPr>
          <p:spPr>
            <a:xfrm>
              <a:off x="-2534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10"/>
          <p:cNvSpPr txBox="1">
            <a:spLocks noGrp="1"/>
          </p:cNvSpPr>
          <p:nvPr>
            <p:ph type="title"/>
          </p:nvPr>
        </p:nvSpPr>
        <p:spPr>
          <a:xfrm>
            <a:off x="960000" y="4846767"/>
            <a:ext cx="6326800" cy="12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0"/>
          <p:cNvSpPr/>
          <p:nvPr/>
        </p:nvSpPr>
        <p:spPr>
          <a:xfrm>
            <a:off x="11729079" y="1637929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10"/>
          <p:cNvSpPr/>
          <p:nvPr/>
        </p:nvSpPr>
        <p:spPr>
          <a:xfrm>
            <a:off x="-399449" y="23073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07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1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62" name="Google Shape;362;p1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1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1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1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1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1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1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1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1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1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1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1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1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1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1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0" name="Google Shape;390;p11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91" name="Google Shape;391;p1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82033" y="3326917"/>
            <a:ext cx="6158800" cy="18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4666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82033" y="5177151"/>
            <a:ext cx="6158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0" name="Google Shape;400;p11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1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11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56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7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06" name="Google Shape;406;p1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4" name="Google Shape;434;p13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35" name="Google Shape;435;p1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1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/>
          </p:nvPr>
        </p:nvSpPr>
        <p:spPr>
          <a:xfrm>
            <a:off x="1903017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2328867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1"/>
          </p:nvPr>
        </p:nvSpPr>
        <p:spPr>
          <a:xfrm>
            <a:off x="1903035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3"/>
          </p:nvPr>
        </p:nvSpPr>
        <p:spPr>
          <a:xfrm>
            <a:off x="7673200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4" hasCustomPrompt="1"/>
          </p:nvPr>
        </p:nvSpPr>
        <p:spPr>
          <a:xfrm>
            <a:off x="6736933" y="2328851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5"/>
          </p:nvPr>
        </p:nvSpPr>
        <p:spPr>
          <a:xfrm>
            <a:off x="7673200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6"/>
          </p:nvPr>
        </p:nvSpPr>
        <p:spPr>
          <a:xfrm>
            <a:off x="4788108" y="4381733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7" hasCustomPrompt="1"/>
          </p:nvPr>
        </p:nvSpPr>
        <p:spPr>
          <a:xfrm>
            <a:off x="3845192" y="4322433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8"/>
          </p:nvPr>
        </p:nvSpPr>
        <p:spPr>
          <a:xfrm>
            <a:off x="4788117" y="5161233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9"/>
          </p:nvPr>
        </p:nvSpPr>
        <p:spPr>
          <a:xfrm>
            <a:off x="960000" y="1092567"/>
            <a:ext cx="102720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3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13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27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57" name="Google Shape;457;p1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5" name="Google Shape;485;p1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86" name="Google Shape;486;p1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1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14"/>
          <p:cNvSpPr/>
          <p:nvPr/>
        </p:nvSpPr>
        <p:spPr>
          <a:xfrm rot="10800000" flipH="1">
            <a:off x="10513179" y="54067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14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14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6" name="Google Shape;496;p1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029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99" name="Google Shape;499;p1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1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1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1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1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1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1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1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1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1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1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1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1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1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1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7" name="Google Shape;527;p15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28" name="Google Shape;528;p1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4" name="Google Shape;534;p1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/>
          </p:nvPr>
        </p:nvSpPr>
        <p:spPr>
          <a:xfrm>
            <a:off x="1264800" y="3515767"/>
            <a:ext cx="6230800" cy="1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6" name="Google Shape;536;p15"/>
          <p:cNvSpPr txBox="1">
            <a:spLocks noGrp="1"/>
          </p:cNvSpPr>
          <p:nvPr>
            <p:ph type="title" idx="2" hasCustomPrompt="1"/>
          </p:nvPr>
        </p:nvSpPr>
        <p:spPr>
          <a:xfrm>
            <a:off x="1445200" y="1827467"/>
            <a:ext cx="148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7" name="Google Shape;537;p15"/>
          <p:cNvSpPr txBox="1">
            <a:spLocks noGrp="1"/>
          </p:cNvSpPr>
          <p:nvPr>
            <p:ph type="subTitle" idx="1"/>
          </p:nvPr>
        </p:nvSpPr>
        <p:spPr>
          <a:xfrm>
            <a:off x="1264800" y="5094467"/>
            <a:ext cx="58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5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15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15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263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43" name="Google Shape;543;p1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1" name="Google Shape;571;p16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72" name="Google Shape;572;p1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8" name="Google Shape;578;p1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9" name="Google Shape;579;p16"/>
          <p:cNvSpPr txBox="1">
            <a:spLocks noGrp="1"/>
          </p:cNvSpPr>
          <p:nvPr>
            <p:ph type="title"/>
          </p:nvPr>
        </p:nvSpPr>
        <p:spPr>
          <a:xfrm>
            <a:off x="4514767" y="4155467"/>
            <a:ext cx="6107600" cy="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0" name="Google Shape;580;p16"/>
          <p:cNvSpPr txBox="1">
            <a:spLocks noGrp="1"/>
          </p:cNvSpPr>
          <p:nvPr>
            <p:ph type="title" idx="2" hasCustomPrompt="1"/>
          </p:nvPr>
        </p:nvSpPr>
        <p:spPr>
          <a:xfrm>
            <a:off x="8941133" y="2494967"/>
            <a:ext cx="137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1" name="Google Shape;581;p16"/>
          <p:cNvSpPr txBox="1">
            <a:spLocks noGrp="1"/>
          </p:cNvSpPr>
          <p:nvPr>
            <p:ph type="subTitle" idx="1"/>
          </p:nvPr>
        </p:nvSpPr>
        <p:spPr>
          <a:xfrm>
            <a:off x="4808800" y="4978400"/>
            <a:ext cx="5813600" cy="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6"/>
          <p:cNvSpPr/>
          <p:nvPr/>
        </p:nvSpPr>
        <p:spPr>
          <a:xfrm rot="1788335" flipH="1">
            <a:off x="10710615" y="5462623"/>
            <a:ext cx="725352" cy="124640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16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1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207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87" name="Google Shape;587;p1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5" name="Google Shape;615;p17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16" name="Google Shape;616;p1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2" name="Google Shape;622;p1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17"/>
          <p:cNvSpPr txBox="1">
            <a:spLocks noGrp="1"/>
          </p:cNvSpPr>
          <p:nvPr>
            <p:ph type="title"/>
          </p:nvPr>
        </p:nvSpPr>
        <p:spPr>
          <a:xfrm>
            <a:off x="5172667" y="4849500"/>
            <a:ext cx="576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5172667" y="2529100"/>
            <a:ext cx="57612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5" name="Google Shape;625;p17"/>
          <p:cNvSpPr/>
          <p:nvPr/>
        </p:nvSpPr>
        <p:spPr>
          <a:xfrm rot="7974970">
            <a:off x="7469972" y="713077"/>
            <a:ext cx="725345" cy="124639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17"/>
          <p:cNvSpPr/>
          <p:nvPr/>
        </p:nvSpPr>
        <p:spPr>
          <a:xfrm rot="10800000">
            <a:off x="103485" y="1513182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1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17"/>
          <p:cNvSpPr/>
          <p:nvPr/>
        </p:nvSpPr>
        <p:spPr>
          <a:xfrm rot="10800000">
            <a:off x="9138551" y="58518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937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31" name="Google Shape;631;p1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9" name="Google Shape;659;p1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60" name="Google Shape;660;p1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6" name="Google Shape;666;p1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18"/>
          <p:cNvSpPr txBox="1">
            <a:spLocks noGrp="1"/>
          </p:cNvSpPr>
          <p:nvPr>
            <p:ph type="subTitle" idx="1"/>
          </p:nvPr>
        </p:nvSpPr>
        <p:spPr>
          <a:xfrm>
            <a:off x="2914600" y="4161800"/>
            <a:ext cx="63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8"/>
          <p:cNvSpPr txBox="1">
            <a:spLocks noGrp="1"/>
          </p:cNvSpPr>
          <p:nvPr>
            <p:ph type="title"/>
          </p:nvPr>
        </p:nvSpPr>
        <p:spPr>
          <a:xfrm>
            <a:off x="2914600" y="2135800"/>
            <a:ext cx="6362800" cy="1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8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0" name="Google Shape;670;p18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1" name="Google Shape;671;p18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212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1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74" name="Google Shape;674;p1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19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03" name="Google Shape;703;p1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19"/>
          <p:cNvSpPr txBox="1">
            <a:spLocks noGrp="1"/>
          </p:cNvSpPr>
          <p:nvPr>
            <p:ph type="subTitle" idx="1"/>
          </p:nvPr>
        </p:nvSpPr>
        <p:spPr>
          <a:xfrm>
            <a:off x="953467" y="4277600"/>
            <a:ext cx="4986400" cy="1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9"/>
          <p:cNvSpPr txBox="1">
            <a:spLocks noGrp="1"/>
          </p:cNvSpPr>
          <p:nvPr>
            <p:ph type="title"/>
          </p:nvPr>
        </p:nvSpPr>
        <p:spPr>
          <a:xfrm>
            <a:off x="953467" y="2092800"/>
            <a:ext cx="4986400" cy="21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9"/>
          <p:cNvSpPr/>
          <p:nvPr/>
        </p:nvSpPr>
        <p:spPr>
          <a:xfrm rot="-4052368" flipH="1">
            <a:off x="590782" y="5521469"/>
            <a:ext cx="725353" cy="1246409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19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19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83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3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2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17" name="Google Shape;717;p2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2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2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2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2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2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2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2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2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2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2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2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2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2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2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2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2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5" name="Google Shape;745;p20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46" name="Google Shape;746;p2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2" name="Google Shape;752;p2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20"/>
          <p:cNvSpPr txBox="1">
            <a:spLocks noGrp="1"/>
          </p:cNvSpPr>
          <p:nvPr>
            <p:ph type="subTitle" idx="1"/>
          </p:nvPr>
        </p:nvSpPr>
        <p:spPr>
          <a:xfrm>
            <a:off x="1454636" y="3266284"/>
            <a:ext cx="3876800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>
            <a:spLocks noGrp="1"/>
          </p:cNvSpPr>
          <p:nvPr>
            <p:ph type="title"/>
          </p:nvPr>
        </p:nvSpPr>
        <p:spPr>
          <a:xfrm>
            <a:off x="1454636" y="244171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2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2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2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901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60" name="Google Shape;760;p2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2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2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2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2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2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2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2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2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2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2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2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2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2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2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2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2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2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2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2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2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2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2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8" name="Google Shape;788;p21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89" name="Google Shape;789;p2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5" name="Google Shape;795;p2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21"/>
          <p:cNvSpPr txBox="1">
            <a:spLocks noGrp="1"/>
          </p:cNvSpPr>
          <p:nvPr>
            <p:ph type="subTitle" idx="1"/>
          </p:nvPr>
        </p:nvSpPr>
        <p:spPr>
          <a:xfrm>
            <a:off x="6120739" y="3286633"/>
            <a:ext cx="3724800" cy="1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21"/>
          <p:cNvSpPr txBox="1">
            <a:spLocks noGrp="1"/>
          </p:cNvSpPr>
          <p:nvPr>
            <p:ph type="title"/>
          </p:nvPr>
        </p:nvSpPr>
        <p:spPr>
          <a:xfrm>
            <a:off x="6120739" y="2433200"/>
            <a:ext cx="372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1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21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21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48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2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03" name="Google Shape;803;p2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2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2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2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2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2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2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2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2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2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2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2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2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2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2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2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2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2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2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2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2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2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2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2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2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2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2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2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1" name="Google Shape;831;p22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32" name="Google Shape;832;p22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2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2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22"/>
          <p:cNvSpPr txBox="1">
            <a:spLocks noGrp="1"/>
          </p:cNvSpPr>
          <p:nvPr>
            <p:ph type="subTitle" idx="1"/>
          </p:nvPr>
        </p:nvSpPr>
        <p:spPr>
          <a:xfrm>
            <a:off x="2719781" y="3264433"/>
            <a:ext cx="38768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2"/>
          <p:cNvSpPr txBox="1">
            <a:spLocks noGrp="1"/>
          </p:cNvSpPr>
          <p:nvPr>
            <p:ph type="title"/>
          </p:nvPr>
        </p:nvSpPr>
        <p:spPr>
          <a:xfrm>
            <a:off x="2719781" y="24399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2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2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1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2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46" name="Google Shape;846;p2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2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2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2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2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2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2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2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2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2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2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2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2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2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2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2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2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2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2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2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2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4" name="Google Shape;874;p2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75" name="Google Shape;875;p2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1" name="Google Shape;881;p2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3"/>
          <p:cNvSpPr txBox="1">
            <a:spLocks noGrp="1"/>
          </p:cNvSpPr>
          <p:nvPr>
            <p:ph type="subTitle" idx="1"/>
          </p:nvPr>
        </p:nvSpPr>
        <p:spPr>
          <a:xfrm>
            <a:off x="4933633" y="4018100"/>
            <a:ext cx="58352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23"/>
          <p:cNvSpPr txBox="1">
            <a:spLocks noGrp="1"/>
          </p:cNvSpPr>
          <p:nvPr>
            <p:ph type="title"/>
          </p:nvPr>
        </p:nvSpPr>
        <p:spPr>
          <a:xfrm>
            <a:off x="4933633" y="3177067"/>
            <a:ext cx="583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2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6" name="Google Shape;886;p2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549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2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89" name="Google Shape;889;p2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2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2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2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2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2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2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2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2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2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2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2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2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2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2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2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2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2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2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2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2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2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2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2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7" name="Google Shape;917;p2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18" name="Google Shape;918;p2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4" name="Google Shape;924;p2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24"/>
          <p:cNvSpPr txBox="1">
            <a:spLocks noGrp="1"/>
          </p:cNvSpPr>
          <p:nvPr>
            <p:ph type="subTitle" idx="1"/>
          </p:nvPr>
        </p:nvSpPr>
        <p:spPr>
          <a:xfrm>
            <a:off x="2436817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6" name="Google Shape;926;p24"/>
          <p:cNvSpPr txBox="1">
            <a:spLocks noGrp="1"/>
          </p:cNvSpPr>
          <p:nvPr>
            <p:ph type="subTitle" idx="2"/>
          </p:nvPr>
        </p:nvSpPr>
        <p:spPr>
          <a:xfrm>
            <a:off x="6700384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7" name="Google Shape;927;p24"/>
          <p:cNvSpPr txBox="1">
            <a:spLocks noGrp="1"/>
          </p:cNvSpPr>
          <p:nvPr>
            <p:ph type="subTitle" idx="3"/>
          </p:nvPr>
        </p:nvSpPr>
        <p:spPr>
          <a:xfrm>
            <a:off x="2436817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4"/>
          <p:cNvSpPr txBox="1">
            <a:spLocks noGrp="1"/>
          </p:cNvSpPr>
          <p:nvPr>
            <p:ph type="subTitle" idx="4"/>
          </p:nvPr>
        </p:nvSpPr>
        <p:spPr>
          <a:xfrm>
            <a:off x="6700384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24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2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458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35" name="Google Shape;935;p2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2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2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2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2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2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2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2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2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2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2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2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2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2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2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2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2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2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2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2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2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63" name="Google Shape;963;p25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64" name="Google Shape;964;p2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2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2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0" name="Google Shape;970;p2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1" name="Google Shape;971;p25"/>
          <p:cNvSpPr txBox="1">
            <a:spLocks noGrp="1"/>
          </p:cNvSpPr>
          <p:nvPr>
            <p:ph type="title"/>
          </p:nvPr>
        </p:nvSpPr>
        <p:spPr>
          <a:xfrm>
            <a:off x="9600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2" name="Google Shape;972;p25"/>
          <p:cNvSpPr txBox="1">
            <a:spLocks noGrp="1"/>
          </p:cNvSpPr>
          <p:nvPr>
            <p:ph type="subTitle" idx="1"/>
          </p:nvPr>
        </p:nvSpPr>
        <p:spPr>
          <a:xfrm>
            <a:off x="9600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25"/>
          <p:cNvSpPr txBox="1">
            <a:spLocks noGrp="1"/>
          </p:cNvSpPr>
          <p:nvPr>
            <p:ph type="title" idx="2"/>
          </p:nvPr>
        </p:nvSpPr>
        <p:spPr>
          <a:xfrm>
            <a:off x="45384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4" name="Google Shape;974;p25"/>
          <p:cNvSpPr txBox="1">
            <a:spLocks noGrp="1"/>
          </p:cNvSpPr>
          <p:nvPr>
            <p:ph type="subTitle" idx="3"/>
          </p:nvPr>
        </p:nvSpPr>
        <p:spPr>
          <a:xfrm>
            <a:off x="45384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25"/>
          <p:cNvSpPr txBox="1">
            <a:spLocks noGrp="1"/>
          </p:cNvSpPr>
          <p:nvPr>
            <p:ph type="title" idx="4"/>
          </p:nvPr>
        </p:nvSpPr>
        <p:spPr>
          <a:xfrm>
            <a:off x="81168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6" name="Google Shape;976;p25"/>
          <p:cNvSpPr txBox="1">
            <a:spLocks noGrp="1"/>
          </p:cNvSpPr>
          <p:nvPr>
            <p:ph type="subTitle" idx="5"/>
          </p:nvPr>
        </p:nvSpPr>
        <p:spPr>
          <a:xfrm>
            <a:off x="81168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5"/>
          <p:cNvSpPr txBox="1">
            <a:spLocks noGrp="1"/>
          </p:cNvSpPr>
          <p:nvPr>
            <p:ph type="title" idx="6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5"/>
          <p:cNvSpPr/>
          <p:nvPr/>
        </p:nvSpPr>
        <p:spPr>
          <a:xfrm rot="8100000" flipH="1">
            <a:off x="168743" y="1277453"/>
            <a:ext cx="725308" cy="1246333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9" name="Google Shape;979;p25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0" name="Google Shape;980;p25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89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2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83" name="Google Shape;983;p2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1" name="Google Shape;1011;p26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12" name="Google Shape;1012;p2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2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8" name="Google Shape;1018;p2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26"/>
          <p:cNvSpPr txBox="1">
            <a:spLocks noGrp="1"/>
          </p:cNvSpPr>
          <p:nvPr>
            <p:ph type="title"/>
          </p:nvPr>
        </p:nvSpPr>
        <p:spPr>
          <a:xfrm>
            <a:off x="1899300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0" name="Google Shape;1020;p26"/>
          <p:cNvSpPr txBox="1">
            <a:spLocks noGrp="1"/>
          </p:cNvSpPr>
          <p:nvPr>
            <p:ph type="subTitle" idx="1"/>
          </p:nvPr>
        </p:nvSpPr>
        <p:spPr>
          <a:xfrm>
            <a:off x="1899300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6"/>
          <p:cNvSpPr txBox="1">
            <a:spLocks noGrp="1"/>
          </p:cNvSpPr>
          <p:nvPr>
            <p:ph type="title" idx="2"/>
          </p:nvPr>
        </p:nvSpPr>
        <p:spPr>
          <a:xfrm>
            <a:off x="7079533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26"/>
          <p:cNvSpPr txBox="1">
            <a:spLocks noGrp="1"/>
          </p:cNvSpPr>
          <p:nvPr>
            <p:ph type="subTitle" idx="3"/>
          </p:nvPr>
        </p:nvSpPr>
        <p:spPr>
          <a:xfrm>
            <a:off x="7079533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6"/>
          <p:cNvSpPr txBox="1">
            <a:spLocks noGrp="1"/>
          </p:cNvSpPr>
          <p:nvPr>
            <p:ph type="title" idx="4"/>
          </p:nvPr>
        </p:nvSpPr>
        <p:spPr>
          <a:xfrm>
            <a:off x="1899300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26"/>
          <p:cNvSpPr txBox="1">
            <a:spLocks noGrp="1"/>
          </p:cNvSpPr>
          <p:nvPr>
            <p:ph type="subTitle" idx="5"/>
          </p:nvPr>
        </p:nvSpPr>
        <p:spPr>
          <a:xfrm>
            <a:off x="1899300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6"/>
          <p:cNvSpPr txBox="1">
            <a:spLocks noGrp="1"/>
          </p:cNvSpPr>
          <p:nvPr>
            <p:ph type="title" idx="6"/>
          </p:nvPr>
        </p:nvSpPr>
        <p:spPr>
          <a:xfrm>
            <a:off x="7079533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26"/>
          <p:cNvSpPr txBox="1">
            <a:spLocks noGrp="1"/>
          </p:cNvSpPr>
          <p:nvPr>
            <p:ph type="subTitle" idx="7"/>
          </p:nvPr>
        </p:nvSpPr>
        <p:spPr>
          <a:xfrm>
            <a:off x="7079533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6"/>
          <p:cNvSpPr txBox="1">
            <a:spLocks noGrp="1"/>
          </p:cNvSpPr>
          <p:nvPr>
            <p:ph type="title" idx="8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26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Google Shape;1029;p26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975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2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32" name="Google Shape;1032;p2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0" name="Google Shape;1060;p2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61" name="Google Shape;1061;p2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67" name="Google Shape;1067;p2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27"/>
          <p:cNvSpPr txBox="1">
            <a:spLocks noGrp="1"/>
          </p:cNvSpPr>
          <p:nvPr>
            <p:ph type="title"/>
          </p:nvPr>
        </p:nvSpPr>
        <p:spPr>
          <a:xfrm>
            <a:off x="960000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69" name="Google Shape;1069;p27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27"/>
          <p:cNvSpPr txBox="1">
            <a:spLocks noGrp="1"/>
          </p:cNvSpPr>
          <p:nvPr>
            <p:ph type="title" idx="2"/>
          </p:nvPr>
        </p:nvSpPr>
        <p:spPr>
          <a:xfrm>
            <a:off x="4559028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1" name="Google Shape;1071;p27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27"/>
          <p:cNvSpPr txBox="1">
            <a:spLocks noGrp="1"/>
          </p:cNvSpPr>
          <p:nvPr>
            <p:ph type="title" idx="4"/>
          </p:nvPr>
        </p:nvSpPr>
        <p:spPr>
          <a:xfrm>
            <a:off x="960000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3" name="Google Shape;1073;p27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7"/>
          <p:cNvSpPr txBox="1">
            <a:spLocks noGrp="1"/>
          </p:cNvSpPr>
          <p:nvPr>
            <p:ph type="title" idx="6"/>
          </p:nvPr>
        </p:nvSpPr>
        <p:spPr>
          <a:xfrm>
            <a:off x="4559028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5" name="Google Shape;1075;p27"/>
          <p:cNvSpPr txBox="1">
            <a:spLocks noGrp="1"/>
          </p:cNvSpPr>
          <p:nvPr>
            <p:ph type="subTitle" idx="7"/>
          </p:nvPr>
        </p:nvSpPr>
        <p:spPr>
          <a:xfrm>
            <a:off x="4559025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27"/>
          <p:cNvSpPr txBox="1">
            <a:spLocks noGrp="1"/>
          </p:cNvSpPr>
          <p:nvPr>
            <p:ph type="title" idx="8"/>
          </p:nvPr>
        </p:nvSpPr>
        <p:spPr>
          <a:xfrm>
            <a:off x="8158065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7" name="Google Shape;1077;p27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27"/>
          <p:cNvSpPr txBox="1">
            <a:spLocks noGrp="1"/>
          </p:cNvSpPr>
          <p:nvPr>
            <p:ph type="title" idx="13"/>
          </p:nvPr>
        </p:nvSpPr>
        <p:spPr>
          <a:xfrm>
            <a:off x="8158065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9" name="Google Shape;1079;p27"/>
          <p:cNvSpPr txBox="1">
            <a:spLocks noGrp="1"/>
          </p:cNvSpPr>
          <p:nvPr>
            <p:ph type="subTitle" idx="14"/>
          </p:nvPr>
        </p:nvSpPr>
        <p:spPr>
          <a:xfrm>
            <a:off x="815806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27"/>
          <p:cNvSpPr txBox="1">
            <a:spLocks noGrp="1"/>
          </p:cNvSpPr>
          <p:nvPr>
            <p:ph type="title" idx="15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27"/>
          <p:cNvSpPr/>
          <p:nvPr/>
        </p:nvSpPr>
        <p:spPr>
          <a:xfrm>
            <a:off x="11323379" y="4223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27"/>
          <p:cNvSpPr/>
          <p:nvPr/>
        </p:nvSpPr>
        <p:spPr>
          <a:xfrm>
            <a:off x="105785" y="25210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27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553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86" name="Google Shape;1086;p2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14" name="Google Shape;1114;p2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15" name="Google Shape;1115;p2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1" name="Google Shape;1121;p2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8"/>
          <p:cNvSpPr txBox="1">
            <a:spLocks noGrp="1"/>
          </p:cNvSpPr>
          <p:nvPr>
            <p:ph type="title" hasCustomPrompt="1"/>
          </p:nvPr>
        </p:nvSpPr>
        <p:spPr>
          <a:xfrm>
            <a:off x="3089000" y="1172900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3" name="Google Shape;1123;p28"/>
          <p:cNvSpPr txBox="1">
            <a:spLocks noGrp="1"/>
          </p:cNvSpPr>
          <p:nvPr>
            <p:ph type="subTitle" idx="1"/>
          </p:nvPr>
        </p:nvSpPr>
        <p:spPr>
          <a:xfrm>
            <a:off x="3089000" y="1966169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8"/>
          <p:cNvSpPr txBox="1">
            <a:spLocks noGrp="1"/>
          </p:cNvSpPr>
          <p:nvPr>
            <p:ph type="title" idx="2" hasCustomPrompt="1"/>
          </p:nvPr>
        </p:nvSpPr>
        <p:spPr>
          <a:xfrm>
            <a:off x="3089000" y="280953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5" name="Google Shape;1125;p28"/>
          <p:cNvSpPr txBox="1">
            <a:spLocks noGrp="1"/>
          </p:cNvSpPr>
          <p:nvPr>
            <p:ph type="subTitle" idx="3"/>
          </p:nvPr>
        </p:nvSpPr>
        <p:spPr>
          <a:xfrm>
            <a:off x="3089000" y="360289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28"/>
          <p:cNvSpPr txBox="1">
            <a:spLocks noGrp="1"/>
          </p:cNvSpPr>
          <p:nvPr>
            <p:ph type="title" idx="4" hasCustomPrompt="1"/>
          </p:nvPr>
        </p:nvSpPr>
        <p:spPr>
          <a:xfrm>
            <a:off x="3089000" y="444627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7" name="Google Shape;1127;p28"/>
          <p:cNvSpPr txBox="1">
            <a:spLocks noGrp="1"/>
          </p:cNvSpPr>
          <p:nvPr>
            <p:ph type="subTitle" idx="5"/>
          </p:nvPr>
        </p:nvSpPr>
        <p:spPr>
          <a:xfrm>
            <a:off x="3089000" y="523963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28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9" name="Google Shape;1129;p28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0" name="Google Shape;1130;p28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894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2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33" name="Google Shape;1133;p2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61" name="Google Shape;1161;p29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62" name="Google Shape;1162;p2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68" name="Google Shape;1168;p2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29"/>
          <p:cNvSpPr txBox="1">
            <a:spLocks noGrp="1"/>
          </p:cNvSpPr>
          <p:nvPr>
            <p:ph type="title"/>
          </p:nvPr>
        </p:nvSpPr>
        <p:spPr>
          <a:xfrm>
            <a:off x="4620516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0" name="Google Shape;1170;p29"/>
          <p:cNvSpPr txBox="1"/>
          <p:nvPr/>
        </p:nvSpPr>
        <p:spPr>
          <a:xfrm>
            <a:off x="1389549" y="4246333"/>
            <a:ext cx="2908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D25A5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71" name="Google Shape;1171;p29"/>
          <p:cNvSpPr txBox="1">
            <a:spLocks noGrp="1"/>
          </p:cNvSpPr>
          <p:nvPr>
            <p:ph type="title" idx="2"/>
          </p:nvPr>
        </p:nvSpPr>
        <p:spPr>
          <a:xfrm>
            <a:off x="1329517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2" name="Google Shape;1172;p29"/>
          <p:cNvSpPr txBox="1">
            <a:spLocks noGrp="1"/>
          </p:cNvSpPr>
          <p:nvPr>
            <p:ph type="title" idx="3"/>
          </p:nvPr>
        </p:nvSpPr>
        <p:spPr>
          <a:xfrm>
            <a:off x="7911284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3" name="Google Shape;1173;p29"/>
          <p:cNvSpPr txBox="1">
            <a:spLocks noGrp="1"/>
          </p:cNvSpPr>
          <p:nvPr>
            <p:ph type="subTitle" idx="1"/>
          </p:nvPr>
        </p:nvSpPr>
        <p:spPr>
          <a:xfrm>
            <a:off x="1329517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9"/>
          <p:cNvSpPr txBox="1">
            <a:spLocks noGrp="1"/>
          </p:cNvSpPr>
          <p:nvPr>
            <p:ph type="subTitle" idx="4"/>
          </p:nvPr>
        </p:nvSpPr>
        <p:spPr>
          <a:xfrm>
            <a:off x="4620516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9"/>
          <p:cNvSpPr txBox="1">
            <a:spLocks noGrp="1"/>
          </p:cNvSpPr>
          <p:nvPr>
            <p:ph type="subTitle" idx="5"/>
          </p:nvPr>
        </p:nvSpPr>
        <p:spPr>
          <a:xfrm>
            <a:off x="7911284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29"/>
          <p:cNvSpPr txBox="1">
            <a:spLocks noGrp="1"/>
          </p:cNvSpPr>
          <p:nvPr>
            <p:ph type="title" idx="6" hasCustomPrompt="1"/>
          </p:nvPr>
        </p:nvSpPr>
        <p:spPr>
          <a:xfrm>
            <a:off x="1992717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7" name="Google Shape;1177;p29"/>
          <p:cNvSpPr txBox="1">
            <a:spLocks noGrp="1"/>
          </p:cNvSpPr>
          <p:nvPr>
            <p:ph type="title" idx="7" hasCustomPrompt="1"/>
          </p:nvPr>
        </p:nvSpPr>
        <p:spPr>
          <a:xfrm>
            <a:off x="5283716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8" name="Google Shape;1178;p29"/>
          <p:cNvSpPr txBox="1">
            <a:spLocks noGrp="1"/>
          </p:cNvSpPr>
          <p:nvPr>
            <p:ph type="title" idx="8" hasCustomPrompt="1"/>
          </p:nvPr>
        </p:nvSpPr>
        <p:spPr>
          <a:xfrm>
            <a:off x="8574484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9" name="Google Shape;1179;p29"/>
          <p:cNvSpPr txBox="1">
            <a:spLocks noGrp="1"/>
          </p:cNvSpPr>
          <p:nvPr>
            <p:ph type="title" idx="9"/>
          </p:nvPr>
        </p:nvSpPr>
        <p:spPr>
          <a:xfrm>
            <a:off x="971167" y="1076233"/>
            <a:ext cx="10249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80" name="Google Shape;1180;p2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2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2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16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1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Google Shape;1184;p3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85" name="Google Shape;1185;p3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3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3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3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3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3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3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3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3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3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3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3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3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3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3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3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3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3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3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3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3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3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3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3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3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3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3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3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0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14" name="Google Shape;1214;p3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0" name="Google Shape;1220;p3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30"/>
          <p:cNvSpPr txBox="1">
            <a:spLocks noGrp="1"/>
          </p:cNvSpPr>
          <p:nvPr>
            <p:ph type="ctrTitle"/>
          </p:nvPr>
        </p:nvSpPr>
        <p:spPr>
          <a:xfrm>
            <a:off x="3239933" y="1177833"/>
            <a:ext cx="5712000" cy="11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22" name="Google Shape;1222;p30"/>
          <p:cNvSpPr txBox="1">
            <a:spLocks noGrp="1"/>
          </p:cNvSpPr>
          <p:nvPr>
            <p:ph type="subTitle" idx="1"/>
          </p:nvPr>
        </p:nvSpPr>
        <p:spPr>
          <a:xfrm>
            <a:off x="3233433" y="2475933"/>
            <a:ext cx="5725200" cy="1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23" name="Google Shape;1223;p30"/>
          <p:cNvSpPr txBox="1"/>
          <p:nvPr/>
        </p:nvSpPr>
        <p:spPr>
          <a:xfrm>
            <a:off x="3580800" y="5307933"/>
            <a:ext cx="50304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 and infographics &amp; images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19164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24" name="Google Shape;1224;p3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3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3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946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3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229" name="Google Shape;1229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7" name="Google Shape;1257;p31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31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9" name="Google Shape;1259;p31"/>
          <p:cNvSpPr/>
          <p:nvPr/>
        </p:nvSpPr>
        <p:spPr>
          <a:xfrm rot="4240344">
            <a:off x="953435" y="-778001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0" name="Google Shape;1260;p31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1" name="Google Shape;1261;p31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2" name="Google Shape;1262;p31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3" name="Google Shape;1263;p31"/>
          <p:cNvSpPr/>
          <p:nvPr/>
        </p:nvSpPr>
        <p:spPr>
          <a:xfrm>
            <a:off x="-150345" y="17088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4" name="Google Shape;1264;p31"/>
          <p:cNvSpPr/>
          <p:nvPr/>
        </p:nvSpPr>
        <p:spPr>
          <a:xfrm rot="-2225305">
            <a:off x="11350910" y="1519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5" name="Google Shape;1265;p3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6" name="Google Shape;1266;p31"/>
          <p:cNvSpPr/>
          <p:nvPr/>
        </p:nvSpPr>
        <p:spPr>
          <a:xfrm rot="2114296" flipH="1">
            <a:off x="7730815" y="90161"/>
            <a:ext cx="725323" cy="124635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7" name="Google Shape;1267;p31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8" name="Google Shape;1268;p31"/>
          <p:cNvSpPr/>
          <p:nvPr/>
        </p:nvSpPr>
        <p:spPr>
          <a:xfrm flipH="1">
            <a:off x="10509253" y="5808817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9" name="Google Shape;1269;p31"/>
          <p:cNvSpPr/>
          <p:nvPr/>
        </p:nvSpPr>
        <p:spPr>
          <a:xfrm rot="5626181" flipH="1">
            <a:off x="2445012" y="5588499"/>
            <a:ext cx="725345" cy="1246397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611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2"/>
          <p:cNvGrpSpPr/>
          <p:nvPr/>
        </p:nvGrpSpPr>
        <p:grpSpPr>
          <a:xfrm rot="10800000">
            <a:off x="43091" y="-15036"/>
            <a:ext cx="12190400" cy="6858000"/>
            <a:chOff x="10900" y="0"/>
            <a:chExt cx="9142800" cy="5143500"/>
          </a:xfrm>
        </p:grpSpPr>
        <p:cxnSp>
          <p:nvCxnSpPr>
            <p:cNvPr id="1272" name="Google Shape;1272;p3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3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3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3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3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3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3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3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3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3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3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3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3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3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3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3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3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3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3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00" name="Google Shape;1300;p32"/>
          <p:cNvSpPr/>
          <p:nvPr/>
        </p:nvSpPr>
        <p:spPr>
          <a:xfrm rot="10800000">
            <a:off x="11573740" y="2382213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 rot="10800000">
            <a:off x="11294541" y="-183306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 rot="-6559656">
            <a:off x="10296635" y="5284998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 rot="8574695">
            <a:off x="316097" y="-48878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 rot="10800000">
            <a:off x="101810" y="5041052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 rot="10800000">
            <a:off x="-206396" y="16162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 rot="10800000">
            <a:off x="11780971" y="40858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 rot="8574695">
            <a:off x="316097" y="4793622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 rot="6333257">
            <a:off x="2880607" y="5774197"/>
            <a:ext cx="725371" cy="1246440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 rot="10800000">
            <a:off x="458285" y="31690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 rot="10800000">
            <a:off x="10742451" y="44862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34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402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589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629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33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363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243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57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6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73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3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076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5507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373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430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16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131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527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3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93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620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82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541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932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051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3971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505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792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3772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68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442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767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5013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948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11064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85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361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8DD75B"/>
            </a:gs>
            <a:gs pos="97000">
              <a:srgbClr val="436A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791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077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038AB-B00D-4E9D-91DB-142366D9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CA9BE-1E2E-48F5-A71D-B2AE6B565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02E5-A700-43EF-879C-095B222C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1AFC8-F0A9-4253-A5D5-53E8E13C9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B6C4-096A-469C-86F3-C7D12970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D5E55-0C5E-4847-89F6-3BE68335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8/9/2024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28D3C-393C-4578-8BB7-3AF5EECB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5DA37B-92B0-4247-9555-EB2A0AB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27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DBE09-0647-4765-ADE5-3CACC813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AF27F-04A3-4968-8B53-0FBDFD0C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8/9/2024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79F26-0B67-4DCC-A65C-CE33461E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4176C-9FF3-4D8E-BD60-D6BF2A04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2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483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7BB70-E3A6-406A-BA93-B5B3F1C06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8/9/2024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7969B-869B-4AD1-A30B-52D6B610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0F96C-7890-4694-9A39-C862E992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248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F5498-A8D8-4CA2-A3D6-4FA534D0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0BFE6-0581-446E-A155-3A2DC14E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69CC4-8EE3-4778-8ABF-2D495BD37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B3A69-161B-4BF0-B6D8-2624C578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8/9/2024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DAD0F-7FB7-45CE-8355-A12F16B1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A56FF-4F83-42B9-A048-2A591758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96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6B5C-8444-43E1-B69A-B0EAD414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798627-1D16-4E93-9716-2F7ED3E4D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35E34-DA36-4FE8-AB38-1B041E43B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1CCBA-D9A9-422A-BD01-2C0D5227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8/9/2024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AAE5B-92CB-4575-A81A-B7AB0C01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BE4C-31B1-4AF0-A03A-77E65C92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790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072C-6D85-4D4E-B4A7-F1ADC961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D2D91-6381-4E2A-BB88-225F8D5B4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E71E-F029-4B96-881D-AC039369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8/9/2024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2D38D-F48A-4B4B-B50B-F419B02F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904AD-114B-4AA0-98AD-3C9CC38E3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93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B74947-7694-40E4-8886-A9B27A1AD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AB2EA-1C14-4D1D-BBE3-7F76B4BA7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FF1CB-B99D-4CF4-9911-6EDB1977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8/9/2024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A0E58-5E76-4550-9DA0-499C54E7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6A420-72A7-44AE-B64F-281EC85D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8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B03A3-B562-413E-B630-6B479EFC838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9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78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89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359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2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jpeg"/><Relationship Id="rId21" Type="http://schemas.openxmlformats.org/officeDocument/2006/relationships/image" Target="../media/image10.png"/><Relationship Id="rId34" Type="http://schemas.openxmlformats.org/officeDocument/2006/relationships/image" Target="../media/image17.em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gif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microsoft.com/office/2007/relationships/hdphoto" Target="../media/hdphoto16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11" Type="http://schemas.openxmlformats.org/officeDocument/2006/relationships/image" Target="../media/image23.png"/><Relationship Id="rId5" Type="http://schemas.openxmlformats.org/officeDocument/2006/relationships/image" Target="../media/image46.tiff"/><Relationship Id="rId10" Type="http://schemas.openxmlformats.org/officeDocument/2006/relationships/image" Target="../media/image49.png"/><Relationship Id="rId4" Type="http://schemas.openxmlformats.org/officeDocument/2006/relationships/image" Target="../media/image45.tiff"/><Relationship Id="rId9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12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slide" Target="slide6.xml"/><Relationship Id="rId4" Type="http://schemas.openxmlformats.org/officeDocument/2006/relationships/image" Target="../media/image26.png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slide" Target="slide4.xml"/><Relationship Id="rId5" Type="http://schemas.openxmlformats.org/officeDocument/2006/relationships/audio" Target="../media/audio8.wav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94203" y="3645437"/>
            <a:ext cx="1426798" cy="275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827181" y="119566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8910823" y="824718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60678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Where’s the banana?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It’s on the table.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0651" y="1808711"/>
            <a:ext cx="2914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7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969355" y="1212054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9052997" y="824717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18671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There are …. pears.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  A. many      B. some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There are </a:t>
            </a:r>
            <a:r>
              <a:rPr lang="en-US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many </a:t>
            </a:r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pears.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7822" y="1913332"/>
            <a:ext cx="3884263" cy="19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853685" y="1092847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8937329" y="1284325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5657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There are …..bananas.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A. a lot of           B. some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There are some bananas.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3485" y="1838106"/>
            <a:ext cx="2547316" cy="20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634" y="1682604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11116" y="4528330"/>
            <a:ext cx="2105526" cy="1082842"/>
            <a:chOff x="2983594" y="3130426"/>
            <a:chExt cx="2105526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564739" y="3041223"/>
            <a:ext cx="67858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7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32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3921" y="4100374"/>
            <a:ext cx="7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4 The jug is </a:t>
            </a:r>
            <a:r>
              <a:rPr lang="en-US" sz="3600" b="1" dirty="0">
                <a:latin typeface="Comic Sans MS" panose="030F0702030302020204" pitchFamily="66" charset="0"/>
              </a:rPr>
              <a:t>under / on </a:t>
            </a:r>
            <a:r>
              <a:rPr lang="en-US" sz="3600" dirty="0">
                <a:latin typeface="Comic Sans MS" panose="030F0702030302020204" pitchFamily="66" charset="0"/>
              </a:rPr>
              <a:t>the table.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3921" y="1538144"/>
            <a:ext cx="908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1 There are </a:t>
            </a:r>
            <a:r>
              <a:rPr lang="en-US" sz="3600" b="1" dirty="0">
                <a:latin typeface="Comic Sans MS" panose="030F0702030302020204" pitchFamily="66" charset="0"/>
              </a:rPr>
              <a:t>some / a lot of </a:t>
            </a:r>
            <a:r>
              <a:rPr lang="en-US" sz="3600" dirty="0">
                <a:latin typeface="Comic Sans MS" panose="030F0702030302020204" pitchFamily="66" charset="0"/>
              </a:rPr>
              <a:t>tomatoes.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3921" y="2432426"/>
            <a:ext cx="7475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2 There are </a:t>
            </a:r>
            <a:r>
              <a:rPr lang="en-US" sz="3600" b="1" dirty="0">
                <a:latin typeface="Comic Sans MS" panose="030F0702030302020204" pitchFamily="66" charset="0"/>
              </a:rPr>
              <a:t>many / some </a:t>
            </a:r>
            <a:r>
              <a:rPr lang="en-US" sz="3600" dirty="0">
                <a:latin typeface="Comic Sans MS" panose="030F0702030302020204" pitchFamily="66" charset="0"/>
              </a:rPr>
              <a:t>apples.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636" y="3242336"/>
            <a:ext cx="9423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 3 The chicken is in the </a:t>
            </a:r>
            <a:r>
              <a:rPr lang="en-US" sz="3600" b="1" dirty="0">
                <a:latin typeface="Comic Sans MS" panose="030F0702030302020204" pitchFamily="66" charset="0"/>
              </a:rPr>
              <a:t>jug / box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pic>
        <p:nvPicPr>
          <p:cNvPr id="2" name="9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447" y="103924"/>
            <a:ext cx="833861" cy="8338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29520" y="162078"/>
            <a:ext cx="2527291" cy="493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Listen 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and circle.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02308" y="1491655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81821" y="243242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56767" y="324233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81821" y="405224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7547" y="3029192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8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76538" y="4257985"/>
            <a:ext cx="2105526" cy="1082842"/>
            <a:chOff x="445170" y="3132777"/>
            <a:chExt cx="2105526" cy="1082842"/>
          </a:xfrm>
        </p:grpSpPr>
        <p:sp>
          <p:nvSpPr>
            <p:cNvPr id="11" name="Rounded Rectangle 10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59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4039" y="4238133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434039" y="17243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451609" y="2348966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451609" y="3005420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34039" y="3613498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7169426" y="1680889"/>
            <a:ext cx="44924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7" b="99154" l="10000" r="97135">
                        <a14:foregroundMark x1="45365" y1="55859" x2="52188" y2="64323"/>
                        <a14:foregroundMark x1="58333" y1="51432" x2="87708" y2="67839"/>
                        <a14:foregroundMark x1="60677" y1="56250" x2="55885" y2="62826"/>
                        <a14:foregroundMark x1="55885" y1="62826" x2="56042" y2="62826"/>
                        <a14:foregroundMark x1="71823" y1="51758" x2="90990" y2="55078"/>
                        <a14:backgroundMark x1="20000" y1="28776" x2="18906" y2="45443"/>
                        <a14:backgroundMark x1="64063" y1="9831" x2="79844" y2="42122"/>
                        <a14:backgroundMark x1="49531" y1="93359" x2="73021" y2="7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092418" y="3390901"/>
            <a:ext cx="3343130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box.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4039" y="12865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652591" y="1986412"/>
            <a:ext cx="47972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cheese?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880382" y="3696424"/>
            <a:ext cx="359166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34039" y="1235783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609825" y="1541104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rgbClr val="191919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42" name="Google Shape;792;p29"/>
          <p:cNvSpPr txBox="1">
            <a:spLocks/>
          </p:cNvSpPr>
          <p:nvPr/>
        </p:nvSpPr>
        <p:spPr>
          <a:xfrm>
            <a:off x="3052396" y="4549866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91919"/>
                </a:solidFill>
                <a:latin typeface="Comic Sans MS" panose="030F0702030302020204" pitchFamily="66" charset="0"/>
              </a:rPr>
              <a:t>Lesson 2 – Task 7, 8, 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  <p:grpSp>
        <p:nvGrpSpPr>
          <p:cNvPr id="1357" name="Google Shape;1357;p36"/>
          <p:cNvGrpSpPr/>
          <p:nvPr/>
        </p:nvGrpSpPr>
        <p:grpSpPr>
          <a:xfrm>
            <a:off x="11318117" y="154517"/>
            <a:ext cx="366972" cy="468303"/>
            <a:chOff x="6472041" y="1958998"/>
            <a:chExt cx="275229" cy="351227"/>
          </a:xfrm>
        </p:grpSpPr>
        <p:cxnSp>
          <p:nvCxnSpPr>
            <p:cNvPr id="1358" name="Google Shape;1358;p36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9" name="Google Shape;1359;p36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87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7383" y="1229629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jug.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3308" y="1228106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751443" y="3718598"/>
            <a:ext cx="418768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under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0057" y="1216638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9164B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tomato?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0147" y="4528330"/>
            <a:ext cx="1076789" cy="1082842"/>
            <a:chOff x="4012330" y="3130426"/>
            <a:chExt cx="1076789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4012330" y="3130426"/>
              <a:ext cx="107678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574431" y="3029192"/>
            <a:ext cx="48894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9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6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0331"/>
          <a:stretch/>
        </p:blipFill>
        <p:spPr>
          <a:xfrm>
            <a:off x="3258802" y="280385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2" name="Line Callout 1 1"/>
          <p:cNvSpPr/>
          <p:nvPr/>
        </p:nvSpPr>
        <p:spPr>
          <a:xfrm flipH="1">
            <a:off x="225288" y="655373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kitchen</a:t>
            </a:r>
          </a:p>
        </p:txBody>
      </p:sp>
      <p:sp>
        <p:nvSpPr>
          <p:cNvPr id="6" name="Line Callout 1 5"/>
          <p:cNvSpPr/>
          <p:nvPr/>
        </p:nvSpPr>
        <p:spPr>
          <a:xfrm flipH="1">
            <a:off x="907775" y="2729339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123316"/>
              <a:gd name="adj4" fmla="val -37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7" name="Line Callout 1 6"/>
          <p:cNvSpPr/>
          <p:nvPr/>
        </p:nvSpPr>
        <p:spPr>
          <a:xfrm flipH="1">
            <a:off x="2034210" y="5484617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tomatoes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7687496" y="3632011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juice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7383723" y="2302222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205514"/>
              <a:gd name="adj4" fmla="val -34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bread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158593" y="4324059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-80015"/>
              <a:gd name="adj4" fmla="val 44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apples</a:t>
            </a:r>
          </a:p>
        </p:txBody>
      </p:sp>
    </p:spTree>
    <p:extLst>
      <p:ext uri="{BB962C8B-B14F-4D97-AF65-F5344CB8AC3E}">
        <p14:creationId xmlns:p14="http://schemas.microsoft.com/office/powerpoint/2010/main" val="24037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0331"/>
          <a:stretch/>
        </p:blipFill>
        <p:spPr>
          <a:xfrm>
            <a:off x="4663532" y="174367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65651" y="1389742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590261" y="2559860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4" name="Down Arrow 3"/>
          <p:cNvSpPr/>
          <p:nvPr/>
        </p:nvSpPr>
        <p:spPr>
          <a:xfrm>
            <a:off x="6308035" y="2462720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165651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apples?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on the table.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7415826" y="2846176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155765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bread?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597819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7867002" y="2846175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165651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21" name="Down Arrow 20"/>
          <p:cNvSpPr/>
          <p:nvPr/>
        </p:nvSpPr>
        <p:spPr>
          <a:xfrm rot="5400000">
            <a:off x="8987903" y="3197088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175537" y="1415634"/>
            <a:ext cx="5721680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tomatoes?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1232452" y="2544062"/>
            <a:ext cx="4379173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in the box.</a:t>
            </a:r>
          </a:p>
        </p:txBody>
      </p:sp>
      <p:sp>
        <p:nvSpPr>
          <p:cNvPr id="24" name="Down Arrow 23"/>
          <p:cNvSpPr/>
          <p:nvPr/>
        </p:nvSpPr>
        <p:spPr>
          <a:xfrm rot="16200000" flipH="1">
            <a:off x="6155634" y="5186041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02" y="928185"/>
            <a:ext cx="9707522" cy="56169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90348" y="1082843"/>
            <a:ext cx="3104148" cy="12753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5283" y="1634478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4431" y="3029192"/>
            <a:ext cx="325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16587" y="3161713"/>
            <a:ext cx="5846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Spot the difference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509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r="12460"/>
          <a:stretch/>
        </p:blipFill>
        <p:spPr>
          <a:xfrm>
            <a:off x="0" y="826813"/>
            <a:ext cx="6082748" cy="4023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12" y="2729517"/>
            <a:ext cx="946128" cy="535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r="12460"/>
          <a:stretch/>
        </p:blipFill>
        <p:spPr>
          <a:xfrm>
            <a:off x="6082748" y="826813"/>
            <a:ext cx="6170712" cy="40816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87557" y="5684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646847" y="11970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66" y="1369775"/>
            <a:ext cx="906912" cy="707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6" y="3265369"/>
            <a:ext cx="533400" cy="53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48" y="4316897"/>
            <a:ext cx="533400" cy="533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58" y="4316897"/>
            <a:ext cx="946128" cy="5358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89969" l="4632" r="95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637" y="2869769"/>
            <a:ext cx="1003859" cy="6622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02" b="95789" l="9992" r="89967">
                        <a14:foregroundMark x1="53757" y1="92074" x2="58505" y2="86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59" y="1241398"/>
            <a:ext cx="1088168" cy="7254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6377" r="30800" b="42995"/>
          <a:stretch/>
        </p:blipFill>
        <p:spPr>
          <a:xfrm>
            <a:off x="1028107" y="4184637"/>
            <a:ext cx="2446797" cy="262729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3968483" y="5456928"/>
            <a:ext cx="573156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a tomato on the chair.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0038" y="307486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3968483" y="5454911"/>
            <a:ext cx="604454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a tomato under the chair.</a:t>
            </a:r>
          </a:p>
        </p:txBody>
      </p:sp>
      <p:sp>
        <p:nvSpPr>
          <p:cNvPr id="27" name="Oval 26"/>
          <p:cNvSpPr/>
          <p:nvPr/>
        </p:nvSpPr>
        <p:spPr>
          <a:xfrm>
            <a:off x="6450397" y="412639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011140" y="126639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ular Callout 28"/>
          <p:cNvSpPr/>
          <p:nvPr/>
        </p:nvSpPr>
        <p:spPr>
          <a:xfrm>
            <a:off x="3968483" y="5446877"/>
            <a:ext cx="573156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some rice. 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in the bowl.</a:t>
            </a:r>
          </a:p>
        </p:txBody>
      </p:sp>
      <p:sp>
        <p:nvSpPr>
          <p:cNvPr id="30" name="Oval 29"/>
          <p:cNvSpPr/>
          <p:nvPr/>
        </p:nvSpPr>
        <p:spPr>
          <a:xfrm>
            <a:off x="8093888" y="116301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ular Callout 30"/>
          <p:cNvSpPr/>
          <p:nvPr/>
        </p:nvSpPr>
        <p:spPr>
          <a:xfrm>
            <a:off x="3968483" y="5452894"/>
            <a:ext cx="650112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some juice. It’s in the jug.</a:t>
            </a:r>
          </a:p>
        </p:txBody>
      </p:sp>
      <p:sp>
        <p:nvSpPr>
          <p:cNvPr id="32" name="Oval 31"/>
          <p:cNvSpPr/>
          <p:nvPr/>
        </p:nvSpPr>
        <p:spPr>
          <a:xfrm>
            <a:off x="4981490" y="259087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ular Callout 32"/>
          <p:cNvSpPr/>
          <p:nvPr/>
        </p:nvSpPr>
        <p:spPr>
          <a:xfrm>
            <a:off x="3975306" y="5437850"/>
            <a:ext cx="6037725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2"/>
                </a:solidFill>
                <a:latin typeface="Comic Sans MS" panose="030F0702030302020204" pitchFamily="66" charset="0"/>
              </a:rPr>
              <a:t>There is some cheese.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34" name="Oval 33"/>
          <p:cNvSpPr/>
          <p:nvPr/>
        </p:nvSpPr>
        <p:spPr>
          <a:xfrm>
            <a:off x="10868986" y="412639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ular Callout 34"/>
          <p:cNvSpPr/>
          <p:nvPr/>
        </p:nvSpPr>
        <p:spPr>
          <a:xfrm>
            <a:off x="3982237" y="5443208"/>
            <a:ext cx="589944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2"/>
                </a:solidFill>
                <a:latin typeface="Comic Sans MS" panose="030F0702030302020204" pitchFamily="66" charset="0"/>
              </a:rPr>
              <a:t>There is some chees. 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  <p:sp>
        <p:nvSpPr>
          <p:cNvPr id="36" name="Oval 35"/>
          <p:cNvSpPr/>
          <p:nvPr/>
        </p:nvSpPr>
        <p:spPr>
          <a:xfrm>
            <a:off x="11206366" y="276099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ular Callout 36"/>
          <p:cNvSpPr/>
          <p:nvPr/>
        </p:nvSpPr>
        <p:spPr>
          <a:xfrm>
            <a:off x="4079445" y="5473787"/>
            <a:ext cx="721790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are some apples. It’s on the table.</a:t>
            </a:r>
          </a:p>
        </p:txBody>
      </p:sp>
    </p:spTree>
    <p:extLst>
      <p:ext uri="{BB962C8B-B14F-4D97-AF65-F5344CB8AC3E}">
        <p14:creationId xmlns:p14="http://schemas.microsoft.com/office/powerpoint/2010/main" val="337136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7" grpId="0" animBg="1"/>
      <p:bldP spid="3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4431" y="3029192"/>
            <a:ext cx="325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53" y="2551697"/>
            <a:ext cx="2310143" cy="2321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6177" y="3213858"/>
            <a:ext cx="4844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1. The milk is in the jug.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71810" y="3049045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34510" y="3029192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row&#10;&#10;Description automatically generated">
            <a:extLst>
              <a:ext uri="{FF2B5EF4-FFF2-40B4-BE49-F238E27FC236}">
                <a16:creationId xmlns:a16="http://schemas.microsoft.com/office/drawing/2014/main" id="{183D449B-CF5C-4935-83AB-F37AB5C7B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14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9CB7C-D297-4ED0-A4F2-4054CBEC36F5}"/>
              </a:ext>
            </a:extLst>
          </p:cNvPr>
          <p:cNvSpPr txBox="1"/>
          <p:nvPr/>
        </p:nvSpPr>
        <p:spPr>
          <a:xfrm>
            <a:off x="608882" y="1859339"/>
            <a:ext cx="4107497" cy="297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LUCKY 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46000" decel="4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35 0 L -0.05456 0.01019 C -0.05039 0.0125 -0.04414 0.01389 -0.03763 0.01389 C -0.03008 0.01389 -0.02422 0.0125 -0.02005 0.01019 L 8.33333E-7 0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33333E-6 L -4.58333E-6 -0.07222 " pathEditMode="relative" rAng="0" ptsTypes="AA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6177" y="3213858"/>
            <a:ext cx="6106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2.There are a lot of tomatoes.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39744" y="3049045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21" y="2454441"/>
            <a:ext cx="2501502" cy="2298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68607" y="2906080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55" y="2402806"/>
            <a:ext cx="2589779" cy="2566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3120" y="3213857"/>
            <a:ext cx="6444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3. The chicken is under the box.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05185" y="3049044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168607" y="2906080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8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0909" y="3356452"/>
            <a:ext cx="7956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4. There are some bananas on the table.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16389" y="3191639"/>
            <a:ext cx="772427" cy="749588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2" y="2623545"/>
            <a:ext cx="2412017" cy="2050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16389" y="3058601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6099" y="3356452"/>
            <a:ext cx="5367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5. The rice is on the chair. </a:t>
            </a:r>
          </a:p>
        </p:txBody>
      </p:sp>
      <p:sp>
        <p:nvSpPr>
          <p:cNvPr id="9" name="Rectangle 8"/>
          <p:cNvSpPr/>
          <p:nvPr/>
        </p:nvSpPr>
        <p:spPr>
          <a:xfrm>
            <a:off x="9504947" y="3274045"/>
            <a:ext cx="772427" cy="749588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879" y="2509354"/>
            <a:ext cx="2362220" cy="2278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04947" y="3048674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49DD8CC-7E3E-4A3C-8A02-AF0495AC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56"/>
          <a:stretch/>
        </p:blipFill>
        <p:spPr>
          <a:xfrm>
            <a:off x="-1732806" y="-1"/>
            <a:ext cx="6858000" cy="26844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FED3B31-CAEC-41FB-83BF-2FDABA77A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1"/>
          <a:stretch/>
        </p:blipFill>
        <p:spPr>
          <a:xfrm>
            <a:off x="7153581" y="0"/>
            <a:ext cx="6858000" cy="27054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14E4FA3-DF67-4044-84FF-603EDB80FAF0}"/>
              </a:ext>
            </a:extLst>
          </p:cNvPr>
          <p:cNvGrpSpPr/>
          <p:nvPr/>
        </p:nvGrpSpPr>
        <p:grpSpPr>
          <a:xfrm>
            <a:off x="518300" y="-2719"/>
            <a:ext cx="11307963" cy="2687202"/>
            <a:chOff x="518300" y="-2719"/>
            <a:chExt cx="11307963" cy="268720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8A7E522-8D71-4CC0-A51E-A57D0C18C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2736667" y="-1"/>
              <a:ext cx="6858000" cy="268448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773F9C9-AD8A-486A-9715-A3C92564E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4968263" y="-1"/>
              <a:ext cx="6858000" cy="268448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2E371DD-DAF4-4B08-BF94-452F8F781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17"/>
            <a:stretch/>
          </p:blipFill>
          <p:spPr>
            <a:xfrm>
              <a:off x="518300" y="-2719"/>
              <a:ext cx="6858000" cy="2687202"/>
            </a:xfrm>
            <a:prstGeom prst="rect">
              <a:avLst/>
            </a:prstGeom>
          </p:spPr>
        </p:pic>
      </p:grpSp>
      <p:sp>
        <p:nvSpPr>
          <p:cNvPr id="65" name="Freeform: Shape 34">
            <a:extLst>
              <a:ext uri="{FF2B5EF4-FFF2-40B4-BE49-F238E27FC236}">
                <a16:creationId xmlns:a16="http://schemas.microsoft.com/office/drawing/2014/main" id="{1D5CFC5B-88AD-461D-A67C-F04A53A3A8AC}"/>
              </a:ext>
            </a:extLst>
          </p:cNvPr>
          <p:cNvSpPr/>
          <p:nvPr/>
        </p:nvSpPr>
        <p:spPr>
          <a:xfrm flipH="1">
            <a:off x="2201842" y="2384210"/>
            <a:ext cx="7788315" cy="624612"/>
          </a:xfrm>
          <a:custGeom>
            <a:avLst/>
            <a:gdLst>
              <a:gd name="connsiteX0" fmla="*/ 9400937 w 10071497"/>
              <a:gd name="connsiteY0" fmla="*/ 0 h 802640"/>
              <a:gd name="connsiteX1" fmla="*/ 6471920 w 10071497"/>
              <a:gd name="connsiteY1" fmla="*/ 0 h 802640"/>
              <a:gd name="connsiteX2" fmla="*/ 3599577 w 10071497"/>
              <a:gd name="connsiteY2" fmla="*/ 0 h 802640"/>
              <a:gd name="connsiteX3" fmla="*/ 670560 w 10071497"/>
              <a:gd name="connsiteY3" fmla="*/ 0 h 802640"/>
              <a:gd name="connsiteX4" fmla="*/ 0 w 10071497"/>
              <a:gd name="connsiteY4" fmla="*/ 802640 h 802640"/>
              <a:gd name="connsiteX5" fmla="*/ 3599577 w 10071497"/>
              <a:gd name="connsiteY5" fmla="*/ 802640 h 802640"/>
              <a:gd name="connsiteX6" fmla="*/ 6471920 w 10071497"/>
              <a:gd name="connsiteY6" fmla="*/ 802640 h 802640"/>
              <a:gd name="connsiteX7" fmla="*/ 10071497 w 10071497"/>
              <a:gd name="connsiteY7" fmla="*/ 802640 h 8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71497" h="802640">
                <a:moveTo>
                  <a:pt x="9400937" y="0"/>
                </a:moveTo>
                <a:lnTo>
                  <a:pt x="6471920" y="0"/>
                </a:lnTo>
                <a:lnTo>
                  <a:pt x="3599577" y="0"/>
                </a:lnTo>
                <a:lnTo>
                  <a:pt x="670560" y="0"/>
                </a:lnTo>
                <a:lnTo>
                  <a:pt x="0" y="802640"/>
                </a:lnTo>
                <a:lnTo>
                  <a:pt x="3599577" y="802640"/>
                </a:lnTo>
                <a:lnTo>
                  <a:pt x="6471920" y="802640"/>
                </a:lnTo>
                <a:lnTo>
                  <a:pt x="10071497" y="802640"/>
                </a:lnTo>
                <a:close/>
              </a:path>
            </a:pathLst>
          </a:custGeom>
          <a:gradFill flip="none" rotWithShape="1">
            <a:gsLst>
              <a:gs pos="0">
                <a:srgbClr val="FEC200"/>
              </a:gs>
              <a:gs pos="100000">
                <a:srgbClr val="FFC000">
                  <a:lumMod val="60000"/>
                  <a:lumOff val="40000"/>
                  <a:shade val="100000"/>
                  <a:satMod val="11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82600" dist="774700" dir="5400000" sx="106000" sy="106000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CDBDF4A-C67A-4CA0-9801-0F5C007509F6}"/>
              </a:ext>
            </a:extLst>
          </p:cNvPr>
          <p:cNvSpPr/>
          <p:nvPr/>
        </p:nvSpPr>
        <p:spPr>
          <a:xfrm>
            <a:off x="2201842" y="3008822"/>
            <a:ext cx="7788315" cy="123261"/>
          </a:xfrm>
          <a:prstGeom prst="rect">
            <a:avLst/>
          </a:prstGeom>
          <a:gradFill flip="none" rotWithShape="1">
            <a:gsLst>
              <a:gs pos="0">
                <a:srgbClr val="D09E00">
                  <a:shade val="67500"/>
                  <a:satMod val="115000"/>
                </a:srgbClr>
              </a:gs>
              <a:gs pos="100000">
                <a:srgbClr val="D09E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hopqua1">
            <a:hlinkClick r:id="rId3" action="ppaction://hlinksldjump"/>
            <a:extLst>
              <a:ext uri="{FF2B5EF4-FFF2-40B4-BE49-F238E27FC236}">
                <a16:creationId xmlns:a16="http://schemas.microsoft.com/office/drawing/2014/main" id="{5C4DDFC5-72E0-4201-8655-A6F912637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521" y="1606025"/>
            <a:ext cx="1220036" cy="1281576"/>
          </a:xfrm>
          <a:prstGeom prst="rect">
            <a:avLst/>
          </a:prstGeom>
        </p:spPr>
      </p:pic>
      <p:pic>
        <p:nvPicPr>
          <p:cNvPr id="68" name="hopqua2">
            <a:hlinkClick r:id="rId5" action="ppaction://hlinksldjump"/>
            <a:extLst>
              <a:ext uri="{FF2B5EF4-FFF2-40B4-BE49-F238E27FC236}">
                <a16:creationId xmlns:a16="http://schemas.microsoft.com/office/drawing/2014/main" id="{A86749C0-649C-4617-BF14-D37DE9C3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18" y="1606601"/>
            <a:ext cx="1220036" cy="1281576"/>
          </a:xfrm>
          <a:prstGeom prst="rect">
            <a:avLst/>
          </a:prstGeom>
        </p:spPr>
      </p:pic>
      <p:pic>
        <p:nvPicPr>
          <p:cNvPr id="69" name="hopqua3">
            <a:hlinkClick r:id="rId6" action="ppaction://hlinksldjump"/>
            <a:extLst>
              <a:ext uri="{FF2B5EF4-FFF2-40B4-BE49-F238E27FC236}">
                <a16:creationId xmlns:a16="http://schemas.microsoft.com/office/drawing/2014/main" id="{C421054B-52A8-4961-BBC2-23E54382E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14" y="1606025"/>
            <a:ext cx="1220036" cy="1281576"/>
          </a:xfrm>
          <a:prstGeom prst="rect">
            <a:avLst/>
          </a:prstGeom>
        </p:spPr>
      </p:pic>
      <p:pic>
        <p:nvPicPr>
          <p:cNvPr id="70" name="hopqua4">
            <a:hlinkClick r:id="rId7" action="ppaction://hlinksldjump"/>
            <a:extLst>
              <a:ext uri="{FF2B5EF4-FFF2-40B4-BE49-F238E27FC236}">
                <a16:creationId xmlns:a16="http://schemas.microsoft.com/office/drawing/2014/main" id="{F4CABCC8-8927-43A9-8A63-C65962C1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410" y="1606025"/>
            <a:ext cx="1220036" cy="1281576"/>
          </a:xfrm>
          <a:prstGeom prst="rect">
            <a:avLst/>
          </a:prstGeom>
        </p:spPr>
      </p:pic>
      <p:sp>
        <p:nvSpPr>
          <p:cNvPr id="72" name="Freeform: Shape 29">
            <a:extLst>
              <a:ext uri="{FF2B5EF4-FFF2-40B4-BE49-F238E27FC236}">
                <a16:creationId xmlns:a16="http://schemas.microsoft.com/office/drawing/2014/main" id="{BA5BC90C-3256-4019-B9EE-C19F50CA909F}"/>
              </a:ext>
            </a:extLst>
          </p:cNvPr>
          <p:cNvSpPr/>
          <p:nvPr/>
        </p:nvSpPr>
        <p:spPr>
          <a:xfrm flipH="1">
            <a:off x="2201843" y="4981930"/>
            <a:ext cx="7788315" cy="624612"/>
          </a:xfrm>
          <a:custGeom>
            <a:avLst/>
            <a:gdLst>
              <a:gd name="connsiteX0" fmla="*/ 9400937 w 10071497"/>
              <a:gd name="connsiteY0" fmla="*/ 0 h 802640"/>
              <a:gd name="connsiteX1" fmla="*/ 6471920 w 10071497"/>
              <a:gd name="connsiteY1" fmla="*/ 0 h 802640"/>
              <a:gd name="connsiteX2" fmla="*/ 3599577 w 10071497"/>
              <a:gd name="connsiteY2" fmla="*/ 0 h 802640"/>
              <a:gd name="connsiteX3" fmla="*/ 670560 w 10071497"/>
              <a:gd name="connsiteY3" fmla="*/ 0 h 802640"/>
              <a:gd name="connsiteX4" fmla="*/ 0 w 10071497"/>
              <a:gd name="connsiteY4" fmla="*/ 802640 h 802640"/>
              <a:gd name="connsiteX5" fmla="*/ 3599577 w 10071497"/>
              <a:gd name="connsiteY5" fmla="*/ 802640 h 802640"/>
              <a:gd name="connsiteX6" fmla="*/ 6471920 w 10071497"/>
              <a:gd name="connsiteY6" fmla="*/ 802640 h 802640"/>
              <a:gd name="connsiteX7" fmla="*/ 10071497 w 10071497"/>
              <a:gd name="connsiteY7" fmla="*/ 802640 h 8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71497" h="802640">
                <a:moveTo>
                  <a:pt x="9400937" y="0"/>
                </a:moveTo>
                <a:lnTo>
                  <a:pt x="6471920" y="0"/>
                </a:lnTo>
                <a:lnTo>
                  <a:pt x="3599577" y="0"/>
                </a:lnTo>
                <a:lnTo>
                  <a:pt x="670560" y="0"/>
                </a:lnTo>
                <a:lnTo>
                  <a:pt x="0" y="802640"/>
                </a:lnTo>
                <a:lnTo>
                  <a:pt x="3599577" y="802640"/>
                </a:lnTo>
                <a:lnTo>
                  <a:pt x="6471920" y="802640"/>
                </a:lnTo>
                <a:lnTo>
                  <a:pt x="10071497" y="802640"/>
                </a:lnTo>
                <a:close/>
              </a:path>
            </a:pathLst>
          </a:custGeom>
          <a:gradFill flip="none" rotWithShape="1">
            <a:gsLst>
              <a:gs pos="0">
                <a:srgbClr val="FEC200"/>
              </a:gs>
              <a:gs pos="100000">
                <a:srgbClr val="FFC000">
                  <a:lumMod val="60000"/>
                  <a:lumOff val="40000"/>
                  <a:shade val="100000"/>
                  <a:satMod val="11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82600" dist="774700" dir="5400000" sx="106000" sy="106000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4E23444-236F-4E48-A745-0966DD95E381}"/>
              </a:ext>
            </a:extLst>
          </p:cNvPr>
          <p:cNvSpPr/>
          <p:nvPr/>
        </p:nvSpPr>
        <p:spPr>
          <a:xfrm>
            <a:off x="2201842" y="5606543"/>
            <a:ext cx="7788315" cy="123261"/>
          </a:xfrm>
          <a:prstGeom prst="rect">
            <a:avLst/>
          </a:prstGeom>
          <a:gradFill flip="none" rotWithShape="1">
            <a:gsLst>
              <a:gs pos="0">
                <a:srgbClr val="D09E00">
                  <a:shade val="67500"/>
                  <a:satMod val="115000"/>
                </a:srgbClr>
              </a:gs>
              <a:gs pos="100000">
                <a:srgbClr val="D09E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hopqua6">
            <a:hlinkClick r:id="rId8" action="ppaction://hlinksldjump"/>
            <a:extLst>
              <a:ext uri="{FF2B5EF4-FFF2-40B4-BE49-F238E27FC236}">
                <a16:creationId xmlns:a16="http://schemas.microsoft.com/office/drawing/2014/main" id="{FC337862-2BB9-4E00-9264-E88523915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521" y="4203746"/>
            <a:ext cx="1220036" cy="1281576"/>
          </a:xfrm>
          <a:prstGeom prst="rect">
            <a:avLst/>
          </a:prstGeom>
        </p:spPr>
      </p:pic>
      <p:pic>
        <p:nvPicPr>
          <p:cNvPr id="75" name="hopqua7">
            <a:hlinkClick r:id="rId9" action="ppaction://hlinksldjump"/>
            <a:extLst>
              <a:ext uri="{FF2B5EF4-FFF2-40B4-BE49-F238E27FC236}">
                <a16:creationId xmlns:a16="http://schemas.microsoft.com/office/drawing/2014/main" id="{83EEC947-204D-44D5-95F7-D997CEE8C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18" y="4204322"/>
            <a:ext cx="1220036" cy="1281576"/>
          </a:xfrm>
          <a:prstGeom prst="rect">
            <a:avLst/>
          </a:prstGeom>
        </p:spPr>
      </p:pic>
      <p:pic>
        <p:nvPicPr>
          <p:cNvPr id="76" name="hopqua8">
            <a:hlinkClick r:id="rId10" action="ppaction://hlinksldjump"/>
            <a:extLst>
              <a:ext uri="{FF2B5EF4-FFF2-40B4-BE49-F238E27FC236}">
                <a16:creationId xmlns:a16="http://schemas.microsoft.com/office/drawing/2014/main" id="{D3F1AE60-5FB4-4F19-9704-A64B0C9FF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14" y="4203746"/>
            <a:ext cx="1220036" cy="1281576"/>
          </a:xfrm>
          <a:prstGeom prst="rect">
            <a:avLst/>
          </a:prstGeom>
        </p:spPr>
      </p:pic>
      <p:pic>
        <p:nvPicPr>
          <p:cNvPr id="77" name="hopqua9">
            <a:hlinkClick r:id="rId11" action="ppaction://hlinksldjump"/>
            <a:extLst>
              <a:ext uri="{FF2B5EF4-FFF2-40B4-BE49-F238E27FC236}">
                <a16:creationId xmlns:a16="http://schemas.microsoft.com/office/drawing/2014/main" id="{D4FD12AE-62FF-45E5-AAEB-0B431C2CC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410" y="4203746"/>
            <a:ext cx="1220036" cy="128157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C59A0E40-47E0-4AFF-801B-0469DE8964CC}"/>
              </a:ext>
            </a:extLst>
          </p:cNvPr>
          <p:cNvGrpSpPr/>
          <p:nvPr/>
        </p:nvGrpSpPr>
        <p:grpSpPr>
          <a:xfrm>
            <a:off x="-1147569" y="3771776"/>
            <a:ext cx="14487136" cy="761643"/>
            <a:chOff x="-1149508" y="3529990"/>
            <a:chExt cx="14487136" cy="76164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DB385E2-5CC6-493E-B342-5E36571BA9D3}"/>
                </a:ext>
              </a:extLst>
            </p:cNvPr>
            <p:cNvSpPr/>
            <p:nvPr/>
          </p:nvSpPr>
          <p:spPr>
            <a:xfrm>
              <a:off x="9990156" y="4165655"/>
              <a:ext cx="3347472" cy="125978"/>
            </a:xfrm>
            <a:prstGeom prst="rect">
              <a:avLst/>
            </a:prstGeom>
            <a:gradFill flip="none" rotWithShape="1">
              <a:gsLst>
                <a:gs pos="0">
                  <a:srgbClr val="D09E00">
                    <a:shade val="67500"/>
                    <a:satMod val="115000"/>
                  </a:srgbClr>
                </a:gs>
                <a:gs pos="100000">
                  <a:srgbClr val="D09E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64A8F72-C23B-4B87-AB84-1899AD5F0F99}"/>
                </a:ext>
              </a:extLst>
            </p:cNvPr>
            <p:cNvGrpSpPr/>
            <p:nvPr/>
          </p:nvGrpSpPr>
          <p:grpSpPr>
            <a:xfrm>
              <a:off x="-1149508" y="3529990"/>
              <a:ext cx="14487136" cy="638380"/>
              <a:chOff x="-1149508" y="3529990"/>
              <a:chExt cx="14487136" cy="638380"/>
            </a:xfrm>
          </p:grpSpPr>
          <p:sp>
            <p:nvSpPr>
              <p:cNvPr id="83" name="Freeform: Shape 40">
                <a:extLst>
                  <a:ext uri="{FF2B5EF4-FFF2-40B4-BE49-F238E27FC236}">
                    <a16:creationId xmlns:a16="http://schemas.microsoft.com/office/drawing/2014/main" id="{DAF10D35-21DF-4940-BC27-A2EAC60CD4F0}"/>
                  </a:ext>
                </a:extLst>
              </p:cNvPr>
              <p:cNvSpPr/>
              <p:nvPr/>
            </p:nvSpPr>
            <p:spPr>
              <a:xfrm flipH="1">
                <a:off x="9990156" y="3529990"/>
                <a:ext cx="3347472" cy="638380"/>
              </a:xfrm>
              <a:custGeom>
                <a:avLst/>
                <a:gdLst>
                  <a:gd name="connsiteX0" fmla="*/ 9400937 w 10071497"/>
                  <a:gd name="connsiteY0" fmla="*/ 0 h 802640"/>
                  <a:gd name="connsiteX1" fmla="*/ 6471920 w 10071497"/>
                  <a:gd name="connsiteY1" fmla="*/ 0 h 802640"/>
                  <a:gd name="connsiteX2" fmla="*/ 3599577 w 10071497"/>
                  <a:gd name="connsiteY2" fmla="*/ 0 h 802640"/>
                  <a:gd name="connsiteX3" fmla="*/ 670560 w 10071497"/>
                  <a:gd name="connsiteY3" fmla="*/ 0 h 802640"/>
                  <a:gd name="connsiteX4" fmla="*/ 0 w 10071497"/>
                  <a:gd name="connsiteY4" fmla="*/ 802640 h 802640"/>
                  <a:gd name="connsiteX5" fmla="*/ 3599577 w 10071497"/>
                  <a:gd name="connsiteY5" fmla="*/ 802640 h 802640"/>
                  <a:gd name="connsiteX6" fmla="*/ 6471920 w 10071497"/>
                  <a:gd name="connsiteY6" fmla="*/ 802640 h 802640"/>
                  <a:gd name="connsiteX7" fmla="*/ 10071497 w 10071497"/>
                  <a:gd name="connsiteY7" fmla="*/ 802640 h 80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71497" h="802640">
                    <a:moveTo>
                      <a:pt x="9400937" y="0"/>
                    </a:moveTo>
                    <a:lnTo>
                      <a:pt x="6471920" y="0"/>
                    </a:lnTo>
                    <a:lnTo>
                      <a:pt x="3599577" y="0"/>
                    </a:lnTo>
                    <a:lnTo>
                      <a:pt x="670560" y="0"/>
                    </a:lnTo>
                    <a:lnTo>
                      <a:pt x="0" y="802640"/>
                    </a:lnTo>
                    <a:lnTo>
                      <a:pt x="3599577" y="802640"/>
                    </a:lnTo>
                    <a:lnTo>
                      <a:pt x="6471920" y="802640"/>
                    </a:lnTo>
                    <a:lnTo>
                      <a:pt x="10071497" y="8026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EC200"/>
                  </a:gs>
                  <a:gs pos="100000">
                    <a:srgbClr val="FFC000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482600" dist="774700" dir="5400000" sx="106000" sy="106000" rotWithShape="0">
                  <a:prstClr val="black">
                    <a:alpha val="15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43">
                <a:extLst>
                  <a:ext uri="{FF2B5EF4-FFF2-40B4-BE49-F238E27FC236}">
                    <a16:creationId xmlns:a16="http://schemas.microsoft.com/office/drawing/2014/main" id="{2EB2A53E-2263-4D8D-B202-1B746798C78E}"/>
                  </a:ext>
                </a:extLst>
              </p:cNvPr>
              <p:cNvSpPr/>
              <p:nvPr/>
            </p:nvSpPr>
            <p:spPr>
              <a:xfrm flipH="1">
                <a:off x="-1149508" y="3529990"/>
                <a:ext cx="3347472" cy="638380"/>
              </a:xfrm>
              <a:custGeom>
                <a:avLst/>
                <a:gdLst>
                  <a:gd name="connsiteX0" fmla="*/ 9400937 w 10071497"/>
                  <a:gd name="connsiteY0" fmla="*/ 0 h 802640"/>
                  <a:gd name="connsiteX1" fmla="*/ 6471920 w 10071497"/>
                  <a:gd name="connsiteY1" fmla="*/ 0 h 802640"/>
                  <a:gd name="connsiteX2" fmla="*/ 3599577 w 10071497"/>
                  <a:gd name="connsiteY2" fmla="*/ 0 h 802640"/>
                  <a:gd name="connsiteX3" fmla="*/ 670560 w 10071497"/>
                  <a:gd name="connsiteY3" fmla="*/ 0 h 802640"/>
                  <a:gd name="connsiteX4" fmla="*/ 0 w 10071497"/>
                  <a:gd name="connsiteY4" fmla="*/ 802640 h 802640"/>
                  <a:gd name="connsiteX5" fmla="*/ 3599577 w 10071497"/>
                  <a:gd name="connsiteY5" fmla="*/ 802640 h 802640"/>
                  <a:gd name="connsiteX6" fmla="*/ 6471920 w 10071497"/>
                  <a:gd name="connsiteY6" fmla="*/ 802640 h 802640"/>
                  <a:gd name="connsiteX7" fmla="*/ 10071497 w 10071497"/>
                  <a:gd name="connsiteY7" fmla="*/ 802640 h 80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71497" h="802640">
                    <a:moveTo>
                      <a:pt x="9400937" y="0"/>
                    </a:moveTo>
                    <a:lnTo>
                      <a:pt x="6471920" y="0"/>
                    </a:lnTo>
                    <a:lnTo>
                      <a:pt x="3599577" y="0"/>
                    </a:lnTo>
                    <a:lnTo>
                      <a:pt x="670560" y="0"/>
                    </a:lnTo>
                    <a:lnTo>
                      <a:pt x="0" y="802640"/>
                    </a:lnTo>
                    <a:lnTo>
                      <a:pt x="3599577" y="802640"/>
                    </a:lnTo>
                    <a:lnTo>
                      <a:pt x="6471920" y="802640"/>
                    </a:lnTo>
                    <a:lnTo>
                      <a:pt x="10071497" y="8026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EC200"/>
                  </a:gs>
                  <a:gs pos="100000">
                    <a:srgbClr val="FFC000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482600" dist="774700" dir="5400000" sx="106000" sy="106000" rotWithShape="0">
                  <a:prstClr val="black">
                    <a:alpha val="15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3F0DF3B-8C69-4CFA-9DB8-7E2A7F4EB9F9}"/>
                </a:ext>
              </a:extLst>
            </p:cNvPr>
            <p:cNvSpPr/>
            <p:nvPr/>
          </p:nvSpPr>
          <p:spPr>
            <a:xfrm>
              <a:off x="-1149508" y="4165655"/>
              <a:ext cx="3347472" cy="125978"/>
            </a:xfrm>
            <a:prstGeom prst="rect">
              <a:avLst/>
            </a:prstGeom>
            <a:gradFill flip="none" rotWithShape="1">
              <a:gsLst>
                <a:gs pos="0">
                  <a:srgbClr val="D09E00">
                    <a:shade val="67500"/>
                    <a:satMod val="115000"/>
                  </a:srgbClr>
                </a:gs>
                <a:gs pos="100000">
                  <a:srgbClr val="D09E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2E144B5-4860-4B32-875B-0B117EB7C413}"/>
              </a:ext>
            </a:extLst>
          </p:cNvPr>
          <p:cNvSpPr/>
          <p:nvPr/>
        </p:nvSpPr>
        <p:spPr>
          <a:xfrm>
            <a:off x="365736" y="2933917"/>
            <a:ext cx="1263162" cy="1263162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9200000"/>
            </a:lightRig>
          </a:scene3d>
          <a:sp3d prstMaterial="softEdge">
            <a:bevelT w="203200" h="38100" prst="slope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0">
            <a:extLst>
              <a:ext uri="{FF2B5EF4-FFF2-40B4-BE49-F238E27FC236}">
                <a16:creationId xmlns:a16="http://schemas.microsoft.com/office/drawing/2014/main" id="{5440364F-33D7-48EB-BBD7-9B69CED5925B}"/>
              </a:ext>
            </a:extLst>
          </p:cNvPr>
          <p:cNvSpPr txBox="1"/>
          <p:nvPr/>
        </p:nvSpPr>
        <p:spPr>
          <a:xfrm>
            <a:off x="454788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0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9C6F720-622E-4235-8E86-736D9541BB45}"/>
              </a:ext>
            </a:extLst>
          </p:cNvPr>
          <p:cNvSpPr/>
          <p:nvPr/>
        </p:nvSpPr>
        <p:spPr>
          <a:xfrm>
            <a:off x="927532" y="280412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47C2194-A8F5-46DA-A1C3-76972F0ABB16}"/>
              </a:ext>
            </a:extLst>
          </p:cNvPr>
          <p:cNvSpPr/>
          <p:nvPr/>
        </p:nvSpPr>
        <p:spPr>
          <a:xfrm>
            <a:off x="3192966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86E6B6F-700B-4D08-9B3E-721AACB26F1E}"/>
              </a:ext>
            </a:extLst>
          </p:cNvPr>
          <p:cNvSpPr/>
          <p:nvPr/>
        </p:nvSpPr>
        <p:spPr>
          <a:xfrm>
            <a:off x="5390209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5D9AFED-28A6-4228-AAF1-65F1447806EA}"/>
              </a:ext>
            </a:extLst>
          </p:cNvPr>
          <p:cNvSpPr/>
          <p:nvPr/>
        </p:nvSpPr>
        <p:spPr>
          <a:xfrm>
            <a:off x="7641315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CC03BE-7D16-487D-ACF3-7823E587E1A9}"/>
              </a:ext>
            </a:extLst>
          </p:cNvPr>
          <p:cNvSpPr/>
          <p:nvPr/>
        </p:nvSpPr>
        <p:spPr>
          <a:xfrm>
            <a:off x="9823770" y="251069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Action Button: Go Forward or Next 1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47F8D78-498D-4F1E-BEA9-EAAA38340FEB}"/>
              </a:ext>
            </a:extLst>
          </p:cNvPr>
          <p:cNvSpPr/>
          <p:nvPr/>
        </p:nvSpPr>
        <p:spPr>
          <a:xfrm>
            <a:off x="0" y="6141107"/>
            <a:ext cx="716893" cy="716893"/>
          </a:xfrm>
          <a:prstGeom prst="actionButtonForwardNext">
            <a:avLst/>
          </a:prstGeom>
          <a:solidFill>
            <a:srgbClr val="67BC2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1">
            <a:extLst>
              <a:ext uri="{FF2B5EF4-FFF2-40B4-BE49-F238E27FC236}">
                <a16:creationId xmlns:a16="http://schemas.microsoft.com/office/drawing/2014/main" id="{84F54169-F48B-45C6-8A30-5A7D1B948FF3}"/>
              </a:ext>
            </a:extLst>
          </p:cNvPr>
          <p:cNvSpPr txBox="1"/>
          <p:nvPr/>
        </p:nvSpPr>
        <p:spPr>
          <a:xfrm>
            <a:off x="437841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</a:t>
            </a:r>
          </a:p>
        </p:txBody>
      </p:sp>
      <p:sp>
        <p:nvSpPr>
          <p:cNvPr id="94" name="2">
            <a:extLst>
              <a:ext uri="{FF2B5EF4-FFF2-40B4-BE49-F238E27FC236}">
                <a16:creationId xmlns:a16="http://schemas.microsoft.com/office/drawing/2014/main" id="{78997ED6-82B3-4F68-8EE5-5559B649B931}"/>
              </a:ext>
            </a:extLst>
          </p:cNvPr>
          <p:cNvSpPr txBox="1"/>
          <p:nvPr/>
        </p:nvSpPr>
        <p:spPr>
          <a:xfrm>
            <a:off x="446314" y="3211055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</a:p>
        </p:txBody>
      </p:sp>
      <p:sp>
        <p:nvSpPr>
          <p:cNvPr id="95" name="3">
            <a:extLst>
              <a:ext uri="{FF2B5EF4-FFF2-40B4-BE49-F238E27FC236}">
                <a16:creationId xmlns:a16="http://schemas.microsoft.com/office/drawing/2014/main" id="{410250DC-6A53-4DDD-82AD-3D73E36D88A1}"/>
              </a:ext>
            </a:extLst>
          </p:cNvPr>
          <p:cNvSpPr txBox="1"/>
          <p:nvPr/>
        </p:nvSpPr>
        <p:spPr>
          <a:xfrm>
            <a:off x="447939" y="3209487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</a:t>
            </a:r>
          </a:p>
        </p:txBody>
      </p:sp>
      <p:sp>
        <p:nvSpPr>
          <p:cNvPr id="96" name="4">
            <a:extLst>
              <a:ext uri="{FF2B5EF4-FFF2-40B4-BE49-F238E27FC236}">
                <a16:creationId xmlns:a16="http://schemas.microsoft.com/office/drawing/2014/main" id="{6C5AB09D-9DB5-423D-BB01-D94B26BBB837}"/>
              </a:ext>
            </a:extLst>
          </p:cNvPr>
          <p:cNvSpPr txBox="1"/>
          <p:nvPr/>
        </p:nvSpPr>
        <p:spPr>
          <a:xfrm>
            <a:off x="461637" y="3219070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</a:p>
        </p:txBody>
      </p:sp>
      <p:sp>
        <p:nvSpPr>
          <p:cNvPr id="97" name="5">
            <a:extLst>
              <a:ext uri="{FF2B5EF4-FFF2-40B4-BE49-F238E27FC236}">
                <a16:creationId xmlns:a16="http://schemas.microsoft.com/office/drawing/2014/main" id="{C36E1021-5336-4EAB-9EA6-4C52E749F724}"/>
              </a:ext>
            </a:extLst>
          </p:cNvPr>
          <p:cNvSpPr txBox="1"/>
          <p:nvPr/>
        </p:nvSpPr>
        <p:spPr>
          <a:xfrm>
            <a:off x="464886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</a:t>
            </a:r>
          </a:p>
        </p:txBody>
      </p:sp>
      <p:sp>
        <p:nvSpPr>
          <p:cNvPr id="98" name="6">
            <a:extLst>
              <a:ext uri="{FF2B5EF4-FFF2-40B4-BE49-F238E27FC236}">
                <a16:creationId xmlns:a16="http://schemas.microsoft.com/office/drawing/2014/main" id="{4DF5847B-75D1-430E-A95A-AD9EABF556BF}"/>
              </a:ext>
            </a:extLst>
          </p:cNvPr>
          <p:cNvSpPr txBox="1"/>
          <p:nvPr/>
        </p:nvSpPr>
        <p:spPr>
          <a:xfrm>
            <a:off x="434592" y="3207378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</a:t>
            </a:r>
          </a:p>
        </p:txBody>
      </p:sp>
      <p:sp>
        <p:nvSpPr>
          <p:cNvPr id="99" name="7">
            <a:extLst>
              <a:ext uri="{FF2B5EF4-FFF2-40B4-BE49-F238E27FC236}">
                <a16:creationId xmlns:a16="http://schemas.microsoft.com/office/drawing/2014/main" id="{510559E5-569C-4F5A-900A-0C6AB09C6858}"/>
              </a:ext>
            </a:extLst>
          </p:cNvPr>
          <p:cNvSpPr txBox="1"/>
          <p:nvPr/>
        </p:nvSpPr>
        <p:spPr>
          <a:xfrm>
            <a:off x="434591" y="3211054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</a:t>
            </a:r>
          </a:p>
        </p:txBody>
      </p:sp>
      <p:sp>
        <p:nvSpPr>
          <p:cNvPr id="100" name="8">
            <a:extLst>
              <a:ext uri="{FF2B5EF4-FFF2-40B4-BE49-F238E27FC236}">
                <a16:creationId xmlns:a16="http://schemas.microsoft.com/office/drawing/2014/main" id="{78EC00AF-CF7E-4B30-9061-F5CA977F371F}"/>
              </a:ext>
            </a:extLst>
          </p:cNvPr>
          <p:cNvSpPr txBox="1"/>
          <p:nvPr/>
        </p:nvSpPr>
        <p:spPr>
          <a:xfrm>
            <a:off x="420894" y="3211052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8</a:t>
            </a:r>
          </a:p>
        </p:txBody>
      </p:sp>
      <p:sp>
        <p:nvSpPr>
          <p:cNvPr id="101" name="9">
            <a:extLst>
              <a:ext uri="{FF2B5EF4-FFF2-40B4-BE49-F238E27FC236}">
                <a16:creationId xmlns:a16="http://schemas.microsoft.com/office/drawing/2014/main" id="{468E8328-96C5-479C-A3D8-894C8FD7E3FC}"/>
              </a:ext>
            </a:extLst>
          </p:cNvPr>
          <p:cNvSpPr txBox="1"/>
          <p:nvPr/>
        </p:nvSpPr>
        <p:spPr>
          <a:xfrm>
            <a:off x="427567" y="321472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</a:t>
            </a:r>
          </a:p>
        </p:txBody>
      </p:sp>
      <p:sp>
        <p:nvSpPr>
          <p:cNvPr id="102" name="10">
            <a:extLst>
              <a:ext uri="{FF2B5EF4-FFF2-40B4-BE49-F238E27FC236}">
                <a16:creationId xmlns:a16="http://schemas.microsoft.com/office/drawing/2014/main" id="{68F03D8A-FCA2-4714-B2F4-BFC02993FD2C}"/>
              </a:ext>
            </a:extLst>
          </p:cNvPr>
          <p:cNvSpPr txBox="1"/>
          <p:nvPr/>
        </p:nvSpPr>
        <p:spPr>
          <a:xfrm>
            <a:off x="427567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</a:t>
            </a:r>
          </a:p>
        </p:txBody>
      </p:sp>
      <p:sp>
        <p:nvSpPr>
          <p:cNvPr id="103" name="Rectangle: Rounded Corners 92">
            <a:extLst>
              <a:ext uri="{FF2B5EF4-FFF2-40B4-BE49-F238E27FC236}">
                <a16:creationId xmlns:a16="http://schemas.microsoft.com/office/drawing/2014/main" id="{52E5FB4D-29DD-41C1-B462-20308BE33352}"/>
              </a:ext>
            </a:extLst>
          </p:cNvPr>
          <p:cNvSpPr/>
          <p:nvPr/>
        </p:nvSpPr>
        <p:spPr>
          <a:xfrm>
            <a:off x="10560212" y="2933917"/>
            <a:ext cx="1263162" cy="1263162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9200000"/>
            </a:lightRig>
          </a:scene3d>
          <a:sp3d prstMaterial="softEdge">
            <a:bevelT w="203200" h="38100" prst="slope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0">
            <a:extLst>
              <a:ext uri="{FF2B5EF4-FFF2-40B4-BE49-F238E27FC236}">
                <a16:creationId xmlns:a16="http://schemas.microsoft.com/office/drawing/2014/main" id="{E351DBE9-3915-40EE-A98B-1C51010D4730}"/>
              </a:ext>
            </a:extLst>
          </p:cNvPr>
          <p:cNvSpPr txBox="1"/>
          <p:nvPr/>
        </p:nvSpPr>
        <p:spPr>
          <a:xfrm>
            <a:off x="10649264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0</a:t>
            </a:r>
          </a:p>
        </p:txBody>
      </p:sp>
      <p:sp>
        <p:nvSpPr>
          <p:cNvPr id="105" name="1">
            <a:extLst>
              <a:ext uri="{FF2B5EF4-FFF2-40B4-BE49-F238E27FC236}">
                <a16:creationId xmlns:a16="http://schemas.microsoft.com/office/drawing/2014/main" id="{23FDF016-371A-45DF-98FF-E593F0B59DDA}"/>
              </a:ext>
            </a:extLst>
          </p:cNvPr>
          <p:cNvSpPr txBox="1"/>
          <p:nvPr/>
        </p:nvSpPr>
        <p:spPr>
          <a:xfrm>
            <a:off x="10632317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</a:t>
            </a:r>
          </a:p>
        </p:txBody>
      </p:sp>
      <p:sp>
        <p:nvSpPr>
          <p:cNvPr id="106" name="2">
            <a:extLst>
              <a:ext uri="{FF2B5EF4-FFF2-40B4-BE49-F238E27FC236}">
                <a16:creationId xmlns:a16="http://schemas.microsoft.com/office/drawing/2014/main" id="{9106CFF1-102D-48D5-91D4-D177122428F0}"/>
              </a:ext>
            </a:extLst>
          </p:cNvPr>
          <p:cNvSpPr txBox="1"/>
          <p:nvPr/>
        </p:nvSpPr>
        <p:spPr>
          <a:xfrm>
            <a:off x="10640790" y="3211055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</a:p>
        </p:txBody>
      </p:sp>
      <p:sp>
        <p:nvSpPr>
          <p:cNvPr id="107" name="3">
            <a:extLst>
              <a:ext uri="{FF2B5EF4-FFF2-40B4-BE49-F238E27FC236}">
                <a16:creationId xmlns:a16="http://schemas.microsoft.com/office/drawing/2014/main" id="{2C105655-D756-4065-A25A-9A160925BC9C}"/>
              </a:ext>
            </a:extLst>
          </p:cNvPr>
          <p:cNvSpPr txBox="1"/>
          <p:nvPr/>
        </p:nvSpPr>
        <p:spPr>
          <a:xfrm>
            <a:off x="10642415" y="3209487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</a:t>
            </a:r>
          </a:p>
        </p:txBody>
      </p:sp>
      <p:sp>
        <p:nvSpPr>
          <p:cNvPr id="108" name="4">
            <a:extLst>
              <a:ext uri="{FF2B5EF4-FFF2-40B4-BE49-F238E27FC236}">
                <a16:creationId xmlns:a16="http://schemas.microsoft.com/office/drawing/2014/main" id="{C8D2A7BA-5AF9-490C-9793-B97EBD898350}"/>
              </a:ext>
            </a:extLst>
          </p:cNvPr>
          <p:cNvSpPr txBox="1"/>
          <p:nvPr/>
        </p:nvSpPr>
        <p:spPr>
          <a:xfrm>
            <a:off x="10656113" y="3219070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</a:p>
        </p:txBody>
      </p:sp>
      <p:sp>
        <p:nvSpPr>
          <p:cNvPr id="109" name="5">
            <a:extLst>
              <a:ext uri="{FF2B5EF4-FFF2-40B4-BE49-F238E27FC236}">
                <a16:creationId xmlns:a16="http://schemas.microsoft.com/office/drawing/2014/main" id="{E1E84529-5DFD-434A-B884-788EB6B609EA}"/>
              </a:ext>
            </a:extLst>
          </p:cNvPr>
          <p:cNvSpPr txBox="1"/>
          <p:nvPr/>
        </p:nvSpPr>
        <p:spPr>
          <a:xfrm>
            <a:off x="10659362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</a:t>
            </a:r>
          </a:p>
        </p:txBody>
      </p:sp>
      <p:sp>
        <p:nvSpPr>
          <p:cNvPr id="110" name="6">
            <a:extLst>
              <a:ext uri="{FF2B5EF4-FFF2-40B4-BE49-F238E27FC236}">
                <a16:creationId xmlns:a16="http://schemas.microsoft.com/office/drawing/2014/main" id="{E1DE7F44-37B0-42B1-B9D3-07FA1B648AF9}"/>
              </a:ext>
            </a:extLst>
          </p:cNvPr>
          <p:cNvSpPr txBox="1"/>
          <p:nvPr/>
        </p:nvSpPr>
        <p:spPr>
          <a:xfrm>
            <a:off x="10629068" y="3207378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</a:t>
            </a:r>
          </a:p>
        </p:txBody>
      </p:sp>
      <p:sp>
        <p:nvSpPr>
          <p:cNvPr id="111" name="7">
            <a:extLst>
              <a:ext uri="{FF2B5EF4-FFF2-40B4-BE49-F238E27FC236}">
                <a16:creationId xmlns:a16="http://schemas.microsoft.com/office/drawing/2014/main" id="{15C54AC3-4B8A-4CF5-BF78-ABDBE67B3901}"/>
              </a:ext>
            </a:extLst>
          </p:cNvPr>
          <p:cNvSpPr txBox="1"/>
          <p:nvPr/>
        </p:nvSpPr>
        <p:spPr>
          <a:xfrm>
            <a:off x="10629067" y="3211054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</a:t>
            </a:r>
          </a:p>
        </p:txBody>
      </p:sp>
      <p:sp>
        <p:nvSpPr>
          <p:cNvPr id="112" name="8">
            <a:extLst>
              <a:ext uri="{FF2B5EF4-FFF2-40B4-BE49-F238E27FC236}">
                <a16:creationId xmlns:a16="http://schemas.microsoft.com/office/drawing/2014/main" id="{3E307959-F0D9-41F5-A170-93B6727E11B0}"/>
              </a:ext>
            </a:extLst>
          </p:cNvPr>
          <p:cNvSpPr txBox="1"/>
          <p:nvPr/>
        </p:nvSpPr>
        <p:spPr>
          <a:xfrm>
            <a:off x="10615370" y="3211052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8</a:t>
            </a:r>
          </a:p>
        </p:txBody>
      </p:sp>
      <p:sp>
        <p:nvSpPr>
          <p:cNvPr id="113" name="9">
            <a:extLst>
              <a:ext uri="{FF2B5EF4-FFF2-40B4-BE49-F238E27FC236}">
                <a16:creationId xmlns:a16="http://schemas.microsoft.com/office/drawing/2014/main" id="{A1E2EBF1-4D00-4A24-8E3E-EEE78AE65AAC}"/>
              </a:ext>
            </a:extLst>
          </p:cNvPr>
          <p:cNvSpPr txBox="1"/>
          <p:nvPr/>
        </p:nvSpPr>
        <p:spPr>
          <a:xfrm>
            <a:off x="10622043" y="321472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</a:t>
            </a:r>
          </a:p>
        </p:txBody>
      </p:sp>
      <p:sp>
        <p:nvSpPr>
          <p:cNvPr id="114" name="10">
            <a:extLst>
              <a:ext uri="{FF2B5EF4-FFF2-40B4-BE49-F238E27FC236}">
                <a16:creationId xmlns:a16="http://schemas.microsoft.com/office/drawing/2014/main" id="{CE79A062-DDD7-464C-BEEB-23B5F49B9187}"/>
              </a:ext>
            </a:extLst>
          </p:cNvPr>
          <p:cNvSpPr txBox="1"/>
          <p:nvPr/>
        </p:nvSpPr>
        <p:spPr>
          <a:xfrm>
            <a:off x="10622043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358" y="178263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4" grpId="0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Background pattern&#10;&#10;Description automatically generated">
            <a:extLst>
              <a:ext uri="{FF2B5EF4-FFF2-40B4-BE49-F238E27FC236}">
                <a16:creationId xmlns:a16="http://schemas.microsoft.com/office/drawing/2014/main" id="{0D55EB43-A762-44BD-9C9D-44A9FAF4FB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6"/>
          <a:stretch/>
        </p:blipFill>
        <p:spPr>
          <a:xfrm>
            <a:off x="7114764" y="0"/>
            <a:ext cx="5077236" cy="68580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7B6844DD-38B0-4D1B-981A-B4526FDF2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" y="40385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81C34515-7E8B-4ED9-959A-DB0EEE05F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7" y="4798105"/>
            <a:ext cx="13768251" cy="20598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C8AE8C-7ED6-4847-AD4B-6AC45918EFE9}"/>
              </a:ext>
            </a:extLst>
          </p:cNvPr>
          <p:cNvGrpSpPr/>
          <p:nvPr/>
        </p:nvGrpSpPr>
        <p:grpSpPr>
          <a:xfrm>
            <a:off x="3804363" y="3156854"/>
            <a:ext cx="4594001" cy="2938719"/>
            <a:chOff x="4903058" y="1513605"/>
            <a:chExt cx="5155099" cy="3297643"/>
          </a:xfrm>
        </p:grpSpPr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697744FA-B397-4D86-A8C3-D2179B96F478}"/>
                </a:ext>
              </a:extLst>
            </p:cNvPr>
            <p:cNvSpPr/>
            <p:nvPr/>
          </p:nvSpPr>
          <p:spPr>
            <a:xfrm rot="5400000">
              <a:off x="7044721" y="1797812"/>
              <a:ext cx="3297638" cy="2729234"/>
            </a:xfrm>
            <a:prstGeom prst="parallelogram">
              <a:avLst>
                <a:gd name="adj" fmla="val 18895"/>
              </a:avLst>
            </a:prstGeom>
            <a:solidFill>
              <a:srgbClr val="FE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F696BED-F4E7-4E3C-ABC0-AA5ED74350BC}"/>
                </a:ext>
              </a:extLst>
            </p:cNvPr>
            <p:cNvSpPr/>
            <p:nvPr/>
          </p:nvSpPr>
          <p:spPr>
            <a:xfrm rot="16200000" flipH="1">
              <a:off x="4496185" y="1920478"/>
              <a:ext cx="3239612" cy="2425865"/>
            </a:xfrm>
            <a:prstGeom prst="parallelogram">
              <a:avLst>
                <a:gd name="adj" fmla="val 19247"/>
              </a:avLst>
            </a:prstGeom>
            <a:solidFill>
              <a:srgbClr val="ED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anhsang">
            <a:extLst>
              <a:ext uri="{FF2B5EF4-FFF2-40B4-BE49-F238E27FC236}">
                <a16:creationId xmlns:a16="http://schemas.microsoft.com/office/drawing/2014/main" id="{24607798-EA02-4C3F-AF0C-FE7AE72C0899}"/>
              </a:ext>
            </a:extLst>
          </p:cNvPr>
          <p:cNvSpPr/>
          <p:nvPr/>
        </p:nvSpPr>
        <p:spPr>
          <a:xfrm>
            <a:off x="2477491" y="1623426"/>
            <a:ext cx="7075662" cy="5093907"/>
          </a:xfrm>
          <a:prstGeom prst="flowChartManualOperation">
            <a:avLst/>
          </a:prstGeom>
          <a:solidFill>
            <a:srgbClr val="FFFF00">
              <a:alpha val="31000"/>
            </a:srgbClr>
          </a:solidFill>
          <a:ln>
            <a:noFill/>
          </a:ln>
          <a:effectLst>
            <a:reflection endPos="0" dist="50800" dir="5400000" sy="-100000" algn="bl" rotWithShape="0"/>
            <a:softEdge rad="990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ngoisao">
            <a:hlinkClick r:id="rId9" action="ppaction://hlinksldjump"/>
            <a:extLst>
              <a:ext uri="{FF2B5EF4-FFF2-40B4-BE49-F238E27FC236}">
                <a16:creationId xmlns:a16="http://schemas.microsoft.com/office/drawing/2014/main" id="{19DEE6E9-57B9-47B9-81EF-C615F3C384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3747804"/>
            <a:ext cx="2951548" cy="295154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39796-41F8-4228-A472-6C5C3785CAC1}"/>
              </a:ext>
            </a:extLst>
          </p:cNvPr>
          <p:cNvGrpSpPr/>
          <p:nvPr/>
        </p:nvGrpSpPr>
        <p:grpSpPr>
          <a:xfrm>
            <a:off x="3804363" y="3566045"/>
            <a:ext cx="4594004" cy="2954908"/>
            <a:chOff x="3792406" y="2396507"/>
            <a:chExt cx="5155101" cy="3315811"/>
          </a:xfrm>
        </p:grpSpPr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F416EBF-97B8-4D05-A194-22EB61D37196}"/>
                </a:ext>
              </a:extLst>
            </p:cNvPr>
            <p:cNvSpPr/>
            <p:nvPr/>
          </p:nvSpPr>
          <p:spPr>
            <a:xfrm rot="16200000" flipH="1">
              <a:off x="6105705" y="2870516"/>
              <a:ext cx="3257739" cy="242586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DF3939"/>
                </a:gs>
                <a:gs pos="100000">
                  <a:srgbClr val="FF6D6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4F556F9C-7ABD-4CF9-8E0A-7458F42C740E}"/>
                </a:ext>
              </a:extLst>
            </p:cNvPr>
            <p:cNvSpPr/>
            <p:nvPr/>
          </p:nvSpPr>
          <p:spPr>
            <a:xfrm rot="5400000">
              <a:off x="3499119" y="2689794"/>
              <a:ext cx="3315807" cy="2729234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F17373"/>
                </a:gs>
                <a:gs pos="100000">
                  <a:srgbClr val="FF939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5D2ECD80-E45D-4473-B8F6-3F87B05BFEDD}"/>
                </a:ext>
              </a:extLst>
            </p:cNvPr>
            <p:cNvSpPr/>
            <p:nvPr/>
          </p:nvSpPr>
          <p:spPr>
            <a:xfrm rot="5400000">
              <a:off x="3601163" y="3714542"/>
              <a:ext cx="2913323" cy="646159"/>
            </a:xfrm>
            <a:prstGeom prst="parallelogram">
              <a:avLst>
                <a:gd name="adj" fmla="val 19247"/>
              </a:avLst>
            </a:prstGeom>
            <a:gradFill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77B302B-1F33-47A7-970F-88FABE0CE74D}"/>
                </a:ext>
              </a:extLst>
            </p:cNvPr>
            <p:cNvSpPr/>
            <p:nvPr/>
          </p:nvSpPr>
          <p:spPr>
            <a:xfrm rot="16200000" flipH="1">
              <a:off x="6383792" y="3780193"/>
              <a:ext cx="2902429" cy="56959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2469D-096A-41A8-8106-7B4EB6AA9F86}"/>
              </a:ext>
            </a:extLst>
          </p:cNvPr>
          <p:cNvGrpSpPr/>
          <p:nvPr/>
        </p:nvGrpSpPr>
        <p:grpSpPr>
          <a:xfrm>
            <a:off x="3677492" y="1605719"/>
            <a:ext cx="4837019" cy="3455949"/>
            <a:chOff x="2026037" y="1688927"/>
            <a:chExt cx="1534841" cy="10966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A6D0178-5BC6-4C11-909D-2EF75694814A}"/>
                </a:ext>
              </a:extLst>
            </p:cNvPr>
            <p:cNvGrpSpPr/>
            <p:nvPr/>
          </p:nvGrpSpPr>
          <p:grpSpPr>
            <a:xfrm>
              <a:off x="2026037" y="1965339"/>
              <a:ext cx="1534841" cy="680834"/>
              <a:chOff x="4764755" y="951291"/>
              <a:chExt cx="5427796" cy="2407696"/>
            </a:xfrm>
            <a:effectLst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BF87A76-4515-42D6-8A64-D1D7372B3A9D}"/>
                  </a:ext>
                </a:extLst>
              </p:cNvPr>
              <p:cNvGrpSpPr/>
              <p:nvPr/>
            </p:nvGrpSpPr>
            <p:grpSpPr>
              <a:xfrm>
                <a:off x="4764755" y="951291"/>
                <a:ext cx="5427796" cy="2407696"/>
                <a:chOff x="-390566" y="1744363"/>
                <a:chExt cx="5427796" cy="240769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C9937F6-C1AF-49A6-9FAC-89F4DC67FCA4}"/>
                    </a:ext>
                  </a:extLst>
                </p:cNvPr>
                <p:cNvSpPr/>
                <p:nvPr/>
              </p:nvSpPr>
              <p:spPr>
                <a:xfrm rot="16200000" flipH="1">
                  <a:off x="1365094" y="-11297"/>
                  <a:ext cx="1916475" cy="5427796"/>
                </a:xfrm>
                <a:custGeom>
                  <a:avLst/>
                  <a:gdLst>
                    <a:gd name="connsiteX0" fmla="*/ 1 w 1916475"/>
                    <a:gd name="connsiteY0" fmla="*/ 2563584 h 5427796"/>
                    <a:gd name="connsiteX1" fmla="*/ 1362525 w 1916475"/>
                    <a:gd name="connsiteY1" fmla="*/ 2563584 h 5427796"/>
                    <a:gd name="connsiteX2" fmla="*/ 1855037 w 1916475"/>
                    <a:gd name="connsiteY2" fmla="*/ 0 h 5427796"/>
                    <a:gd name="connsiteX3" fmla="*/ 492513 w 1916475"/>
                    <a:gd name="connsiteY3" fmla="*/ 0 h 5427796"/>
                    <a:gd name="connsiteX4" fmla="*/ 0 w 1916475"/>
                    <a:gd name="connsiteY4" fmla="*/ 2563595 h 5427796"/>
                    <a:gd name="connsiteX5" fmla="*/ 552520 w 1916475"/>
                    <a:gd name="connsiteY5" fmla="*/ 5427796 h 5427796"/>
                    <a:gd name="connsiteX6" fmla="*/ 1916475 w 1916475"/>
                    <a:gd name="connsiteY6" fmla="*/ 5427796 h 5427796"/>
                    <a:gd name="connsiteX7" fmla="*/ 1363955 w 1916475"/>
                    <a:gd name="connsiteY7" fmla="*/ 2563595 h 542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6475" h="5427796">
                      <a:moveTo>
                        <a:pt x="1" y="2563584"/>
                      </a:moveTo>
                      <a:lnTo>
                        <a:pt x="1362525" y="2563584"/>
                      </a:lnTo>
                      <a:lnTo>
                        <a:pt x="1855037" y="0"/>
                      </a:lnTo>
                      <a:lnTo>
                        <a:pt x="492513" y="0"/>
                      </a:lnTo>
                      <a:close/>
                      <a:moveTo>
                        <a:pt x="0" y="2563595"/>
                      </a:moveTo>
                      <a:lnTo>
                        <a:pt x="552520" y="5427796"/>
                      </a:lnTo>
                      <a:lnTo>
                        <a:pt x="1916475" y="5427796"/>
                      </a:lnTo>
                      <a:lnTo>
                        <a:pt x="1363955" y="2563595"/>
                      </a:lnTo>
                      <a:close/>
                    </a:path>
                  </a:pathLst>
                </a:custGeom>
                <a:solidFill>
                  <a:srgbClr val="FE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:a16="http://schemas.microsoft.com/office/drawing/2014/main" id="{CD8F4840-3C7A-4278-B6F8-E79AC1037A7D}"/>
                    </a:ext>
                  </a:extLst>
                </p:cNvPr>
                <p:cNvSpPr/>
                <p:nvPr/>
              </p:nvSpPr>
              <p:spPr>
                <a:xfrm rot="16200000" flipH="1">
                  <a:off x="2826234" y="1941065"/>
                  <a:ext cx="1858405" cy="2563584"/>
                </a:xfrm>
                <a:prstGeom prst="parallelogram">
                  <a:avLst>
                    <a:gd name="adj" fmla="val 26550"/>
                  </a:avLst>
                </a:prstGeom>
                <a:solidFill>
                  <a:srgbClr val="FE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id="{3226D17B-69BD-44A1-AA61-23796BA578C7}"/>
                    </a:ext>
                  </a:extLst>
                </p:cNvPr>
                <p:cNvSpPr/>
                <p:nvPr/>
              </p:nvSpPr>
              <p:spPr>
                <a:xfrm rot="5400000">
                  <a:off x="83301" y="1761719"/>
                  <a:ext cx="1916475" cy="2864201"/>
                </a:xfrm>
                <a:prstGeom prst="parallelogram">
                  <a:avLst>
                    <a:gd name="adj" fmla="val 28830"/>
                  </a:avLst>
                </a:prstGeom>
                <a:solidFill>
                  <a:srgbClr val="FE76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A08C7E0D-E87D-44FE-A5B3-151874DEED76}"/>
                  </a:ext>
                </a:extLst>
              </p:cNvPr>
              <p:cNvSpPr/>
              <p:nvPr/>
            </p:nvSpPr>
            <p:spPr>
              <a:xfrm rot="5400000">
                <a:off x="5411520" y="2017711"/>
                <a:ext cx="1513916" cy="757730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id="{25F7BB38-1CF7-46AE-9F34-0D69039FD702}"/>
                  </a:ext>
                </a:extLst>
              </p:cNvPr>
              <p:cNvSpPr/>
              <p:nvPr/>
            </p:nvSpPr>
            <p:spPr>
              <a:xfrm rot="16200000" flipH="1">
                <a:off x="8195439" y="2085518"/>
                <a:ext cx="1500454" cy="675291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3CDA01-5563-433A-AB73-BFEF31D73E02}"/>
                </a:ext>
              </a:extLst>
            </p:cNvPr>
            <p:cNvGrpSpPr/>
            <p:nvPr/>
          </p:nvGrpSpPr>
          <p:grpSpPr>
            <a:xfrm>
              <a:off x="2113695" y="1688927"/>
              <a:ext cx="1419369" cy="1096612"/>
              <a:chOff x="3970359" y="356326"/>
              <a:chExt cx="5019442" cy="387804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5D62B6D-539F-4B82-ACD5-399A3F1E425F}"/>
                  </a:ext>
                </a:extLst>
              </p:cNvPr>
              <p:cNvSpPr/>
              <p:nvPr/>
            </p:nvSpPr>
            <p:spPr>
              <a:xfrm rot="1796186" flipH="1">
                <a:off x="4048306" y="1126953"/>
                <a:ext cx="4379484" cy="3107421"/>
              </a:xfrm>
              <a:custGeom>
                <a:avLst/>
                <a:gdLst>
                  <a:gd name="connsiteX0" fmla="*/ 2418713 w 4379483"/>
                  <a:gd name="connsiteY0" fmla="*/ 44636 h 3107422"/>
                  <a:gd name="connsiteX1" fmla="*/ 0 w 4379483"/>
                  <a:gd name="connsiteY1" fmla="*/ 214480 h 3107422"/>
                  <a:gd name="connsiteX2" fmla="*/ 1684 w 4379483"/>
                  <a:gd name="connsiteY2" fmla="*/ 216652 h 3107422"/>
                  <a:gd name="connsiteX3" fmla="*/ 371026 w 4379483"/>
                  <a:gd name="connsiteY3" fmla="*/ 312491 h 3107422"/>
                  <a:gd name="connsiteX4" fmla="*/ 221524 w 4379483"/>
                  <a:gd name="connsiteY4" fmla="*/ 961349 h 3107422"/>
                  <a:gd name="connsiteX5" fmla="*/ 448903 w 4379483"/>
                  <a:gd name="connsiteY5" fmla="*/ 773114 h 3107422"/>
                  <a:gd name="connsiteX6" fmla="*/ 2135528 w 4379483"/>
                  <a:gd name="connsiteY6" fmla="*/ 910747 h 3107422"/>
                  <a:gd name="connsiteX7" fmla="*/ 2192533 w 4379483"/>
                  <a:gd name="connsiteY7" fmla="*/ 887311 h 3107422"/>
                  <a:gd name="connsiteX8" fmla="*/ 2194290 w 4379483"/>
                  <a:gd name="connsiteY8" fmla="*/ 935627 h 3107422"/>
                  <a:gd name="connsiteX9" fmla="*/ 3801444 w 4379483"/>
                  <a:gd name="connsiteY9" fmla="*/ 3033005 h 3107422"/>
                  <a:gd name="connsiteX10" fmla="*/ 3804256 w 4379483"/>
                  <a:gd name="connsiteY10" fmla="*/ 3107422 h 3107422"/>
                  <a:gd name="connsiteX11" fmla="*/ 3970719 w 4379483"/>
                  <a:gd name="connsiteY11" fmla="*/ 2565251 h 3107422"/>
                  <a:gd name="connsiteX12" fmla="*/ 4375568 w 4379483"/>
                  <a:gd name="connsiteY12" fmla="*/ 2737872 h 3107422"/>
                  <a:gd name="connsiteX13" fmla="*/ 4379454 w 4379483"/>
                  <a:gd name="connsiteY13" fmla="*/ 2735147 h 3107422"/>
                  <a:gd name="connsiteX14" fmla="*/ 2764659 w 4379483"/>
                  <a:gd name="connsiteY14" fmla="*/ 431765 h 3107422"/>
                  <a:gd name="connsiteX15" fmla="*/ 2418713 w 4379483"/>
                  <a:gd name="connsiteY15" fmla="*/ 674292 h 310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79483" h="3107422">
                    <a:moveTo>
                      <a:pt x="2418713" y="44636"/>
                    </a:moveTo>
                    <a:cubicBezTo>
                      <a:pt x="1585901" y="711759"/>
                      <a:pt x="832812" y="-452643"/>
                      <a:pt x="0" y="214480"/>
                    </a:cubicBezTo>
                    <a:lnTo>
                      <a:pt x="1684" y="216652"/>
                    </a:lnTo>
                    <a:lnTo>
                      <a:pt x="371026" y="312491"/>
                    </a:lnTo>
                    <a:lnTo>
                      <a:pt x="221524" y="961349"/>
                    </a:lnTo>
                    <a:lnTo>
                      <a:pt x="448903" y="773114"/>
                    </a:lnTo>
                    <a:cubicBezTo>
                      <a:pt x="1154842" y="310339"/>
                      <a:pt x="1515827" y="1131244"/>
                      <a:pt x="2135528" y="910747"/>
                    </a:cubicBezTo>
                    <a:lnTo>
                      <a:pt x="2192533" y="887311"/>
                    </a:lnTo>
                    <a:lnTo>
                      <a:pt x="2194290" y="935627"/>
                    </a:lnTo>
                    <a:cubicBezTo>
                      <a:pt x="2277088" y="1952275"/>
                      <a:pt x="3715827" y="2018334"/>
                      <a:pt x="3801444" y="3033005"/>
                    </a:cubicBezTo>
                    <a:lnTo>
                      <a:pt x="3804256" y="3107422"/>
                    </a:lnTo>
                    <a:lnTo>
                      <a:pt x="3970719" y="2565251"/>
                    </a:lnTo>
                    <a:lnTo>
                      <a:pt x="4375568" y="2737872"/>
                    </a:lnTo>
                    <a:lnTo>
                      <a:pt x="4379454" y="2735147"/>
                    </a:lnTo>
                    <a:cubicBezTo>
                      <a:pt x="4387447" y="1584397"/>
                      <a:pt x="2756666" y="1582515"/>
                      <a:pt x="2764659" y="431765"/>
                    </a:cubicBezTo>
                    <a:lnTo>
                      <a:pt x="2418713" y="674292"/>
                    </a:ln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51000">
                    <a:srgbClr val="3FC5C2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rapezoid 38">
                <a:extLst>
                  <a:ext uri="{FF2B5EF4-FFF2-40B4-BE49-F238E27FC236}">
                    <a16:creationId xmlns:a16="http://schemas.microsoft.com/office/drawing/2014/main" id="{F8EE92DA-AA90-48F8-85FE-ADD30D1D9657}"/>
                  </a:ext>
                </a:extLst>
              </p:cNvPr>
              <p:cNvSpPr/>
              <p:nvPr/>
            </p:nvSpPr>
            <p:spPr>
              <a:xfrm rot="15089670">
                <a:off x="6844943" y="34820"/>
                <a:ext cx="1650086" cy="2639630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rapezoid 38">
                <a:extLst>
                  <a:ext uri="{FF2B5EF4-FFF2-40B4-BE49-F238E27FC236}">
                    <a16:creationId xmlns:a16="http://schemas.microsoft.com/office/drawing/2014/main" id="{4D7D2F88-E979-45B0-B123-43808BB29091}"/>
                  </a:ext>
                </a:extLst>
              </p:cNvPr>
              <p:cNvSpPr/>
              <p:nvPr/>
            </p:nvSpPr>
            <p:spPr>
              <a:xfrm rot="15089670">
                <a:off x="7342598" y="607183"/>
                <a:ext cx="635122" cy="23368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rapezoid 38">
                <a:extLst>
                  <a:ext uri="{FF2B5EF4-FFF2-40B4-BE49-F238E27FC236}">
                    <a16:creationId xmlns:a16="http://schemas.microsoft.com/office/drawing/2014/main" id="{978ED999-BAEC-4117-8B48-DAA89AC889A1}"/>
                  </a:ext>
                </a:extLst>
              </p:cNvPr>
              <p:cNvSpPr/>
              <p:nvPr/>
            </p:nvSpPr>
            <p:spPr>
              <a:xfrm rot="6510330" flipH="1">
                <a:off x="4387871" y="-61186"/>
                <a:ext cx="1881950" cy="27169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rapezoid 38">
                <a:extLst>
                  <a:ext uri="{FF2B5EF4-FFF2-40B4-BE49-F238E27FC236}">
                    <a16:creationId xmlns:a16="http://schemas.microsoft.com/office/drawing/2014/main" id="{A9744636-2041-4CCA-AD2F-31091BCF132B}"/>
                  </a:ext>
                </a:extLst>
              </p:cNvPr>
              <p:cNvSpPr/>
              <p:nvPr/>
            </p:nvSpPr>
            <p:spPr>
              <a:xfrm rot="6510330" flipH="1">
                <a:off x="4976779" y="574769"/>
                <a:ext cx="724366" cy="2405345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50">
                <a:extLst>
                  <a:ext uri="{FF2B5EF4-FFF2-40B4-BE49-F238E27FC236}">
                    <a16:creationId xmlns:a16="http://schemas.microsoft.com/office/drawing/2014/main" id="{026D7DFA-EC90-4EFC-95C5-8375BAA8E512}"/>
                  </a:ext>
                </a:extLst>
              </p:cNvPr>
              <p:cNvSpPr/>
              <p:nvPr/>
            </p:nvSpPr>
            <p:spPr>
              <a:xfrm>
                <a:off x="6096118" y="1283649"/>
                <a:ext cx="892367" cy="899626"/>
              </a:xfrm>
              <a:custGeom>
                <a:avLst/>
                <a:gdLst>
                  <a:gd name="connsiteX0" fmla="*/ 0 w 1053999"/>
                  <a:gd name="connsiteY0" fmla="*/ 488424 h 976848"/>
                  <a:gd name="connsiteX1" fmla="*/ 527000 w 1053999"/>
                  <a:gd name="connsiteY1" fmla="*/ 0 h 976848"/>
                  <a:gd name="connsiteX2" fmla="*/ 1054000 w 1053999"/>
                  <a:gd name="connsiteY2" fmla="*/ 488424 h 976848"/>
                  <a:gd name="connsiteX3" fmla="*/ 527000 w 1053999"/>
                  <a:gd name="connsiteY3" fmla="*/ 976848 h 976848"/>
                  <a:gd name="connsiteX4" fmla="*/ 0 w 1053999"/>
                  <a:gd name="connsiteY4" fmla="*/ 488424 h 976848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762" h="977651">
                    <a:moveTo>
                      <a:pt x="381" y="488424"/>
                    </a:moveTo>
                    <a:cubicBezTo>
                      <a:pt x="381" y="218675"/>
                      <a:pt x="122027" y="0"/>
                      <a:pt x="527381" y="0"/>
                    </a:cubicBezTo>
                    <a:cubicBezTo>
                      <a:pt x="932735" y="0"/>
                      <a:pt x="1054381" y="218675"/>
                      <a:pt x="1054381" y="488424"/>
                    </a:cubicBezTo>
                    <a:cubicBezTo>
                      <a:pt x="1054381" y="758173"/>
                      <a:pt x="1087857" y="960520"/>
                      <a:pt x="527381" y="976848"/>
                    </a:cubicBezTo>
                    <a:cubicBezTo>
                      <a:pt x="-33095" y="993176"/>
                      <a:pt x="381" y="758173"/>
                      <a:pt x="381" y="4884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F2F1"/>
                  </a:gs>
                  <a:gs pos="98000">
                    <a:srgbClr val="53CACD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D167-E18F-40CA-8FFA-7C9E8FFC8F20}"/>
              </a:ext>
            </a:extLst>
          </p:cNvPr>
          <p:cNvGrpSpPr/>
          <p:nvPr/>
        </p:nvGrpSpPr>
        <p:grpSpPr>
          <a:xfrm>
            <a:off x="3677491" y="1605716"/>
            <a:ext cx="4837019" cy="4915234"/>
            <a:chOff x="-1116576" y="913387"/>
            <a:chExt cx="4837019" cy="491523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5C6BF45-B10D-473C-B424-D892C01FAF98}"/>
                </a:ext>
              </a:extLst>
            </p:cNvPr>
            <p:cNvGrpSpPr/>
            <p:nvPr/>
          </p:nvGrpSpPr>
          <p:grpSpPr>
            <a:xfrm>
              <a:off x="-989705" y="2464522"/>
              <a:ext cx="4594001" cy="2938719"/>
              <a:chOff x="4903058" y="1513605"/>
              <a:chExt cx="5155099" cy="3297643"/>
            </a:xfrm>
          </p:grpSpPr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62B52CB2-559D-45A1-B1E7-340BC84FAF9E}"/>
                  </a:ext>
                </a:extLst>
              </p:cNvPr>
              <p:cNvSpPr/>
              <p:nvPr/>
            </p:nvSpPr>
            <p:spPr>
              <a:xfrm rot="5400000">
                <a:off x="7044721" y="1797812"/>
                <a:ext cx="3297638" cy="2729234"/>
              </a:xfrm>
              <a:prstGeom prst="parallelogram">
                <a:avLst>
                  <a:gd name="adj" fmla="val 18895"/>
                </a:avLst>
              </a:prstGeom>
              <a:solidFill>
                <a:srgbClr val="FE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1501D50D-6CBD-448D-BF7C-34E6CED8D891}"/>
                  </a:ext>
                </a:extLst>
              </p:cNvPr>
              <p:cNvSpPr/>
              <p:nvPr/>
            </p:nvSpPr>
            <p:spPr>
              <a:xfrm rot="16200000" flipH="1">
                <a:off x="4496185" y="1920478"/>
                <a:ext cx="3239612" cy="2425865"/>
              </a:xfrm>
              <a:prstGeom prst="parallelogram">
                <a:avLst>
                  <a:gd name="adj" fmla="val 19247"/>
                </a:avLst>
              </a:prstGeom>
              <a:solidFill>
                <a:srgbClr val="ED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0E8D2B-534B-4C58-BC6E-7E684D3A74FF}"/>
                </a:ext>
              </a:extLst>
            </p:cNvPr>
            <p:cNvGrpSpPr/>
            <p:nvPr/>
          </p:nvGrpSpPr>
          <p:grpSpPr>
            <a:xfrm>
              <a:off x="-989705" y="2873713"/>
              <a:ext cx="4594004" cy="2954908"/>
              <a:chOff x="3792406" y="2396507"/>
              <a:chExt cx="5155101" cy="3315811"/>
            </a:xfrm>
          </p:grpSpPr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63B69A4D-CC9B-4669-8946-39E6543B3334}"/>
                  </a:ext>
                </a:extLst>
              </p:cNvPr>
              <p:cNvSpPr/>
              <p:nvPr/>
            </p:nvSpPr>
            <p:spPr>
              <a:xfrm rot="16200000" flipH="1">
                <a:off x="6105705" y="2870516"/>
                <a:ext cx="3257739" cy="242586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DF3939"/>
                  </a:gs>
                  <a:gs pos="100000">
                    <a:srgbClr val="FF6D6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id="{9AA146EA-840F-4C27-B26C-7B90DF19B9EF}"/>
                  </a:ext>
                </a:extLst>
              </p:cNvPr>
              <p:cNvSpPr/>
              <p:nvPr/>
            </p:nvSpPr>
            <p:spPr>
              <a:xfrm rot="5400000">
                <a:off x="3499119" y="2689794"/>
                <a:ext cx="3315807" cy="2729234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F17373"/>
                  </a:gs>
                  <a:gs pos="100000">
                    <a:srgbClr val="FF93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id="{CA7F2BCE-DA64-4549-A917-1DA6A11883C2}"/>
                  </a:ext>
                </a:extLst>
              </p:cNvPr>
              <p:cNvSpPr/>
              <p:nvPr/>
            </p:nvSpPr>
            <p:spPr>
              <a:xfrm rot="5400000">
                <a:off x="3601163" y="3714542"/>
                <a:ext cx="2913323" cy="646159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96ADBA76-A006-46AC-BCA7-007773EB7945}"/>
                  </a:ext>
                </a:extLst>
              </p:cNvPr>
              <p:cNvSpPr/>
              <p:nvPr/>
            </p:nvSpPr>
            <p:spPr>
              <a:xfrm rot="16200000" flipH="1">
                <a:off x="6383792" y="3780193"/>
                <a:ext cx="2902429" cy="56959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025BE86-1267-493C-A03A-AA4A311C06A8}"/>
                </a:ext>
              </a:extLst>
            </p:cNvPr>
            <p:cNvGrpSpPr/>
            <p:nvPr/>
          </p:nvGrpSpPr>
          <p:grpSpPr>
            <a:xfrm>
              <a:off x="-1116576" y="913387"/>
              <a:ext cx="4837019" cy="3455949"/>
              <a:chOff x="2026037" y="1688927"/>
              <a:chExt cx="1534841" cy="109661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45CD903-8E23-4565-8B4E-E45C474F6508}"/>
                  </a:ext>
                </a:extLst>
              </p:cNvPr>
              <p:cNvGrpSpPr/>
              <p:nvPr/>
            </p:nvGrpSpPr>
            <p:grpSpPr>
              <a:xfrm>
                <a:off x="2026037" y="1965339"/>
                <a:ext cx="1534841" cy="680834"/>
                <a:chOff x="4764755" y="951291"/>
                <a:chExt cx="5427796" cy="2407696"/>
              </a:xfrm>
              <a:effectLst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F66B1F60-E451-4D33-8CA1-FAF54B2957A1}"/>
                    </a:ext>
                  </a:extLst>
                </p:cNvPr>
                <p:cNvGrpSpPr/>
                <p:nvPr/>
              </p:nvGrpSpPr>
              <p:grpSpPr>
                <a:xfrm>
                  <a:off x="4764755" y="951291"/>
                  <a:ext cx="5427796" cy="2407696"/>
                  <a:chOff x="-390566" y="1744363"/>
                  <a:chExt cx="5427796" cy="2407696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26B412DD-4564-42F5-8906-91EA711FB8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365094" y="-11297"/>
                    <a:ext cx="1916475" cy="5427796"/>
                  </a:xfrm>
                  <a:custGeom>
                    <a:avLst/>
                    <a:gdLst>
                      <a:gd name="connsiteX0" fmla="*/ 1 w 1916475"/>
                      <a:gd name="connsiteY0" fmla="*/ 2563584 h 5427796"/>
                      <a:gd name="connsiteX1" fmla="*/ 1362525 w 1916475"/>
                      <a:gd name="connsiteY1" fmla="*/ 2563584 h 5427796"/>
                      <a:gd name="connsiteX2" fmla="*/ 1855037 w 1916475"/>
                      <a:gd name="connsiteY2" fmla="*/ 0 h 5427796"/>
                      <a:gd name="connsiteX3" fmla="*/ 492513 w 1916475"/>
                      <a:gd name="connsiteY3" fmla="*/ 0 h 5427796"/>
                      <a:gd name="connsiteX4" fmla="*/ 0 w 1916475"/>
                      <a:gd name="connsiteY4" fmla="*/ 2563595 h 5427796"/>
                      <a:gd name="connsiteX5" fmla="*/ 552520 w 1916475"/>
                      <a:gd name="connsiteY5" fmla="*/ 5427796 h 5427796"/>
                      <a:gd name="connsiteX6" fmla="*/ 1916475 w 1916475"/>
                      <a:gd name="connsiteY6" fmla="*/ 5427796 h 5427796"/>
                      <a:gd name="connsiteX7" fmla="*/ 1363955 w 1916475"/>
                      <a:gd name="connsiteY7" fmla="*/ 2563595 h 5427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6475" h="5427796">
                        <a:moveTo>
                          <a:pt x="1" y="2563584"/>
                        </a:moveTo>
                        <a:lnTo>
                          <a:pt x="1362525" y="2563584"/>
                        </a:lnTo>
                        <a:lnTo>
                          <a:pt x="1855037" y="0"/>
                        </a:lnTo>
                        <a:lnTo>
                          <a:pt x="492513" y="0"/>
                        </a:lnTo>
                        <a:close/>
                        <a:moveTo>
                          <a:pt x="0" y="2563595"/>
                        </a:moveTo>
                        <a:lnTo>
                          <a:pt x="552520" y="5427796"/>
                        </a:lnTo>
                        <a:lnTo>
                          <a:pt x="1916475" y="5427796"/>
                        </a:lnTo>
                        <a:lnTo>
                          <a:pt x="1363955" y="2563595"/>
                        </a:lnTo>
                        <a:close/>
                      </a:path>
                    </a:pathLst>
                  </a:custGeom>
                  <a:solidFill>
                    <a:srgbClr val="FEA4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Parallelogram 109">
                    <a:extLst>
                      <a:ext uri="{FF2B5EF4-FFF2-40B4-BE49-F238E27FC236}">
                        <a16:creationId xmlns:a16="http://schemas.microsoft.com/office/drawing/2014/main" id="{43BE4FE7-FCD6-45D2-BF50-A5948989A3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826234" y="1941065"/>
                    <a:ext cx="1858405" cy="2563584"/>
                  </a:xfrm>
                  <a:prstGeom prst="parallelogram">
                    <a:avLst>
                      <a:gd name="adj" fmla="val 26550"/>
                    </a:avLst>
                  </a:prstGeom>
                  <a:solidFill>
                    <a:srgbClr val="FE4C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Parallelogram 110">
                    <a:extLst>
                      <a:ext uri="{FF2B5EF4-FFF2-40B4-BE49-F238E27FC236}">
                        <a16:creationId xmlns:a16="http://schemas.microsoft.com/office/drawing/2014/main" id="{2EC23FE9-E6F2-482F-A77A-D79E12DAEB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01" y="1761719"/>
                    <a:ext cx="1916475" cy="2864201"/>
                  </a:xfrm>
                  <a:prstGeom prst="parallelogram">
                    <a:avLst>
                      <a:gd name="adj" fmla="val 28830"/>
                    </a:avLst>
                  </a:prstGeom>
                  <a:solidFill>
                    <a:srgbClr val="FE767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07" name="Parallelogram 106">
                  <a:extLst>
                    <a:ext uri="{FF2B5EF4-FFF2-40B4-BE49-F238E27FC236}">
                      <a16:creationId xmlns:a16="http://schemas.microsoft.com/office/drawing/2014/main" id="{FA49F530-DC53-4C89-BFE7-2B06138144C9}"/>
                    </a:ext>
                  </a:extLst>
                </p:cNvPr>
                <p:cNvSpPr/>
                <p:nvPr/>
              </p:nvSpPr>
              <p:spPr>
                <a:xfrm rot="5400000">
                  <a:off x="5411520" y="2017711"/>
                  <a:ext cx="1513916" cy="757730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Parallelogram 107">
                  <a:extLst>
                    <a:ext uri="{FF2B5EF4-FFF2-40B4-BE49-F238E27FC236}">
                      <a16:creationId xmlns:a16="http://schemas.microsoft.com/office/drawing/2014/main" id="{CCD16EE5-F25E-4B22-8E1C-596BAB580921}"/>
                    </a:ext>
                  </a:extLst>
                </p:cNvPr>
                <p:cNvSpPr/>
                <p:nvPr/>
              </p:nvSpPr>
              <p:spPr>
                <a:xfrm rot="16200000" flipH="1">
                  <a:off x="8195439" y="2085518"/>
                  <a:ext cx="1500454" cy="675291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E7AB002-7D8A-4734-BF32-CDEA3E895E12}"/>
                  </a:ext>
                </a:extLst>
              </p:cNvPr>
              <p:cNvGrpSpPr/>
              <p:nvPr/>
            </p:nvGrpSpPr>
            <p:grpSpPr>
              <a:xfrm>
                <a:off x="2113695" y="1688927"/>
                <a:ext cx="1419369" cy="1096612"/>
                <a:chOff x="3970359" y="356326"/>
                <a:chExt cx="5019442" cy="387804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5745E42A-4BAB-4E38-9348-D5693218F7D3}"/>
                    </a:ext>
                  </a:extLst>
                </p:cNvPr>
                <p:cNvSpPr/>
                <p:nvPr/>
              </p:nvSpPr>
              <p:spPr>
                <a:xfrm rot="1796186" flipH="1">
                  <a:off x="4048306" y="1126953"/>
                  <a:ext cx="4379484" cy="3107421"/>
                </a:xfrm>
                <a:custGeom>
                  <a:avLst/>
                  <a:gdLst>
                    <a:gd name="connsiteX0" fmla="*/ 2418713 w 4379483"/>
                    <a:gd name="connsiteY0" fmla="*/ 44636 h 3107422"/>
                    <a:gd name="connsiteX1" fmla="*/ 0 w 4379483"/>
                    <a:gd name="connsiteY1" fmla="*/ 214480 h 3107422"/>
                    <a:gd name="connsiteX2" fmla="*/ 1684 w 4379483"/>
                    <a:gd name="connsiteY2" fmla="*/ 216652 h 3107422"/>
                    <a:gd name="connsiteX3" fmla="*/ 371026 w 4379483"/>
                    <a:gd name="connsiteY3" fmla="*/ 312491 h 3107422"/>
                    <a:gd name="connsiteX4" fmla="*/ 221524 w 4379483"/>
                    <a:gd name="connsiteY4" fmla="*/ 961349 h 3107422"/>
                    <a:gd name="connsiteX5" fmla="*/ 448903 w 4379483"/>
                    <a:gd name="connsiteY5" fmla="*/ 773114 h 3107422"/>
                    <a:gd name="connsiteX6" fmla="*/ 2135528 w 4379483"/>
                    <a:gd name="connsiteY6" fmla="*/ 910747 h 3107422"/>
                    <a:gd name="connsiteX7" fmla="*/ 2192533 w 4379483"/>
                    <a:gd name="connsiteY7" fmla="*/ 887311 h 3107422"/>
                    <a:gd name="connsiteX8" fmla="*/ 2194290 w 4379483"/>
                    <a:gd name="connsiteY8" fmla="*/ 935627 h 3107422"/>
                    <a:gd name="connsiteX9" fmla="*/ 3801444 w 4379483"/>
                    <a:gd name="connsiteY9" fmla="*/ 3033005 h 3107422"/>
                    <a:gd name="connsiteX10" fmla="*/ 3804256 w 4379483"/>
                    <a:gd name="connsiteY10" fmla="*/ 3107422 h 3107422"/>
                    <a:gd name="connsiteX11" fmla="*/ 3970719 w 4379483"/>
                    <a:gd name="connsiteY11" fmla="*/ 2565251 h 3107422"/>
                    <a:gd name="connsiteX12" fmla="*/ 4375568 w 4379483"/>
                    <a:gd name="connsiteY12" fmla="*/ 2737872 h 3107422"/>
                    <a:gd name="connsiteX13" fmla="*/ 4379454 w 4379483"/>
                    <a:gd name="connsiteY13" fmla="*/ 2735147 h 3107422"/>
                    <a:gd name="connsiteX14" fmla="*/ 2764659 w 4379483"/>
                    <a:gd name="connsiteY14" fmla="*/ 431765 h 3107422"/>
                    <a:gd name="connsiteX15" fmla="*/ 2418713 w 4379483"/>
                    <a:gd name="connsiteY15" fmla="*/ 674292 h 310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9483" h="3107422">
                      <a:moveTo>
                        <a:pt x="2418713" y="44636"/>
                      </a:moveTo>
                      <a:cubicBezTo>
                        <a:pt x="1585901" y="711759"/>
                        <a:pt x="832812" y="-452643"/>
                        <a:pt x="0" y="214480"/>
                      </a:cubicBezTo>
                      <a:lnTo>
                        <a:pt x="1684" y="216652"/>
                      </a:lnTo>
                      <a:lnTo>
                        <a:pt x="371026" y="312491"/>
                      </a:lnTo>
                      <a:lnTo>
                        <a:pt x="221524" y="961349"/>
                      </a:lnTo>
                      <a:lnTo>
                        <a:pt x="448903" y="773114"/>
                      </a:lnTo>
                      <a:cubicBezTo>
                        <a:pt x="1154842" y="310339"/>
                        <a:pt x="1515827" y="1131244"/>
                        <a:pt x="2135528" y="910747"/>
                      </a:cubicBezTo>
                      <a:lnTo>
                        <a:pt x="2192533" y="887311"/>
                      </a:lnTo>
                      <a:lnTo>
                        <a:pt x="2194290" y="935627"/>
                      </a:lnTo>
                      <a:cubicBezTo>
                        <a:pt x="2277088" y="1952275"/>
                        <a:pt x="3715827" y="2018334"/>
                        <a:pt x="3801444" y="3033005"/>
                      </a:cubicBezTo>
                      <a:lnTo>
                        <a:pt x="3804256" y="3107422"/>
                      </a:lnTo>
                      <a:lnTo>
                        <a:pt x="3970719" y="2565251"/>
                      </a:lnTo>
                      <a:lnTo>
                        <a:pt x="4375568" y="2737872"/>
                      </a:lnTo>
                      <a:lnTo>
                        <a:pt x="4379454" y="2735147"/>
                      </a:lnTo>
                      <a:cubicBezTo>
                        <a:pt x="4387447" y="1584397"/>
                        <a:pt x="2756666" y="1582515"/>
                        <a:pt x="2764659" y="431765"/>
                      </a:cubicBezTo>
                      <a:lnTo>
                        <a:pt x="2418713" y="6742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51000">
                      <a:srgbClr val="3FC5C2"/>
                    </a:gs>
                    <a:gs pos="100000">
                      <a:srgbClr val="A6F4F4">
                        <a:shade val="100000"/>
                        <a:satMod val="115000"/>
                      </a:srgbClr>
                    </a:gs>
                  </a:gsLst>
                  <a:lin ang="108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Trapezoid 38">
                  <a:extLst>
                    <a:ext uri="{FF2B5EF4-FFF2-40B4-BE49-F238E27FC236}">
                      <a16:creationId xmlns:a16="http://schemas.microsoft.com/office/drawing/2014/main" id="{D165C2F5-8FC1-4BEB-97CB-BD85912A395A}"/>
                    </a:ext>
                  </a:extLst>
                </p:cNvPr>
                <p:cNvSpPr/>
                <p:nvPr/>
              </p:nvSpPr>
              <p:spPr>
                <a:xfrm rot="15089670">
                  <a:off x="6844943" y="34820"/>
                  <a:ext cx="1650086" cy="2639630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Trapezoid 38">
                  <a:extLst>
                    <a:ext uri="{FF2B5EF4-FFF2-40B4-BE49-F238E27FC236}">
                      <a16:creationId xmlns:a16="http://schemas.microsoft.com/office/drawing/2014/main" id="{86F781F5-C513-4AC5-B749-D9B86E12FFF9}"/>
                    </a:ext>
                  </a:extLst>
                </p:cNvPr>
                <p:cNvSpPr/>
                <p:nvPr/>
              </p:nvSpPr>
              <p:spPr>
                <a:xfrm rot="15089670">
                  <a:off x="7342598" y="607183"/>
                  <a:ext cx="635122" cy="23368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Trapezoid 38">
                  <a:extLst>
                    <a:ext uri="{FF2B5EF4-FFF2-40B4-BE49-F238E27FC236}">
                      <a16:creationId xmlns:a16="http://schemas.microsoft.com/office/drawing/2014/main" id="{011C5313-2A85-4089-8C76-1F1D33850959}"/>
                    </a:ext>
                  </a:extLst>
                </p:cNvPr>
                <p:cNvSpPr/>
                <p:nvPr/>
              </p:nvSpPr>
              <p:spPr>
                <a:xfrm rot="6510330" flipH="1">
                  <a:off x="4387871" y="-61186"/>
                  <a:ext cx="1881950" cy="27169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Trapezoid 38">
                  <a:extLst>
                    <a:ext uri="{FF2B5EF4-FFF2-40B4-BE49-F238E27FC236}">
                      <a16:creationId xmlns:a16="http://schemas.microsoft.com/office/drawing/2014/main" id="{7D19511D-7C0C-4076-A5A4-978F8C6543B3}"/>
                    </a:ext>
                  </a:extLst>
                </p:cNvPr>
                <p:cNvSpPr/>
                <p:nvPr/>
              </p:nvSpPr>
              <p:spPr>
                <a:xfrm rot="6510330" flipH="1">
                  <a:off x="4976779" y="574769"/>
                  <a:ext cx="724366" cy="2405345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50">
                  <a:extLst>
                    <a:ext uri="{FF2B5EF4-FFF2-40B4-BE49-F238E27FC236}">
                      <a16:creationId xmlns:a16="http://schemas.microsoft.com/office/drawing/2014/main" id="{7B19F916-3D56-48DC-A0AF-607ED91D94FA}"/>
                    </a:ext>
                  </a:extLst>
                </p:cNvPr>
                <p:cNvSpPr/>
                <p:nvPr/>
              </p:nvSpPr>
              <p:spPr>
                <a:xfrm>
                  <a:off x="6096118" y="1283649"/>
                  <a:ext cx="892367" cy="899626"/>
                </a:xfrm>
                <a:custGeom>
                  <a:avLst/>
                  <a:gdLst>
                    <a:gd name="connsiteX0" fmla="*/ 0 w 1053999"/>
                    <a:gd name="connsiteY0" fmla="*/ 488424 h 976848"/>
                    <a:gd name="connsiteX1" fmla="*/ 527000 w 1053999"/>
                    <a:gd name="connsiteY1" fmla="*/ 0 h 976848"/>
                    <a:gd name="connsiteX2" fmla="*/ 1054000 w 1053999"/>
                    <a:gd name="connsiteY2" fmla="*/ 488424 h 976848"/>
                    <a:gd name="connsiteX3" fmla="*/ 527000 w 1053999"/>
                    <a:gd name="connsiteY3" fmla="*/ 976848 h 976848"/>
                    <a:gd name="connsiteX4" fmla="*/ 0 w 1053999"/>
                    <a:gd name="connsiteY4" fmla="*/ 488424 h 976848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762" h="977651">
                      <a:moveTo>
                        <a:pt x="381" y="488424"/>
                      </a:moveTo>
                      <a:cubicBezTo>
                        <a:pt x="381" y="218675"/>
                        <a:pt x="122027" y="0"/>
                        <a:pt x="527381" y="0"/>
                      </a:cubicBezTo>
                      <a:cubicBezTo>
                        <a:pt x="932735" y="0"/>
                        <a:pt x="1054381" y="218675"/>
                        <a:pt x="1054381" y="488424"/>
                      </a:cubicBezTo>
                      <a:cubicBezTo>
                        <a:pt x="1054381" y="758173"/>
                        <a:pt x="1087857" y="960520"/>
                        <a:pt x="527381" y="976848"/>
                      </a:cubicBezTo>
                      <a:cubicBezTo>
                        <a:pt x="-33095" y="993176"/>
                        <a:pt x="381" y="758173"/>
                        <a:pt x="381" y="48842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1F2F1"/>
                    </a:gs>
                    <a:gs pos="98000">
                      <a:srgbClr val="53CACD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4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052 -0.6849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07407E-6 L 0.00183 -0.48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44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ethereal-fairy-win-sound-2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Background pattern&#10;&#10;Description automatically generated">
            <a:extLst>
              <a:ext uri="{FF2B5EF4-FFF2-40B4-BE49-F238E27FC236}">
                <a16:creationId xmlns:a16="http://schemas.microsoft.com/office/drawing/2014/main" id="{0D55EB43-A762-44BD-9C9D-44A9FAF4FB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6"/>
          <a:stretch/>
        </p:blipFill>
        <p:spPr>
          <a:xfrm>
            <a:off x="7114764" y="0"/>
            <a:ext cx="5077236" cy="68580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7B6844DD-38B0-4D1B-981A-B4526FDF2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" y="40385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81C34515-7E8B-4ED9-959A-DB0EEE05F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7" y="4798105"/>
            <a:ext cx="13768251" cy="20598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C8AE8C-7ED6-4847-AD4B-6AC45918EFE9}"/>
              </a:ext>
            </a:extLst>
          </p:cNvPr>
          <p:cNvGrpSpPr/>
          <p:nvPr/>
        </p:nvGrpSpPr>
        <p:grpSpPr>
          <a:xfrm>
            <a:off x="3804363" y="3156854"/>
            <a:ext cx="4594001" cy="2938719"/>
            <a:chOff x="4903058" y="1513605"/>
            <a:chExt cx="5155099" cy="3297643"/>
          </a:xfrm>
        </p:grpSpPr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697744FA-B397-4D86-A8C3-D2179B96F478}"/>
                </a:ext>
              </a:extLst>
            </p:cNvPr>
            <p:cNvSpPr/>
            <p:nvPr/>
          </p:nvSpPr>
          <p:spPr>
            <a:xfrm rot="5400000">
              <a:off x="7044721" y="1797812"/>
              <a:ext cx="3297638" cy="2729234"/>
            </a:xfrm>
            <a:prstGeom prst="parallelogram">
              <a:avLst>
                <a:gd name="adj" fmla="val 18895"/>
              </a:avLst>
            </a:prstGeom>
            <a:solidFill>
              <a:srgbClr val="FE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F696BED-F4E7-4E3C-ABC0-AA5ED74350BC}"/>
                </a:ext>
              </a:extLst>
            </p:cNvPr>
            <p:cNvSpPr/>
            <p:nvPr/>
          </p:nvSpPr>
          <p:spPr>
            <a:xfrm rot="16200000" flipH="1">
              <a:off x="4496185" y="1920478"/>
              <a:ext cx="3239612" cy="2425865"/>
            </a:xfrm>
            <a:prstGeom prst="parallelogram">
              <a:avLst>
                <a:gd name="adj" fmla="val 19247"/>
              </a:avLst>
            </a:prstGeom>
            <a:solidFill>
              <a:srgbClr val="ED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anhsang">
            <a:extLst>
              <a:ext uri="{FF2B5EF4-FFF2-40B4-BE49-F238E27FC236}">
                <a16:creationId xmlns:a16="http://schemas.microsoft.com/office/drawing/2014/main" id="{24607798-EA02-4C3F-AF0C-FE7AE72C0899}"/>
              </a:ext>
            </a:extLst>
          </p:cNvPr>
          <p:cNvSpPr/>
          <p:nvPr/>
        </p:nvSpPr>
        <p:spPr>
          <a:xfrm>
            <a:off x="2477491" y="1623426"/>
            <a:ext cx="7075662" cy="5093907"/>
          </a:xfrm>
          <a:prstGeom prst="flowChartManualOperation">
            <a:avLst/>
          </a:prstGeom>
          <a:solidFill>
            <a:srgbClr val="FFFF00">
              <a:alpha val="31000"/>
            </a:srgbClr>
          </a:solidFill>
          <a:ln>
            <a:noFill/>
          </a:ln>
          <a:effectLst>
            <a:reflection endPos="0" dist="50800" dir="5400000" sy="-100000" algn="bl" rotWithShape="0"/>
            <a:softEdge rad="990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ngoisao">
            <a:hlinkClick r:id="rId9" action="ppaction://hlinksldjump"/>
            <a:extLst>
              <a:ext uri="{FF2B5EF4-FFF2-40B4-BE49-F238E27FC236}">
                <a16:creationId xmlns:a16="http://schemas.microsoft.com/office/drawing/2014/main" id="{19DEE6E9-57B9-47B9-81EF-C615F3C384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3747804"/>
            <a:ext cx="2951548" cy="295154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39796-41F8-4228-A472-6C5C3785CAC1}"/>
              </a:ext>
            </a:extLst>
          </p:cNvPr>
          <p:cNvGrpSpPr/>
          <p:nvPr/>
        </p:nvGrpSpPr>
        <p:grpSpPr>
          <a:xfrm>
            <a:off x="3804363" y="3566045"/>
            <a:ext cx="4594004" cy="2954908"/>
            <a:chOff x="3792406" y="2396507"/>
            <a:chExt cx="5155101" cy="3315811"/>
          </a:xfrm>
        </p:grpSpPr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F416EBF-97B8-4D05-A194-22EB61D37196}"/>
                </a:ext>
              </a:extLst>
            </p:cNvPr>
            <p:cNvSpPr/>
            <p:nvPr/>
          </p:nvSpPr>
          <p:spPr>
            <a:xfrm rot="16200000" flipH="1">
              <a:off x="6105705" y="2870516"/>
              <a:ext cx="3257739" cy="242586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DF3939"/>
                </a:gs>
                <a:gs pos="100000">
                  <a:srgbClr val="FF6D6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4F556F9C-7ABD-4CF9-8E0A-7458F42C740E}"/>
                </a:ext>
              </a:extLst>
            </p:cNvPr>
            <p:cNvSpPr/>
            <p:nvPr/>
          </p:nvSpPr>
          <p:spPr>
            <a:xfrm rot="5400000">
              <a:off x="3499119" y="2689794"/>
              <a:ext cx="3315807" cy="2729234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F17373"/>
                </a:gs>
                <a:gs pos="100000">
                  <a:srgbClr val="FF939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5D2ECD80-E45D-4473-B8F6-3F87B05BFEDD}"/>
                </a:ext>
              </a:extLst>
            </p:cNvPr>
            <p:cNvSpPr/>
            <p:nvPr/>
          </p:nvSpPr>
          <p:spPr>
            <a:xfrm rot="5400000">
              <a:off x="3601163" y="3714542"/>
              <a:ext cx="2913323" cy="646159"/>
            </a:xfrm>
            <a:prstGeom prst="parallelogram">
              <a:avLst>
                <a:gd name="adj" fmla="val 19247"/>
              </a:avLst>
            </a:prstGeom>
            <a:gradFill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77B302B-1F33-47A7-970F-88FABE0CE74D}"/>
                </a:ext>
              </a:extLst>
            </p:cNvPr>
            <p:cNvSpPr/>
            <p:nvPr/>
          </p:nvSpPr>
          <p:spPr>
            <a:xfrm rot="16200000" flipH="1">
              <a:off x="6383792" y="3780193"/>
              <a:ext cx="2902429" cy="56959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2469D-096A-41A8-8106-7B4EB6AA9F86}"/>
              </a:ext>
            </a:extLst>
          </p:cNvPr>
          <p:cNvGrpSpPr/>
          <p:nvPr/>
        </p:nvGrpSpPr>
        <p:grpSpPr>
          <a:xfrm>
            <a:off x="3677492" y="1605719"/>
            <a:ext cx="4837019" cy="3455949"/>
            <a:chOff x="2026037" y="1688927"/>
            <a:chExt cx="1534841" cy="10966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A6D0178-5BC6-4C11-909D-2EF75694814A}"/>
                </a:ext>
              </a:extLst>
            </p:cNvPr>
            <p:cNvGrpSpPr/>
            <p:nvPr/>
          </p:nvGrpSpPr>
          <p:grpSpPr>
            <a:xfrm>
              <a:off x="2026037" y="1965339"/>
              <a:ext cx="1534841" cy="680834"/>
              <a:chOff x="4764755" y="951291"/>
              <a:chExt cx="5427796" cy="2407696"/>
            </a:xfrm>
            <a:effectLst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BF87A76-4515-42D6-8A64-D1D7372B3A9D}"/>
                  </a:ext>
                </a:extLst>
              </p:cNvPr>
              <p:cNvGrpSpPr/>
              <p:nvPr/>
            </p:nvGrpSpPr>
            <p:grpSpPr>
              <a:xfrm>
                <a:off x="4764755" y="951291"/>
                <a:ext cx="5427796" cy="2407696"/>
                <a:chOff x="-390566" y="1744363"/>
                <a:chExt cx="5427796" cy="240769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C9937F6-C1AF-49A6-9FAC-89F4DC67FCA4}"/>
                    </a:ext>
                  </a:extLst>
                </p:cNvPr>
                <p:cNvSpPr/>
                <p:nvPr/>
              </p:nvSpPr>
              <p:spPr>
                <a:xfrm rot="16200000" flipH="1">
                  <a:off x="1365094" y="-11297"/>
                  <a:ext cx="1916475" cy="5427796"/>
                </a:xfrm>
                <a:custGeom>
                  <a:avLst/>
                  <a:gdLst>
                    <a:gd name="connsiteX0" fmla="*/ 1 w 1916475"/>
                    <a:gd name="connsiteY0" fmla="*/ 2563584 h 5427796"/>
                    <a:gd name="connsiteX1" fmla="*/ 1362525 w 1916475"/>
                    <a:gd name="connsiteY1" fmla="*/ 2563584 h 5427796"/>
                    <a:gd name="connsiteX2" fmla="*/ 1855037 w 1916475"/>
                    <a:gd name="connsiteY2" fmla="*/ 0 h 5427796"/>
                    <a:gd name="connsiteX3" fmla="*/ 492513 w 1916475"/>
                    <a:gd name="connsiteY3" fmla="*/ 0 h 5427796"/>
                    <a:gd name="connsiteX4" fmla="*/ 0 w 1916475"/>
                    <a:gd name="connsiteY4" fmla="*/ 2563595 h 5427796"/>
                    <a:gd name="connsiteX5" fmla="*/ 552520 w 1916475"/>
                    <a:gd name="connsiteY5" fmla="*/ 5427796 h 5427796"/>
                    <a:gd name="connsiteX6" fmla="*/ 1916475 w 1916475"/>
                    <a:gd name="connsiteY6" fmla="*/ 5427796 h 5427796"/>
                    <a:gd name="connsiteX7" fmla="*/ 1363955 w 1916475"/>
                    <a:gd name="connsiteY7" fmla="*/ 2563595 h 542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6475" h="5427796">
                      <a:moveTo>
                        <a:pt x="1" y="2563584"/>
                      </a:moveTo>
                      <a:lnTo>
                        <a:pt x="1362525" y="2563584"/>
                      </a:lnTo>
                      <a:lnTo>
                        <a:pt x="1855037" y="0"/>
                      </a:lnTo>
                      <a:lnTo>
                        <a:pt x="492513" y="0"/>
                      </a:lnTo>
                      <a:close/>
                      <a:moveTo>
                        <a:pt x="0" y="2563595"/>
                      </a:moveTo>
                      <a:lnTo>
                        <a:pt x="552520" y="5427796"/>
                      </a:lnTo>
                      <a:lnTo>
                        <a:pt x="1916475" y="5427796"/>
                      </a:lnTo>
                      <a:lnTo>
                        <a:pt x="1363955" y="2563595"/>
                      </a:lnTo>
                      <a:close/>
                    </a:path>
                  </a:pathLst>
                </a:custGeom>
                <a:solidFill>
                  <a:srgbClr val="FE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:a16="http://schemas.microsoft.com/office/drawing/2014/main" id="{CD8F4840-3C7A-4278-B6F8-E79AC1037A7D}"/>
                    </a:ext>
                  </a:extLst>
                </p:cNvPr>
                <p:cNvSpPr/>
                <p:nvPr/>
              </p:nvSpPr>
              <p:spPr>
                <a:xfrm rot="16200000" flipH="1">
                  <a:off x="2826234" y="1941065"/>
                  <a:ext cx="1858405" cy="2563584"/>
                </a:xfrm>
                <a:prstGeom prst="parallelogram">
                  <a:avLst>
                    <a:gd name="adj" fmla="val 26550"/>
                  </a:avLst>
                </a:prstGeom>
                <a:solidFill>
                  <a:srgbClr val="FE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id="{3226D17B-69BD-44A1-AA61-23796BA578C7}"/>
                    </a:ext>
                  </a:extLst>
                </p:cNvPr>
                <p:cNvSpPr/>
                <p:nvPr/>
              </p:nvSpPr>
              <p:spPr>
                <a:xfrm rot="5400000">
                  <a:off x="83301" y="1761719"/>
                  <a:ext cx="1916475" cy="2864201"/>
                </a:xfrm>
                <a:prstGeom prst="parallelogram">
                  <a:avLst>
                    <a:gd name="adj" fmla="val 28830"/>
                  </a:avLst>
                </a:prstGeom>
                <a:solidFill>
                  <a:srgbClr val="FE76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A08C7E0D-E87D-44FE-A5B3-151874DEED76}"/>
                  </a:ext>
                </a:extLst>
              </p:cNvPr>
              <p:cNvSpPr/>
              <p:nvPr/>
            </p:nvSpPr>
            <p:spPr>
              <a:xfrm rot="5400000">
                <a:off x="5411520" y="2017711"/>
                <a:ext cx="1513916" cy="757730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id="{25F7BB38-1CF7-46AE-9F34-0D69039FD702}"/>
                  </a:ext>
                </a:extLst>
              </p:cNvPr>
              <p:cNvSpPr/>
              <p:nvPr/>
            </p:nvSpPr>
            <p:spPr>
              <a:xfrm rot="16200000" flipH="1">
                <a:off x="8195439" y="2085518"/>
                <a:ext cx="1500454" cy="675291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3CDA01-5563-433A-AB73-BFEF31D73E02}"/>
                </a:ext>
              </a:extLst>
            </p:cNvPr>
            <p:cNvGrpSpPr/>
            <p:nvPr/>
          </p:nvGrpSpPr>
          <p:grpSpPr>
            <a:xfrm>
              <a:off x="2113695" y="1688927"/>
              <a:ext cx="1419369" cy="1096612"/>
              <a:chOff x="3970359" y="356326"/>
              <a:chExt cx="5019442" cy="387804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5D62B6D-539F-4B82-ACD5-399A3F1E425F}"/>
                  </a:ext>
                </a:extLst>
              </p:cNvPr>
              <p:cNvSpPr/>
              <p:nvPr/>
            </p:nvSpPr>
            <p:spPr>
              <a:xfrm rot="1796186" flipH="1">
                <a:off x="4048306" y="1126953"/>
                <a:ext cx="4379484" cy="3107421"/>
              </a:xfrm>
              <a:custGeom>
                <a:avLst/>
                <a:gdLst>
                  <a:gd name="connsiteX0" fmla="*/ 2418713 w 4379483"/>
                  <a:gd name="connsiteY0" fmla="*/ 44636 h 3107422"/>
                  <a:gd name="connsiteX1" fmla="*/ 0 w 4379483"/>
                  <a:gd name="connsiteY1" fmla="*/ 214480 h 3107422"/>
                  <a:gd name="connsiteX2" fmla="*/ 1684 w 4379483"/>
                  <a:gd name="connsiteY2" fmla="*/ 216652 h 3107422"/>
                  <a:gd name="connsiteX3" fmla="*/ 371026 w 4379483"/>
                  <a:gd name="connsiteY3" fmla="*/ 312491 h 3107422"/>
                  <a:gd name="connsiteX4" fmla="*/ 221524 w 4379483"/>
                  <a:gd name="connsiteY4" fmla="*/ 961349 h 3107422"/>
                  <a:gd name="connsiteX5" fmla="*/ 448903 w 4379483"/>
                  <a:gd name="connsiteY5" fmla="*/ 773114 h 3107422"/>
                  <a:gd name="connsiteX6" fmla="*/ 2135528 w 4379483"/>
                  <a:gd name="connsiteY6" fmla="*/ 910747 h 3107422"/>
                  <a:gd name="connsiteX7" fmla="*/ 2192533 w 4379483"/>
                  <a:gd name="connsiteY7" fmla="*/ 887311 h 3107422"/>
                  <a:gd name="connsiteX8" fmla="*/ 2194290 w 4379483"/>
                  <a:gd name="connsiteY8" fmla="*/ 935627 h 3107422"/>
                  <a:gd name="connsiteX9" fmla="*/ 3801444 w 4379483"/>
                  <a:gd name="connsiteY9" fmla="*/ 3033005 h 3107422"/>
                  <a:gd name="connsiteX10" fmla="*/ 3804256 w 4379483"/>
                  <a:gd name="connsiteY10" fmla="*/ 3107422 h 3107422"/>
                  <a:gd name="connsiteX11" fmla="*/ 3970719 w 4379483"/>
                  <a:gd name="connsiteY11" fmla="*/ 2565251 h 3107422"/>
                  <a:gd name="connsiteX12" fmla="*/ 4375568 w 4379483"/>
                  <a:gd name="connsiteY12" fmla="*/ 2737872 h 3107422"/>
                  <a:gd name="connsiteX13" fmla="*/ 4379454 w 4379483"/>
                  <a:gd name="connsiteY13" fmla="*/ 2735147 h 3107422"/>
                  <a:gd name="connsiteX14" fmla="*/ 2764659 w 4379483"/>
                  <a:gd name="connsiteY14" fmla="*/ 431765 h 3107422"/>
                  <a:gd name="connsiteX15" fmla="*/ 2418713 w 4379483"/>
                  <a:gd name="connsiteY15" fmla="*/ 674292 h 310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79483" h="3107422">
                    <a:moveTo>
                      <a:pt x="2418713" y="44636"/>
                    </a:moveTo>
                    <a:cubicBezTo>
                      <a:pt x="1585901" y="711759"/>
                      <a:pt x="832812" y="-452643"/>
                      <a:pt x="0" y="214480"/>
                    </a:cubicBezTo>
                    <a:lnTo>
                      <a:pt x="1684" y="216652"/>
                    </a:lnTo>
                    <a:lnTo>
                      <a:pt x="371026" y="312491"/>
                    </a:lnTo>
                    <a:lnTo>
                      <a:pt x="221524" y="961349"/>
                    </a:lnTo>
                    <a:lnTo>
                      <a:pt x="448903" y="773114"/>
                    </a:lnTo>
                    <a:cubicBezTo>
                      <a:pt x="1154842" y="310339"/>
                      <a:pt x="1515827" y="1131244"/>
                      <a:pt x="2135528" y="910747"/>
                    </a:cubicBezTo>
                    <a:lnTo>
                      <a:pt x="2192533" y="887311"/>
                    </a:lnTo>
                    <a:lnTo>
                      <a:pt x="2194290" y="935627"/>
                    </a:lnTo>
                    <a:cubicBezTo>
                      <a:pt x="2277088" y="1952275"/>
                      <a:pt x="3715827" y="2018334"/>
                      <a:pt x="3801444" y="3033005"/>
                    </a:cubicBezTo>
                    <a:lnTo>
                      <a:pt x="3804256" y="3107422"/>
                    </a:lnTo>
                    <a:lnTo>
                      <a:pt x="3970719" y="2565251"/>
                    </a:lnTo>
                    <a:lnTo>
                      <a:pt x="4375568" y="2737872"/>
                    </a:lnTo>
                    <a:lnTo>
                      <a:pt x="4379454" y="2735147"/>
                    </a:lnTo>
                    <a:cubicBezTo>
                      <a:pt x="4387447" y="1584397"/>
                      <a:pt x="2756666" y="1582515"/>
                      <a:pt x="2764659" y="431765"/>
                    </a:cubicBezTo>
                    <a:lnTo>
                      <a:pt x="2418713" y="674292"/>
                    </a:ln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51000">
                    <a:srgbClr val="3FC5C2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rapezoid 38">
                <a:extLst>
                  <a:ext uri="{FF2B5EF4-FFF2-40B4-BE49-F238E27FC236}">
                    <a16:creationId xmlns:a16="http://schemas.microsoft.com/office/drawing/2014/main" id="{F8EE92DA-AA90-48F8-85FE-ADD30D1D9657}"/>
                  </a:ext>
                </a:extLst>
              </p:cNvPr>
              <p:cNvSpPr/>
              <p:nvPr/>
            </p:nvSpPr>
            <p:spPr>
              <a:xfrm rot="15089670">
                <a:off x="6844943" y="34820"/>
                <a:ext cx="1650086" cy="2639630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rapezoid 38">
                <a:extLst>
                  <a:ext uri="{FF2B5EF4-FFF2-40B4-BE49-F238E27FC236}">
                    <a16:creationId xmlns:a16="http://schemas.microsoft.com/office/drawing/2014/main" id="{4D7D2F88-E979-45B0-B123-43808BB29091}"/>
                  </a:ext>
                </a:extLst>
              </p:cNvPr>
              <p:cNvSpPr/>
              <p:nvPr/>
            </p:nvSpPr>
            <p:spPr>
              <a:xfrm rot="15089670">
                <a:off x="7342598" y="607183"/>
                <a:ext cx="635122" cy="23368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rapezoid 38">
                <a:extLst>
                  <a:ext uri="{FF2B5EF4-FFF2-40B4-BE49-F238E27FC236}">
                    <a16:creationId xmlns:a16="http://schemas.microsoft.com/office/drawing/2014/main" id="{978ED999-BAEC-4117-8B48-DAA89AC889A1}"/>
                  </a:ext>
                </a:extLst>
              </p:cNvPr>
              <p:cNvSpPr/>
              <p:nvPr/>
            </p:nvSpPr>
            <p:spPr>
              <a:xfrm rot="6510330" flipH="1">
                <a:off x="4387871" y="-61186"/>
                <a:ext cx="1881950" cy="27169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rapezoid 38">
                <a:extLst>
                  <a:ext uri="{FF2B5EF4-FFF2-40B4-BE49-F238E27FC236}">
                    <a16:creationId xmlns:a16="http://schemas.microsoft.com/office/drawing/2014/main" id="{A9744636-2041-4CCA-AD2F-31091BCF132B}"/>
                  </a:ext>
                </a:extLst>
              </p:cNvPr>
              <p:cNvSpPr/>
              <p:nvPr/>
            </p:nvSpPr>
            <p:spPr>
              <a:xfrm rot="6510330" flipH="1">
                <a:off x="4976779" y="574769"/>
                <a:ext cx="724366" cy="2405345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50">
                <a:extLst>
                  <a:ext uri="{FF2B5EF4-FFF2-40B4-BE49-F238E27FC236}">
                    <a16:creationId xmlns:a16="http://schemas.microsoft.com/office/drawing/2014/main" id="{026D7DFA-EC90-4EFC-95C5-8375BAA8E512}"/>
                  </a:ext>
                </a:extLst>
              </p:cNvPr>
              <p:cNvSpPr/>
              <p:nvPr/>
            </p:nvSpPr>
            <p:spPr>
              <a:xfrm>
                <a:off x="6096118" y="1283649"/>
                <a:ext cx="892367" cy="899626"/>
              </a:xfrm>
              <a:custGeom>
                <a:avLst/>
                <a:gdLst>
                  <a:gd name="connsiteX0" fmla="*/ 0 w 1053999"/>
                  <a:gd name="connsiteY0" fmla="*/ 488424 h 976848"/>
                  <a:gd name="connsiteX1" fmla="*/ 527000 w 1053999"/>
                  <a:gd name="connsiteY1" fmla="*/ 0 h 976848"/>
                  <a:gd name="connsiteX2" fmla="*/ 1054000 w 1053999"/>
                  <a:gd name="connsiteY2" fmla="*/ 488424 h 976848"/>
                  <a:gd name="connsiteX3" fmla="*/ 527000 w 1053999"/>
                  <a:gd name="connsiteY3" fmla="*/ 976848 h 976848"/>
                  <a:gd name="connsiteX4" fmla="*/ 0 w 1053999"/>
                  <a:gd name="connsiteY4" fmla="*/ 488424 h 976848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762" h="977651">
                    <a:moveTo>
                      <a:pt x="381" y="488424"/>
                    </a:moveTo>
                    <a:cubicBezTo>
                      <a:pt x="381" y="218675"/>
                      <a:pt x="122027" y="0"/>
                      <a:pt x="527381" y="0"/>
                    </a:cubicBezTo>
                    <a:cubicBezTo>
                      <a:pt x="932735" y="0"/>
                      <a:pt x="1054381" y="218675"/>
                      <a:pt x="1054381" y="488424"/>
                    </a:cubicBezTo>
                    <a:cubicBezTo>
                      <a:pt x="1054381" y="758173"/>
                      <a:pt x="1087857" y="960520"/>
                      <a:pt x="527381" y="976848"/>
                    </a:cubicBezTo>
                    <a:cubicBezTo>
                      <a:pt x="-33095" y="993176"/>
                      <a:pt x="381" y="758173"/>
                      <a:pt x="381" y="4884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F2F1"/>
                  </a:gs>
                  <a:gs pos="98000">
                    <a:srgbClr val="53CACD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D167-E18F-40CA-8FFA-7C9E8FFC8F20}"/>
              </a:ext>
            </a:extLst>
          </p:cNvPr>
          <p:cNvGrpSpPr/>
          <p:nvPr/>
        </p:nvGrpSpPr>
        <p:grpSpPr>
          <a:xfrm>
            <a:off x="3677491" y="1605716"/>
            <a:ext cx="4837019" cy="4915234"/>
            <a:chOff x="-1116576" y="913387"/>
            <a:chExt cx="4837019" cy="491523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5C6BF45-B10D-473C-B424-D892C01FAF98}"/>
                </a:ext>
              </a:extLst>
            </p:cNvPr>
            <p:cNvGrpSpPr/>
            <p:nvPr/>
          </p:nvGrpSpPr>
          <p:grpSpPr>
            <a:xfrm>
              <a:off x="-989705" y="2464522"/>
              <a:ext cx="4594001" cy="2938719"/>
              <a:chOff x="4903058" y="1513605"/>
              <a:chExt cx="5155099" cy="3297643"/>
            </a:xfrm>
          </p:grpSpPr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62B52CB2-559D-45A1-B1E7-340BC84FAF9E}"/>
                  </a:ext>
                </a:extLst>
              </p:cNvPr>
              <p:cNvSpPr/>
              <p:nvPr/>
            </p:nvSpPr>
            <p:spPr>
              <a:xfrm rot="5400000">
                <a:off x="7044721" y="1797812"/>
                <a:ext cx="3297638" cy="2729234"/>
              </a:xfrm>
              <a:prstGeom prst="parallelogram">
                <a:avLst>
                  <a:gd name="adj" fmla="val 18895"/>
                </a:avLst>
              </a:prstGeom>
              <a:solidFill>
                <a:srgbClr val="FE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1501D50D-6CBD-448D-BF7C-34E6CED8D891}"/>
                  </a:ext>
                </a:extLst>
              </p:cNvPr>
              <p:cNvSpPr/>
              <p:nvPr/>
            </p:nvSpPr>
            <p:spPr>
              <a:xfrm rot="16200000" flipH="1">
                <a:off x="4496185" y="1920478"/>
                <a:ext cx="3239612" cy="2425865"/>
              </a:xfrm>
              <a:prstGeom prst="parallelogram">
                <a:avLst>
                  <a:gd name="adj" fmla="val 19247"/>
                </a:avLst>
              </a:prstGeom>
              <a:solidFill>
                <a:srgbClr val="ED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0E8D2B-534B-4C58-BC6E-7E684D3A74FF}"/>
                </a:ext>
              </a:extLst>
            </p:cNvPr>
            <p:cNvGrpSpPr/>
            <p:nvPr/>
          </p:nvGrpSpPr>
          <p:grpSpPr>
            <a:xfrm>
              <a:off x="-989705" y="2873713"/>
              <a:ext cx="4594004" cy="2954908"/>
              <a:chOff x="3792406" y="2396507"/>
              <a:chExt cx="5155101" cy="3315811"/>
            </a:xfrm>
          </p:grpSpPr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63B69A4D-CC9B-4669-8946-39E6543B3334}"/>
                  </a:ext>
                </a:extLst>
              </p:cNvPr>
              <p:cNvSpPr/>
              <p:nvPr/>
            </p:nvSpPr>
            <p:spPr>
              <a:xfrm rot="16200000" flipH="1">
                <a:off x="6105705" y="2870516"/>
                <a:ext cx="3257739" cy="242586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DF3939"/>
                  </a:gs>
                  <a:gs pos="100000">
                    <a:srgbClr val="FF6D6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id="{9AA146EA-840F-4C27-B26C-7B90DF19B9EF}"/>
                  </a:ext>
                </a:extLst>
              </p:cNvPr>
              <p:cNvSpPr/>
              <p:nvPr/>
            </p:nvSpPr>
            <p:spPr>
              <a:xfrm rot="5400000">
                <a:off x="3499119" y="2689794"/>
                <a:ext cx="3315807" cy="2729234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F17373"/>
                  </a:gs>
                  <a:gs pos="100000">
                    <a:srgbClr val="FF93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id="{CA7F2BCE-DA64-4549-A917-1DA6A11883C2}"/>
                  </a:ext>
                </a:extLst>
              </p:cNvPr>
              <p:cNvSpPr/>
              <p:nvPr/>
            </p:nvSpPr>
            <p:spPr>
              <a:xfrm rot="5400000">
                <a:off x="3601163" y="3714542"/>
                <a:ext cx="2913323" cy="646159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96ADBA76-A006-46AC-BCA7-007773EB7945}"/>
                  </a:ext>
                </a:extLst>
              </p:cNvPr>
              <p:cNvSpPr/>
              <p:nvPr/>
            </p:nvSpPr>
            <p:spPr>
              <a:xfrm rot="16200000" flipH="1">
                <a:off x="6383792" y="3780193"/>
                <a:ext cx="2902429" cy="56959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025BE86-1267-493C-A03A-AA4A311C06A8}"/>
                </a:ext>
              </a:extLst>
            </p:cNvPr>
            <p:cNvGrpSpPr/>
            <p:nvPr/>
          </p:nvGrpSpPr>
          <p:grpSpPr>
            <a:xfrm>
              <a:off x="-1116576" y="913387"/>
              <a:ext cx="4837019" cy="3455949"/>
              <a:chOff x="2026037" y="1688927"/>
              <a:chExt cx="1534841" cy="109661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45CD903-8E23-4565-8B4E-E45C474F6508}"/>
                  </a:ext>
                </a:extLst>
              </p:cNvPr>
              <p:cNvGrpSpPr/>
              <p:nvPr/>
            </p:nvGrpSpPr>
            <p:grpSpPr>
              <a:xfrm>
                <a:off x="2026037" y="1965339"/>
                <a:ext cx="1534841" cy="680834"/>
                <a:chOff x="4764755" y="951291"/>
                <a:chExt cx="5427796" cy="2407696"/>
              </a:xfrm>
              <a:effectLst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F66B1F60-E451-4D33-8CA1-FAF54B2957A1}"/>
                    </a:ext>
                  </a:extLst>
                </p:cNvPr>
                <p:cNvGrpSpPr/>
                <p:nvPr/>
              </p:nvGrpSpPr>
              <p:grpSpPr>
                <a:xfrm>
                  <a:off x="4764755" y="951291"/>
                  <a:ext cx="5427796" cy="2407696"/>
                  <a:chOff x="-390566" y="1744363"/>
                  <a:chExt cx="5427796" cy="2407696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26B412DD-4564-42F5-8906-91EA711FB8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365094" y="-11297"/>
                    <a:ext cx="1916475" cy="5427796"/>
                  </a:xfrm>
                  <a:custGeom>
                    <a:avLst/>
                    <a:gdLst>
                      <a:gd name="connsiteX0" fmla="*/ 1 w 1916475"/>
                      <a:gd name="connsiteY0" fmla="*/ 2563584 h 5427796"/>
                      <a:gd name="connsiteX1" fmla="*/ 1362525 w 1916475"/>
                      <a:gd name="connsiteY1" fmla="*/ 2563584 h 5427796"/>
                      <a:gd name="connsiteX2" fmla="*/ 1855037 w 1916475"/>
                      <a:gd name="connsiteY2" fmla="*/ 0 h 5427796"/>
                      <a:gd name="connsiteX3" fmla="*/ 492513 w 1916475"/>
                      <a:gd name="connsiteY3" fmla="*/ 0 h 5427796"/>
                      <a:gd name="connsiteX4" fmla="*/ 0 w 1916475"/>
                      <a:gd name="connsiteY4" fmla="*/ 2563595 h 5427796"/>
                      <a:gd name="connsiteX5" fmla="*/ 552520 w 1916475"/>
                      <a:gd name="connsiteY5" fmla="*/ 5427796 h 5427796"/>
                      <a:gd name="connsiteX6" fmla="*/ 1916475 w 1916475"/>
                      <a:gd name="connsiteY6" fmla="*/ 5427796 h 5427796"/>
                      <a:gd name="connsiteX7" fmla="*/ 1363955 w 1916475"/>
                      <a:gd name="connsiteY7" fmla="*/ 2563595 h 5427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6475" h="5427796">
                        <a:moveTo>
                          <a:pt x="1" y="2563584"/>
                        </a:moveTo>
                        <a:lnTo>
                          <a:pt x="1362525" y="2563584"/>
                        </a:lnTo>
                        <a:lnTo>
                          <a:pt x="1855037" y="0"/>
                        </a:lnTo>
                        <a:lnTo>
                          <a:pt x="492513" y="0"/>
                        </a:lnTo>
                        <a:close/>
                        <a:moveTo>
                          <a:pt x="0" y="2563595"/>
                        </a:moveTo>
                        <a:lnTo>
                          <a:pt x="552520" y="5427796"/>
                        </a:lnTo>
                        <a:lnTo>
                          <a:pt x="1916475" y="5427796"/>
                        </a:lnTo>
                        <a:lnTo>
                          <a:pt x="1363955" y="2563595"/>
                        </a:lnTo>
                        <a:close/>
                      </a:path>
                    </a:pathLst>
                  </a:custGeom>
                  <a:solidFill>
                    <a:srgbClr val="FEA4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Parallelogram 109">
                    <a:extLst>
                      <a:ext uri="{FF2B5EF4-FFF2-40B4-BE49-F238E27FC236}">
                        <a16:creationId xmlns:a16="http://schemas.microsoft.com/office/drawing/2014/main" id="{43BE4FE7-FCD6-45D2-BF50-A5948989A3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826234" y="1941065"/>
                    <a:ext cx="1858405" cy="2563584"/>
                  </a:xfrm>
                  <a:prstGeom prst="parallelogram">
                    <a:avLst>
                      <a:gd name="adj" fmla="val 26550"/>
                    </a:avLst>
                  </a:prstGeom>
                  <a:solidFill>
                    <a:srgbClr val="FE4C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Parallelogram 110">
                    <a:extLst>
                      <a:ext uri="{FF2B5EF4-FFF2-40B4-BE49-F238E27FC236}">
                        <a16:creationId xmlns:a16="http://schemas.microsoft.com/office/drawing/2014/main" id="{2EC23FE9-E6F2-482F-A77A-D79E12DAEB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01" y="1761719"/>
                    <a:ext cx="1916475" cy="2864201"/>
                  </a:xfrm>
                  <a:prstGeom prst="parallelogram">
                    <a:avLst>
                      <a:gd name="adj" fmla="val 28830"/>
                    </a:avLst>
                  </a:prstGeom>
                  <a:solidFill>
                    <a:srgbClr val="FE767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07" name="Parallelogram 106">
                  <a:extLst>
                    <a:ext uri="{FF2B5EF4-FFF2-40B4-BE49-F238E27FC236}">
                      <a16:creationId xmlns:a16="http://schemas.microsoft.com/office/drawing/2014/main" id="{FA49F530-DC53-4C89-BFE7-2B06138144C9}"/>
                    </a:ext>
                  </a:extLst>
                </p:cNvPr>
                <p:cNvSpPr/>
                <p:nvPr/>
              </p:nvSpPr>
              <p:spPr>
                <a:xfrm rot="5400000">
                  <a:off x="5411520" y="2017711"/>
                  <a:ext cx="1513916" cy="757730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Parallelogram 107">
                  <a:extLst>
                    <a:ext uri="{FF2B5EF4-FFF2-40B4-BE49-F238E27FC236}">
                      <a16:creationId xmlns:a16="http://schemas.microsoft.com/office/drawing/2014/main" id="{CCD16EE5-F25E-4B22-8E1C-596BAB580921}"/>
                    </a:ext>
                  </a:extLst>
                </p:cNvPr>
                <p:cNvSpPr/>
                <p:nvPr/>
              </p:nvSpPr>
              <p:spPr>
                <a:xfrm rot="16200000" flipH="1">
                  <a:off x="8195439" y="2085518"/>
                  <a:ext cx="1500454" cy="675291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E7AB002-7D8A-4734-BF32-CDEA3E895E12}"/>
                  </a:ext>
                </a:extLst>
              </p:cNvPr>
              <p:cNvGrpSpPr/>
              <p:nvPr/>
            </p:nvGrpSpPr>
            <p:grpSpPr>
              <a:xfrm>
                <a:off x="2113695" y="1688927"/>
                <a:ext cx="1419369" cy="1096612"/>
                <a:chOff x="3970359" y="356326"/>
                <a:chExt cx="5019442" cy="387804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5745E42A-4BAB-4E38-9348-D5693218F7D3}"/>
                    </a:ext>
                  </a:extLst>
                </p:cNvPr>
                <p:cNvSpPr/>
                <p:nvPr/>
              </p:nvSpPr>
              <p:spPr>
                <a:xfrm rot="1796186" flipH="1">
                  <a:off x="4048306" y="1126953"/>
                  <a:ext cx="4379484" cy="3107421"/>
                </a:xfrm>
                <a:custGeom>
                  <a:avLst/>
                  <a:gdLst>
                    <a:gd name="connsiteX0" fmla="*/ 2418713 w 4379483"/>
                    <a:gd name="connsiteY0" fmla="*/ 44636 h 3107422"/>
                    <a:gd name="connsiteX1" fmla="*/ 0 w 4379483"/>
                    <a:gd name="connsiteY1" fmla="*/ 214480 h 3107422"/>
                    <a:gd name="connsiteX2" fmla="*/ 1684 w 4379483"/>
                    <a:gd name="connsiteY2" fmla="*/ 216652 h 3107422"/>
                    <a:gd name="connsiteX3" fmla="*/ 371026 w 4379483"/>
                    <a:gd name="connsiteY3" fmla="*/ 312491 h 3107422"/>
                    <a:gd name="connsiteX4" fmla="*/ 221524 w 4379483"/>
                    <a:gd name="connsiteY4" fmla="*/ 961349 h 3107422"/>
                    <a:gd name="connsiteX5" fmla="*/ 448903 w 4379483"/>
                    <a:gd name="connsiteY5" fmla="*/ 773114 h 3107422"/>
                    <a:gd name="connsiteX6" fmla="*/ 2135528 w 4379483"/>
                    <a:gd name="connsiteY6" fmla="*/ 910747 h 3107422"/>
                    <a:gd name="connsiteX7" fmla="*/ 2192533 w 4379483"/>
                    <a:gd name="connsiteY7" fmla="*/ 887311 h 3107422"/>
                    <a:gd name="connsiteX8" fmla="*/ 2194290 w 4379483"/>
                    <a:gd name="connsiteY8" fmla="*/ 935627 h 3107422"/>
                    <a:gd name="connsiteX9" fmla="*/ 3801444 w 4379483"/>
                    <a:gd name="connsiteY9" fmla="*/ 3033005 h 3107422"/>
                    <a:gd name="connsiteX10" fmla="*/ 3804256 w 4379483"/>
                    <a:gd name="connsiteY10" fmla="*/ 3107422 h 3107422"/>
                    <a:gd name="connsiteX11" fmla="*/ 3970719 w 4379483"/>
                    <a:gd name="connsiteY11" fmla="*/ 2565251 h 3107422"/>
                    <a:gd name="connsiteX12" fmla="*/ 4375568 w 4379483"/>
                    <a:gd name="connsiteY12" fmla="*/ 2737872 h 3107422"/>
                    <a:gd name="connsiteX13" fmla="*/ 4379454 w 4379483"/>
                    <a:gd name="connsiteY13" fmla="*/ 2735147 h 3107422"/>
                    <a:gd name="connsiteX14" fmla="*/ 2764659 w 4379483"/>
                    <a:gd name="connsiteY14" fmla="*/ 431765 h 3107422"/>
                    <a:gd name="connsiteX15" fmla="*/ 2418713 w 4379483"/>
                    <a:gd name="connsiteY15" fmla="*/ 674292 h 310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9483" h="3107422">
                      <a:moveTo>
                        <a:pt x="2418713" y="44636"/>
                      </a:moveTo>
                      <a:cubicBezTo>
                        <a:pt x="1585901" y="711759"/>
                        <a:pt x="832812" y="-452643"/>
                        <a:pt x="0" y="214480"/>
                      </a:cubicBezTo>
                      <a:lnTo>
                        <a:pt x="1684" y="216652"/>
                      </a:lnTo>
                      <a:lnTo>
                        <a:pt x="371026" y="312491"/>
                      </a:lnTo>
                      <a:lnTo>
                        <a:pt x="221524" y="961349"/>
                      </a:lnTo>
                      <a:lnTo>
                        <a:pt x="448903" y="773114"/>
                      </a:lnTo>
                      <a:cubicBezTo>
                        <a:pt x="1154842" y="310339"/>
                        <a:pt x="1515827" y="1131244"/>
                        <a:pt x="2135528" y="910747"/>
                      </a:cubicBezTo>
                      <a:lnTo>
                        <a:pt x="2192533" y="887311"/>
                      </a:lnTo>
                      <a:lnTo>
                        <a:pt x="2194290" y="935627"/>
                      </a:lnTo>
                      <a:cubicBezTo>
                        <a:pt x="2277088" y="1952275"/>
                        <a:pt x="3715827" y="2018334"/>
                        <a:pt x="3801444" y="3033005"/>
                      </a:cubicBezTo>
                      <a:lnTo>
                        <a:pt x="3804256" y="3107422"/>
                      </a:lnTo>
                      <a:lnTo>
                        <a:pt x="3970719" y="2565251"/>
                      </a:lnTo>
                      <a:lnTo>
                        <a:pt x="4375568" y="2737872"/>
                      </a:lnTo>
                      <a:lnTo>
                        <a:pt x="4379454" y="2735147"/>
                      </a:lnTo>
                      <a:cubicBezTo>
                        <a:pt x="4387447" y="1584397"/>
                        <a:pt x="2756666" y="1582515"/>
                        <a:pt x="2764659" y="431765"/>
                      </a:cubicBezTo>
                      <a:lnTo>
                        <a:pt x="2418713" y="6742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51000">
                      <a:srgbClr val="3FC5C2"/>
                    </a:gs>
                    <a:gs pos="100000">
                      <a:srgbClr val="A6F4F4">
                        <a:shade val="100000"/>
                        <a:satMod val="115000"/>
                      </a:srgbClr>
                    </a:gs>
                  </a:gsLst>
                  <a:lin ang="108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Trapezoid 38">
                  <a:extLst>
                    <a:ext uri="{FF2B5EF4-FFF2-40B4-BE49-F238E27FC236}">
                      <a16:creationId xmlns:a16="http://schemas.microsoft.com/office/drawing/2014/main" id="{D165C2F5-8FC1-4BEB-97CB-BD85912A395A}"/>
                    </a:ext>
                  </a:extLst>
                </p:cNvPr>
                <p:cNvSpPr/>
                <p:nvPr/>
              </p:nvSpPr>
              <p:spPr>
                <a:xfrm rot="15089670">
                  <a:off x="6844943" y="34820"/>
                  <a:ext cx="1650086" cy="2639630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Trapezoid 38">
                  <a:extLst>
                    <a:ext uri="{FF2B5EF4-FFF2-40B4-BE49-F238E27FC236}">
                      <a16:creationId xmlns:a16="http://schemas.microsoft.com/office/drawing/2014/main" id="{86F781F5-C513-4AC5-B749-D9B86E12FFF9}"/>
                    </a:ext>
                  </a:extLst>
                </p:cNvPr>
                <p:cNvSpPr/>
                <p:nvPr/>
              </p:nvSpPr>
              <p:spPr>
                <a:xfrm rot="15089670">
                  <a:off x="7342598" y="607183"/>
                  <a:ext cx="635122" cy="23368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Trapezoid 38">
                  <a:extLst>
                    <a:ext uri="{FF2B5EF4-FFF2-40B4-BE49-F238E27FC236}">
                      <a16:creationId xmlns:a16="http://schemas.microsoft.com/office/drawing/2014/main" id="{011C5313-2A85-4089-8C76-1F1D33850959}"/>
                    </a:ext>
                  </a:extLst>
                </p:cNvPr>
                <p:cNvSpPr/>
                <p:nvPr/>
              </p:nvSpPr>
              <p:spPr>
                <a:xfrm rot="6510330" flipH="1">
                  <a:off x="4387871" y="-61186"/>
                  <a:ext cx="1881950" cy="27169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Trapezoid 38">
                  <a:extLst>
                    <a:ext uri="{FF2B5EF4-FFF2-40B4-BE49-F238E27FC236}">
                      <a16:creationId xmlns:a16="http://schemas.microsoft.com/office/drawing/2014/main" id="{7D19511D-7C0C-4076-A5A4-978F8C6543B3}"/>
                    </a:ext>
                  </a:extLst>
                </p:cNvPr>
                <p:cNvSpPr/>
                <p:nvPr/>
              </p:nvSpPr>
              <p:spPr>
                <a:xfrm rot="6510330" flipH="1">
                  <a:off x="4976779" y="574769"/>
                  <a:ext cx="724366" cy="2405345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50">
                  <a:extLst>
                    <a:ext uri="{FF2B5EF4-FFF2-40B4-BE49-F238E27FC236}">
                      <a16:creationId xmlns:a16="http://schemas.microsoft.com/office/drawing/2014/main" id="{7B19F916-3D56-48DC-A0AF-607ED91D94FA}"/>
                    </a:ext>
                  </a:extLst>
                </p:cNvPr>
                <p:cNvSpPr/>
                <p:nvPr/>
              </p:nvSpPr>
              <p:spPr>
                <a:xfrm>
                  <a:off x="6096118" y="1283649"/>
                  <a:ext cx="892367" cy="899626"/>
                </a:xfrm>
                <a:custGeom>
                  <a:avLst/>
                  <a:gdLst>
                    <a:gd name="connsiteX0" fmla="*/ 0 w 1053999"/>
                    <a:gd name="connsiteY0" fmla="*/ 488424 h 976848"/>
                    <a:gd name="connsiteX1" fmla="*/ 527000 w 1053999"/>
                    <a:gd name="connsiteY1" fmla="*/ 0 h 976848"/>
                    <a:gd name="connsiteX2" fmla="*/ 1054000 w 1053999"/>
                    <a:gd name="connsiteY2" fmla="*/ 488424 h 976848"/>
                    <a:gd name="connsiteX3" fmla="*/ 527000 w 1053999"/>
                    <a:gd name="connsiteY3" fmla="*/ 976848 h 976848"/>
                    <a:gd name="connsiteX4" fmla="*/ 0 w 1053999"/>
                    <a:gd name="connsiteY4" fmla="*/ 488424 h 976848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762" h="977651">
                      <a:moveTo>
                        <a:pt x="381" y="488424"/>
                      </a:moveTo>
                      <a:cubicBezTo>
                        <a:pt x="381" y="218675"/>
                        <a:pt x="122027" y="0"/>
                        <a:pt x="527381" y="0"/>
                      </a:cubicBezTo>
                      <a:cubicBezTo>
                        <a:pt x="932735" y="0"/>
                        <a:pt x="1054381" y="218675"/>
                        <a:pt x="1054381" y="488424"/>
                      </a:cubicBezTo>
                      <a:cubicBezTo>
                        <a:pt x="1054381" y="758173"/>
                        <a:pt x="1087857" y="960520"/>
                        <a:pt x="527381" y="976848"/>
                      </a:cubicBezTo>
                      <a:cubicBezTo>
                        <a:pt x="-33095" y="993176"/>
                        <a:pt x="381" y="758173"/>
                        <a:pt x="381" y="48842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1F2F1"/>
                    </a:gs>
                    <a:gs pos="98000">
                      <a:srgbClr val="53CACD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8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052 -0.6849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07407E-6 L 0.00183 -0.48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44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ethereal-fairy-win-sound-2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It’s in the jug.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Where’s the juice?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432" y="1816268"/>
            <a:ext cx="2029132" cy="215286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10066147" y="128638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9476002" y="1001216"/>
            <a:ext cx="24865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 ‘S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5657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7" grpId="0" animBg="1"/>
      <p:bldP spid="7" grpId="1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969353" y="119566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8845122" y="831559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6474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7377" y="1771650"/>
            <a:ext cx="206484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969355" y="1284325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9052999" y="809438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61905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Where’s the tomato?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4377" y="1842635"/>
            <a:ext cx="2933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5th Grade: Fractions I">
  <a:themeElements>
    <a:clrScheme name="Simple Light">
      <a:dk1>
        <a:srgbClr val="2C2C75"/>
      </a:dk1>
      <a:lt1>
        <a:srgbClr val="AEB4FF"/>
      </a:lt1>
      <a:dk2>
        <a:srgbClr val="19164B"/>
      </a:dk2>
      <a:lt2>
        <a:srgbClr val="FFBD39"/>
      </a:lt2>
      <a:accent1>
        <a:srgbClr val="FF92AF"/>
      </a:accent1>
      <a:accent2>
        <a:srgbClr val="B0EFDE"/>
      </a:accent2>
      <a:accent3>
        <a:srgbClr val="FAFAF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</TotalTime>
  <Words>592</Words>
  <Application>Microsoft Office PowerPoint</Application>
  <PresentationFormat>Widescreen</PresentationFormat>
  <Paragraphs>134</Paragraphs>
  <Slides>34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Adobe Fan Heiti Std B</vt:lpstr>
      <vt:lpstr>Anaheim</vt:lpstr>
      <vt:lpstr>Bebas Neue</vt:lpstr>
      <vt:lpstr>Fredoka One</vt:lpstr>
      <vt:lpstr>Life Savers</vt:lpstr>
      <vt:lpstr>Life Savers ExtraBold</vt:lpstr>
      <vt:lpstr>Patrick Hand</vt:lpstr>
      <vt:lpstr>Quicksand</vt:lpstr>
      <vt:lpstr>Quicksand SemiBold</vt:lpstr>
      <vt:lpstr>Arial</vt:lpstr>
      <vt:lpstr>Barlow</vt:lpstr>
      <vt:lpstr>Barlow Medium</vt:lpstr>
      <vt:lpstr>Calibri</vt:lpstr>
      <vt:lpstr>Calibri Light</vt:lpstr>
      <vt:lpstr>Comic Sans MS</vt:lpstr>
      <vt:lpstr>Nunito</vt:lpstr>
      <vt:lpstr>Poppins</vt:lpstr>
      <vt:lpstr>PT Sans</vt:lpstr>
      <vt:lpstr>Roboto</vt:lpstr>
      <vt:lpstr>Roboto Condensed Light</vt:lpstr>
      <vt:lpstr>Office Theme</vt:lpstr>
      <vt:lpstr>Math Subject for Elementary - 5th Grade: Fractions I</vt:lpstr>
      <vt:lpstr>Science Subject for Elementary - 3rd Grade: Physical, Life, and Earth by Slidesgo</vt:lpstr>
      <vt:lpstr>P.E. Subject for Middle School - 6th Grade: Sports &amp; Games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Thành Trung Nguyễn</cp:lastModifiedBy>
  <cp:revision>38</cp:revision>
  <dcterms:created xsi:type="dcterms:W3CDTF">2022-05-06T18:46:41Z</dcterms:created>
  <dcterms:modified xsi:type="dcterms:W3CDTF">2024-08-09T04:01:19Z</dcterms:modified>
</cp:coreProperties>
</file>