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4" r:id="rId4"/>
    <p:sldMasterId id="2147483730" r:id="rId5"/>
  </p:sldMasterIdLst>
  <p:notesMasterIdLst>
    <p:notesMasterId r:id="rId29"/>
  </p:notesMasterIdLst>
  <p:sldIdLst>
    <p:sldId id="259" r:id="rId6"/>
    <p:sldId id="257" r:id="rId7"/>
    <p:sldId id="25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1" r:id="rId18"/>
    <p:sldId id="269" r:id="rId19"/>
    <p:sldId id="262" r:id="rId20"/>
    <p:sldId id="268" r:id="rId21"/>
    <p:sldId id="280" r:id="rId22"/>
    <p:sldId id="263" r:id="rId23"/>
    <p:sldId id="264" r:id="rId24"/>
    <p:sldId id="281" r:id="rId25"/>
    <p:sldId id="282" r:id="rId26"/>
    <p:sldId id="283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C07"/>
    <a:srgbClr val="FFF3F3"/>
    <a:srgbClr val="E6005D"/>
    <a:srgbClr val="A10300"/>
    <a:srgbClr val="E2FCF8"/>
    <a:srgbClr val="D71B07"/>
    <a:srgbClr val="FFE5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1040" autoAdjust="0"/>
  </p:normalViewPr>
  <p:slideViewPr>
    <p:cSldViewPr snapToGrid="0">
      <p:cViewPr varScale="1">
        <p:scale>
          <a:sx n="65" d="100"/>
          <a:sy n="65" d="100"/>
        </p:scale>
        <p:origin x="128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notesViewPr>
    <p:cSldViewPr snapToGrid="0">
      <p:cViewPr>
        <p:scale>
          <a:sx n="106" d="100"/>
          <a:sy n="106" d="100"/>
        </p:scale>
        <p:origin x="816" y="-14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EB228-7336-4E3C-ADFB-1C125F5832C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86260-F429-4B6F-A0D5-90492C423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5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79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23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763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00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930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21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343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39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3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48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trai</a:t>
            </a:r>
            <a:r>
              <a:rPr lang="en-US" baseline="0" dirty="0"/>
              <a:t>,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gái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trèo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72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5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4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84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21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3"/>
          <p:cNvSpPr/>
          <p:nvPr/>
        </p:nvSpPr>
        <p:spPr>
          <a:xfrm flipH="1">
            <a:off x="9858717" y="-302300"/>
            <a:ext cx="3018217" cy="26707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23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23"/>
          <p:cNvGrpSpPr/>
          <p:nvPr/>
        </p:nvGrpSpPr>
        <p:grpSpPr>
          <a:xfrm flipH="1">
            <a:off x="8886426" y="-457287"/>
            <a:ext cx="2354604" cy="1856685"/>
            <a:chOff x="2533100" y="1212175"/>
            <a:chExt cx="1066075" cy="839825"/>
          </a:xfrm>
        </p:grpSpPr>
        <p:sp>
          <p:nvSpPr>
            <p:cNvPr id="1540" name="Google Shape;1540;p2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2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2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23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562" name="Google Shape;1562;p2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2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2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2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2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2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23"/>
          <p:cNvGrpSpPr/>
          <p:nvPr/>
        </p:nvGrpSpPr>
        <p:grpSpPr>
          <a:xfrm rot="1668569" flipH="1">
            <a:off x="821978" y="5153931"/>
            <a:ext cx="1215943" cy="1303764"/>
            <a:chOff x="1721175" y="2665325"/>
            <a:chExt cx="809625" cy="868075"/>
          </a:xfrm>
        </p:grpSpPr>
        <p:sp>
          <p:nvSpPr>
            <p:cNvPr id="1590" name="Google Shape;1590;p2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23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1597" name="Google Shape;1597;p2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2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2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2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2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2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2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2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6" name="Google Shape;1606;p23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23"/>
          <p:cNvSpPr txBox="1">
            <a:spLocks noGrp="1"/>
          </p:cNvSpPr>
          <p:nvPr>
            <p:ph type="title" idx="2"/>
          </p:nvPr>
        </p:nvSpPr>
        <p:spPr>
          <a:xfrm>
            <a:off x="6674617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8" name="Google Shape;1608;p23"/>
          <p:cNvSpPr txBox="1">
            <a:spLocks noGrp="1"/>
          </p:cNvSpPr>
          <p:nvPr>
            <p:ph type="subTitle" idx="1"/>
          </p:nvPr>
        </p:nvSpPr>
        <p:spPr>
          <a:xfrm>
            <a:off x="6764433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9" name="Google Shape;1609;p23"/>
          <p:cNvSpPr txBox="1">
            <a:spLocks noGrp="1"/>
          </p:cNvSpPr>
          <p:nvPr>
            <p:ph type="title" idx="3"/>
          </p:nvPr>
        </p:nvSpPr>
        <p:spPr>
          <a:xfrm>
            <a:off x="2247351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0" name="Google Shape;1610;p23"/>
          <p:cNvSpPr txBox="1">
            <a:spLocks noGrp="1"/>
          </p:cNvSpPr>
          <p:nvPr>
            <p:ph type="subTitle" idx="4"/>
          </p:nvPr>
        </p:nvSpPr>
        <p:spPr>
          <a:xfrm>
            <a:off x="2337167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346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24"/>
          <p:cNvSpPr/>
          <p:nvPr/>
        </p:nvSpPr>
        <p:spPr>
          <a:xfrm flipH="1">
            <a:off x="9630913" y="4947767"/>
            <a:ext cx="2872920" cy="2054703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3" name="Google Shape;1613;p24"/>
          <p:cNvSpPr/>
          <p:nvPr/>
        </p:nvSpPr>
        <p:spPr>
          <a:xfrm flipH="1">
            <a:off x="-518227" y="-423333"/>
            <a:ext cx="4535993" cy="3421840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4" name="Google Shape;1614;p24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15" name="Google Shape;1615;p24"/>
          <p:cNvGrpSpPr/>
          <p:nvPr/>
        </p:nvGrpSpPr>
        <p:grpSpPr>
          <a:xfrm rot="9958971" flipH="1">
            <a:off x="9739837" y="5414823"/>
            <a:ext cx="1785529" cy="1183023"/>
            <a:chOff x="3495050" y="1152875"/>
            <a:chExt cx="1082275" cy="847800"/>
          </a:xfrm>
        </p:grpSpPr>
        <p:sp>
          <p:nvSpPr>
            <p:cNvPr id="1616" name="Google Shape;1616;p2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24"/>
          <p:cNvGrpSpPr/>
          <p:nvPr/>
        </p:nvGrpSpPr>
        <p:grpSpPr>
          <a:xfrm>
            <a:off x="-951568" y="-39805"/>
            <a:ext cx="2902187" cy="1310256"/>
            <a:chOff x="2915775" y="2073500"/>
            <a:chExt cx="874750" cy="394925"/>
          </a:xfrm>
        </p:grpSpPr>
        <p:sp>
          <p:nvSpPr>
            <p:cNvPr id="1625" name="Google Shape;1625;p2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5" name="Google Shape;1645;p24"/>
          <p:cNvGrpSpPr/>
          <p:nvPr/>
        </p:nvGrpSpPr>
        <p:grpSpPr>
          <a:xfrm>
            <a:off x="10490936" y="5025368"/>
            <a:ext cx="749864" cy="1179033"/>
            <a:chOff x="6381525" y="2911575"/>
            <a:chExt cx="404225" cy="635575"/>
          </a:xfrm>
        </p:grpSpPr>
        <p:sp>
          <p:nvSpPr>
            <p:cNvPr id="1646" name="Google Shape;1646;p24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4527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5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0" name="Google Shape;1650;p25"/>
          <p:cNvGrpSpPr/>
          <p:nvPr/>
        </p:nvGrpSpPr>
        <p:grpSpPr>
          <a:xfrm>
            <a:off x="574836" y="-4"/>
            <a:ext cx="1722920" cy="1382240"/>
            <a:chOff x="2533100" y="1212175"/>
            <a:chExt cx="1066075" cy="839825"/>
          </a:xfrm>
        </p:grpSpPr>
        <p:sp>
          <p:nvSpPr>
            <p:cNvPr id="1651" name="Google Shape;1651;p2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2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2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2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2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2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2" name="Google Shape;1672;p25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3" name="Google Shape;1673;p25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1674" name="Google Shape;1674;p2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25"/>
          <p:cNvGrpSpPr/>
          <p:nvPr/>
        </p:nvGrpSpPr>
        <p:grpSpPr>
          <a:xfrm>
            <a:off x="10796006" y="5805568"/>
            <a:ext cx="890061" cy="904669"/>
            <a:chOff x="1980625" y="1091425"/>
            <a:chExt cx="479800" cy="487675"/>
          </a:xfrm>
        </p:grpSpPr>
        <p:sp>
          <p:nvSpPr>
            <p:cNvPr id="1680" name="Google Shape;1680;p25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25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5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4" name="Google Shape;1694;p25"/>
          <p:cNvSpPr txBox="1">
            <a:spLocks noGrp="1"/>
          </p:cNvSpPr>
          <p:nvPr>
            <p:ph type="title"/>
          </p:nvPr>
        </p:nvSpPr>
        <p:spPr>
          <a:xfrm>
            <a:off x="3083267" y="719333"/>
            <a:ext cx="815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163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6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26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26"/>
          <p:cNvSpPr txBox="1">
            <a:spLocks noGrp="1"/>
          </p:cNvSpPr>
          <p:nvPr>
            <p:ph type="subTitle" idx="1"/>
          </p:nvPr>
        </p:nvSpPr>
        <p:spPr>
          <a:xfrm>
            <a:off x="950967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99" name="Google Shape;1699;p2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00" name="Google Shape;1700;p26"/>
          <p:cNvGrpSpPr/>
          <p:nvPr/>
        </p:nvGrpSpPr>
        <p:grpSpPr>
          <a:xfrm rot="-9403048">
            <a:off x="-197369" y="5398604"/>
            <a:ext cx="3454403" cy="1479800"/>
            <a:chOff x="3260100" y="4040200"/>
            <a:chExt cx="1579600" cy="893550"/>
          </a:xfrm>
        </p:grpSpPr>
        <p:sp>
          <p:nvSpPr>
            <p:cNvPr id="1701" name="Google Shape;1701;p2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 rot="1310010">
            <a:off x="10078102" y="45728"/>
            <a:ext cx="2009868" cy="1807909"/>
            <a:chOff x="3495050" y="1152875"/>
            <a:chExt cx="1082275" cy="881498"/>
          </a:xfrm>
        </p:grpSpPr>
        <p:sp>
          <p:nvSpPr>
            <p:cNvPr id="1729" name="Google Shape;1729;p26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26"/>
          <p:cNvGrpSpPr/>
          <p:nvPr/>
        </p:nvGrpSpPr>
        <p:grpSpPr>
          <a:xfrm rot="-1359523">
            <a:off x="885099" y="5791981"/>
            <a:ext cx="551600" cy="1128977"/>
            <a:chOff x="5291025" y="2315450"/>
            <a:chExt cx="319900" cy="654750"/>
          </a:xfrm>
        </p:grpSpPr>
        <p:sp>
          <p:nvSpPr>
            <p:cNvPr id="1738" name="Google Shape;1738;p2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201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7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3" name="Google Shape;1743;p27"/>
          <p:cNvSpPr/>
          <p:nvPr/>
        </p:nvSpPr>
        <p:spPr>
          <a:xfrm flipH="1">
            <a:off x="-394186" y="-457299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4" name="Google Shape;1744;p27"/>
          <p:cNvGrpSpPr/>
          <p:nvPr/>
        </p:nvGrpSpPr>
        <p:grpSpPr>
          <a:xfrm flipH="1">
            <a:off x="9794952" y="4920507"/>
            <a:ext cx="2335313" cy="1622267"/>
            <a:chOff x="3095850" y="2740875"/>
            <a:chExt cx="1972838" cy="1216700"/>
          </a:xfrm>
        </p:grpSpPr>
        <p:sp>
          <p:nvSpPr>
            <p:cNvPr id="1745" name="Google Shape;1745;p2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27"/>
          <p:cNvGrpSpPr/>
          <p:nvPr/>
        </p:nvGrpSpPr>
        <p:grpSpPr>
          <a:xfrm rot="-700348" flipH="1">
            <a:off x="452900" y="385304"/>
            <a:ext cx="2213941" cy="1837653"/>
            <a:chOff x="3495050" y="1152875"/>
            <a:chExt cx="1082275" cy="847800"/>
          </a:xfrm>
        </p:grpSpPr>
        <p:sp>
          <p:nvSpPr>
            <p:cNvPr id="1751" name="Google Shape;1751;p27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9" name="Google Shape;1759;p27"/>
          <p:cNvGrpSpPr/>
          <p:nvPr/>
        </p:nvGrpSpPr>
        <p:grpSpPr>
          <a:xfrm rot="-7942932">
            <a:off x="387205" y="235734"/>
            <a:ext cx="1127521" cy="1108724"/>
            <a:chOff x="4452350" y="1286250"/>
            <a:chExt cx="700275" cy="688600"/>
          </a:xfrm>
        </p:grpSpPr>
        <p:sp>
          <p:nvSpPr>
            <p:cNvPr id="1760" name="Google Shape;1760;p27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27"/>
          <p:cNvGrpSpPr/>
          <p:nvPr/>
        </p:nvGrpSpPr>
        <p:grpSpPr>
          <a:xfrm rot="-7739904">
            <a:off x="10064120" y="5677729"/>
            <a:ext cx="642624" cy="964723"/>
            <a:chOff x="3463650" y="2615600"/>
            <a:chExt cx="467625" cy="701900"/>
          </a:xfrm>
        </p:grpSpPr>
        <p:sp>
          <p:nvSpPr>
            <p:cNvPr id="1774" name="Google Shape;1774;p27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7" name="Google Shape;1777;p27"/>
          <p:cNvGrpSpPr/>
          <p:nvPr/>
        </p:nvGrpSpPr>
        <p:grpSpPr>
          <a:xfrm rot="3100062">
            <a:off x="10843978" y="5459181"/>
            <a:ext cx="1127495" cy="950735"/>
            <a:chOff x="2385375" y="4063625"/>
            <a:chExt cx="845650" cy="713075"/>
          </a:xfrm>
        </p:grpSpPr>
        <p:sp>
          <p:nvSpPr>
            <p:cNvPr id="1778" name="Google Shape;1778;p27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82" name="Google Shape;1782;p27"/>
          <p:cNvSpPr txBox="1">
            <a:spLocks noGrp="1"/>
          </p:cNvSpPr>
          <p:nvPr>
            <p:ph type="subTitle" idx="1"/>
          </p:nvPr>
        </p:nvSpPr>
        <p:spPr>
          <a:xfrm>
            <a:off x="7467200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3496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8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6" name="Google Shape;1786;p28"/>
          <p:cNvSpPr/>
          <p:nvPr/>
        </p:nvSpPr>
        <p:spPr>
          <a:xfrm flipH="1">
            <a:off x="-789253" y="-516333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7" name="Google Shape;1787;p28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88" name="Google Shape;1788;p28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789" name="Google Shape;1789;p2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0" name="Google Shape;1810;p28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811" name="Google Shape;1811;p2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8" name="Google Shape;1838;p28"/>
          <p:cNvGrpSpPr/>
          <p:nvPr/>
        </p:nvGrpSpPr>
        <p:grpSpPr>
          <a:xfrm>
            <a:off x="10841074" y="5261713"/>
            <a:ext cx="666061" cy="1141515"/>
            <a:chOff x="1332275" y="1990950"/>
            <a:chExt cx="359050" cy="615350"/>
          </a:xfrm>
        </p:grpSpPr>
        <p:sp>
          <p:nvSpPr>
            <p:cNvPr id="1839" name="Google Shape;1839;p28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6634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29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29"/>
          <p:cNvGrpSpPr/>
          <p:nvPr/>
        </p:nvGrpSpPr>
        <p:grpSpPr>
          <a:xfrm flipH="1">
            <a:off x="9883860" y="14900"/>
            <a:ext cx="1715385" cy="1382240"/>
            <a:chOff x="2533100" y="1212175"/>
            <a:chExt cx="1066075" cy="839825"/>
          </a:xfrm>
        </p:grpSpPr>
        <p:sp>
          <p:nvSpPr>
            <p:cNvPr id="1855" name="Google Shape;1855;p2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6" name="Google Shape;1876;p29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7" name="Google Shape;1877;p29"/>
          <p:cNvGrpSpPr/>
          <p:nvPr/>
        </p:nvGrpSpPr>
        <p:grpSpPr>
          <a:xfrm rot="10569641" flipH="1">
            <a:off x="2057" y="5352817"/>
            <a:ext cx="2321324" cy="1330144"/>
            <a:chOff x="3260100" y="4040200"/>
            <a:chExt cx="1579600" cy="893550"/>
          </a:xfrm>
        </p:grpSpPr>
        <p:sp>
          <p:nvSpPr>
            <p:cNvPr id="1878" name="Google Shape;1878;p2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2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2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2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2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29"/>
          <p:cNvGrpSpPr/>
          <p:nvPr/>
        </p:nvGrpSpPr>
        <p:grpSpPr>
          <a:xfrm flipH="1">
            <a:off x="578684" y="5541352"/>
            <a:ext cx="796201" cy="1040368"/>
            <a:chOff x="6936350" y="2855900"/>
            <a:chExt cx="431000" cy="560825"/>
          </a:xfrm>
        </p:grpSpPr>
        <p:sp>
          <p:nvSpPr>
            <p:cNvPr id="1906" name="Google Shape;1906;p2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2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2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10" name="Google Shape;1910;p29"/>
          <p:cNvGrpSpPr/>
          <p:nvPr/>
        </p:nvGrpSpPr>
        <p:grpSpPr>
          <a:xfrm rot="5259364" flipH="1">
            <a:off x="1096378" y="6064298"/>
            <a:ext cx="566476" cy="1009349"/>
            <a:chOff x="478300" y="2547225"/>
            <a:chExt cx="305375" cy="546425"/>
          </a:xfrm>
        </p:grpSpPr>
        <p:sp>
          <p:nvSpPr>
            <p:cNvPr id="1911" name="Google Shape;1911;p2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2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2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6" name="Google Shape;1916;p29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84680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0679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0"/>
          <p:cNvSpPr/>
          <p:nvPr/>
        </p:nvSpPr>
        <p:spPr>
          <a:xfrm flipH="1">
            <a:off x="9514875" y="4841477"/>
            <a:ext cx="2930325" cy="228192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19" name="Google Shape;1919;p30"/>
          <p:cNvSpPr/>
          <p:nvPr/>
        </p:nvSpPr>
        <p:spPr>
          <a:xfrm>
            <a:off x="9698435" y="-175666"/>
            <a:ext cx="2930408" cy="1873143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0" name="Google Shape;1920;p30"/>
          <p:cNvSpPr/>
          <p:nvPr/>
        </p:nvSpPr>
        <p:spPr>
          <a:xfrm flipH="1">
            <a:off x="-1012009" y="-175666"/>
            <a:ext cx="3295876" cy="240871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1" name="Google Shape;1921;p30"/>
          <p:cNvSpPr/>
          <p:nvPr/>
        </p:nvSpPr>
        <p:spPr>
          <a:xfrm>
            <a:off x="-525766" y="4714599"/>
            <a:ext cx="3481209" cy="2408808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1922" name="Google Shape;1922;p30"/>
          <p:cNvGrpSpPr/>
          <p:nvPr/>
        </p:nvGrpSpPr>
        <p:grpSpPr>
          <a:xfrm>
            <a:off x="-646400" y="-227692"/>
            <a:ext cx="2930263" cy="1657595"/>
            <a:chOff x="3260100" y="4040200"/>
            <a:chExt cx="1579600" cy="893550"/>
          </a:xfrm>
        </p:grpSpPr>
        <p:sp>
          <p:nvSpPr>
            <p:cNvPr id="1923" name="Google Shape;1923;p30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0" name="Google Shape;1950;p30"/>
          <p:cNvGrpSpPr/>
          <p:nvPr/>
        </p:nvGrpSpPr>
        <p:grpSpPr>
          <a:xfrm>
            <a:off x="10159782" y="124746"/>
            <a:ext cx="2007692" cy="1572725"/>
            <a:chOff x="3495050" y="1152875"/>
            <a:chExt cx="1082275" cy="847800"/>
          </a:xfrm>
        </p:grpSpPr>
        <p:sp>
          <p:nvSpPr>
            <p:cNvPr id="1951" name="Google Shape;1951;p30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30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960" name="Google Shape;1960;p3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5" name="Google Shape;1965;p30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966" name="Google Shape;1966;p3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86" name="Google Shape;1986;p30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1987" name="Google Shape;1987;p30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1" name="Google Shape;1991;p30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1992" name="Google Shape;1992;p30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5" name="Google Shape;2005;p30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006" name="Google Shape;2006;p30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09" name="Google Shape;2009;p30"/>
          <p:cNvSpPr txBox="1">
            <a:spLocks noGrp="1"/>
          </p:cNvSpPr>
          <p:nvPr>
            <p:ph type="title"/>
          </p:nvPr>
        </p:nvSpPr>
        <p:spPr>
          <a:xfrm>
            <a:off x="2156867" y="719333"/>
            <a:ext cx="787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819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31"/>
          <p:cNvSpPr/>
          <p:nvPr/>
        </p:nvSpPr>
        <p:spPr>
          <a:xfrm rot="10800000" flipH="1">
            <a:off x="-270139" y="-139051"/>
            <a:ext cx="3310673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2" name="Google Shape;2012;p31"/>
          <p:cNvSpPr/>
          <p:nvPr/>
        </p:nvSpPr>
        <p:spPr>
          <a:xfrm rot="10800000" flipH="1">
            <a:off x="9376816" y="5059955"/>
            <a:ext cx="345196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3" name="Google Shape;2013;p31"/>
          <p:cNvGrpSpPr/>
          <p:nvPr/>
        </p:nvGrpSpPr>
        <p:grpSpPr>
          <a:xfrm rot="9958971" flipH="1">
            <a:off x="10106737" y="5577090"/>
            <a:ext cx="1785529" cy="1183023"/>
            <a:chOff x="3495050" y="1152875"/>
            <a:chExt cx="1082275" cy="847800"/>
          </a:xfrm>
        </p:grpSpPr>
        <p:sp>
          <p:nvSpPr>
            <p:cNvPr id="2014" name="Google Shape;2014;p3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31"/>
          <p:cNvGrpSpPr/>
          <p:nvPr/>
        </p:nvGrpSpPr>
        <p:grpSpPr>
          <a:xfrm>
            <a:off x="-563502" y="-39805"/>
            <a:ext cx="2902187" cy="1310256"/>
            <a:chOff x="2915775" y="2073500"/>
            <a:chExt cx="874750" cy="394925"/>
          </a:xfrm>
        </p:grpSpPr>
        <p:sp>
          <p:nvSpPr>
            <p:cNvPr id="2023" name="Google Shape;2023;p3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3" name="Google Shape;2043;p31"/>
          <p:cNvGrpSpPr/>
          <p:nvPr/>
        </p:nvGrpSpPr>
        <p:grpSpPr>
          <a:xfrm>
            <a:off x="10765116" y="5678746"/>
            <a:ext cx="675329" cy="919828"/>
            <a:chOff x="5233207" y="1259125"/>
            <a:chExt cx="498668" cy="679208"/>
          </a:xfrm>
        </p:grpSpPr>
        <p:sp>
          <p:nvSpPr>
            <p:cNvPr id="2044" name="Google Shape;2044;p31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9" name="Google Shape;2049;p31"/>
          <p:cNvSpPr txBox="1">
            <a:spLocks noGrp="1"/>
          </p:cNvSpPr>
          <p:nvPr>
            <p:ph type="body" idx="1"/>
          </p:nvPr>
        </p:nvSpPr>
        <p:spPr>
          <a:xfrm>
            <a:off x="1170667" y="2719167"/>
            <a:ext cx="5603200" cy="2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70" lvl="1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50" name="Google Shape;2050;p31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1446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2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3" name="Google Shape;2053;p32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4" name="Google Shape;2054;p32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55" name="Google Shape;2055;p32"/>
          <p:cNvGrpSpPr/>
          <p:nvPr/>
        </p:nvGrpSpPr>
        <p:grpSpPr>
          <a:xfrm flipH="1">
            <a:off x="9143293" y="-412020"/>
            <a:ext cx="2354604" cy="1856685"/>
            <a:chOff x="2533100" y="1212175"/>
            <a:chExt cx="1066075" cy="839825"/>
          </a:xfrm>
        </p:grpSpPr>
        <p:sp>
          <p:nvSpPr>
            <p:cNvPr id="2056" name="Google Shape;2056;p3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flipH="1">
            <a:off x="441332" y="5869955"/>
            <a:ext cx="3018089" cy="1708587"/>
            <a:chOff x="3260100" y="4040200"/>
            <a:chExt cx="1579600" cy="893550"/>
          </a:xfrm>
        </p:grpSpPr>
        <p:sp>
          <p:nvSpPr>
            <p:cNvPr id="2078" name="Google Shape;2078;p3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05" name="Google Shape;2105;p32"/>
          <p:cNvSpPr txBox="1">
            <a:spLocks noGrp="1"/>
          </p:cNvSpPr>
          <p:nvPr>
            <p:ph type="subTitle" idx="1"/>
          </p:nvPr>
        </p:nvSpPr>
        <p:spPr>
          <a:xfrm>
            <a:off x="914333" y="2929567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6" name="Google Shape;2106;p32"/>
          <p:cNvSpPr txBox="1">
            <a:spLocks noGrp="1"/>
          </p:cNvSpPr>
          <p:nvPr>
            <p:ph type="subTitle" idx="2"/>
          </p:nvPr>
        </p:nvSpPr>
        <p:spPr>
          <a:xfrm>
            <a:off x="4433267" y="3985291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7" name="Google Shape;2107;p32"/>
          <p:cNvSpPr txBox="1">
            <a:spLocks noGrp="1"/>
          </p:cNvSpPr>
          <p:nvPr>
            <p:ph type="subTitle" idx="3"/>
          </p:nvPr>
        </p:nvSpPr>
        <p:spPr>
          <a:xfrm>
            <a:off x="7952167" y="5011035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8" name="Google Shape;2108;p32"/>
          <p:cNvSpPr txBox="1">
            <a:spLocks noGrp="1"/>
          </p:cNvSpPr>
          <p:nvPr>
            <p:ph type="title" idx="4" hasCustomPrompt="1"/>
          </p:nvPr>
        </p:nvSpPr>
        <p:spPr>
          <a:xfrm>
            <a:off x="986325" y="2370367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9" name="Google Shape;2109;p32"/>
          <p:cNvSpPr txBox="1">
            <a:spLocks noGrp="1"/>
          </p:cNvSpPr>
          <p:nvPr>
            <p:ph type="title" idx="5" hasCustomPrompt="1"/>
          </p:nvPr>
        </p:nvSpPr>
        <p:spPr>
          <a:xfrm>
            <a:off x="4505241" y="3426084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0" name="Google Shape;2110;p32"/>
          <p:cNvSpPr txBox="1">
            <a:spLocks noGrp="1"/>
          </p:cNvSpPr>
          <p:nvPr>
            <p:ph type="title" idx="6" hasCustomPrompt="1"/>
          </p:nvPr>
        </p:nvSpPr>
        <p:spPr>
          <a:xfrm>
            <a:off x="8024161" y="4451835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8548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14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05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34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2" name="Google Shape;2222;p34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3" name="Google Shape;2223;p34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4" name="Google Shape;2224;p34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2225" name="Google Shape;2225;p34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2226" name="Google Shape;2226;p34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34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34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3" name="Google Shape;2253;p34"/>
          <p:cNvGrpSpPr/>
          <p:nvPr/>
        </p:nvGrpSpPr>
        <p:grpSpPr>
          <a:xfrm>
            <a:off x="9130899" y="-609021"/>
            <a:ext cx="2007692" cy="1572725"/>
            <a:chOff x="3495050" y="1152875"/>
            <a:chExt cx="1082275" cy="847800"/>
          </a:xfrm>
        </p:grpSpPr>
        <p:sp>
          <p:nvSpPr>
            <p:cNvPr id="2254" name="Google Shape;2254;p3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34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2263" name="Google Shape;2263;p3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34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2269" name="Google Shape;2269;p3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3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3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3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3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34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2290" name="Google Shape;2290;p34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34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2295" name="Google Shape;2295;p34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34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8" name="Google Shape;2308;p34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309" name="Google Shape;2309;p3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34"/>
          <p:cNvSpPr txBox="1">
            <a:spLocks noGrp="1"/>
          </p:cNvSpPr>
          <p:nvPr>
            <p:ph type="ctrTitle"/>
          </p:nvPr>
        </p:nvSpPr>
        <p:spPr>
          <a:xfrm>
            <a:off x="3380600" y="1008967"/>
            <a:ext cx="54308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3" name="Google Shape;2313;p34"/>
          <p:cNvSpPr txBox="1">
            <a:spLocks noGrp="1"/>
          </p:cNvSpPr>
          <p:nvPr>
            <p:ph type="subTitle" idx="1"/>
          </p:nvPr>
        </p:nvSpPr>
        <p:spPr>
          <a:xfrm>
            <a:off x="3380600" y="2861700"/>
            <a:ext cx="54308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4" name="Google Shape;2314;p34"/>
          <p:cNvSpPr txBox="1">
            <a:spLocks noGrp="1"/>
          </p:cNvSpPr>
          <p:nvPr>
            <p:ph type="subTitle" idx="2"/>
          </p:nvPr>
        </p:nvSpPr>
        <p:spPr>
          <a:xfrm>
            <a:off x="3380600" y="2212533"/>
            <a:ext cx="5430800" cy="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2315" name="Google Shape;2315;p34"/>
          <p:cNvSpPr txBox="1"/>
          <p:nvPr/>
        </p:nvSpPr>
        <p:spPr>
          <a:xfrm>
            <a:off x="4101600" y="4893167"/>
            <a:ext cx="3988800" cy="1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infographics &amp; images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4B634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981109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74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36"/>
          <p:cNvSpPr/>
          <p:nvPr/>
        </p:nvSpPr>
        <p:spPr>
          <a:xfrm>
            <a:off x="-567166" y="-340900"/>
            <a:ext cx="3534100" cy="3124813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36"/>
          <p:cNvGrpSpPr/>
          <p:nvPr/>
        </p:nvGrpSpPr>
        <p:grpSpPr>
          <a:xfrm>
            <a:off x="1200119" y="-340817"/>
            <a:ext cx="2196115" cy="1730264"/>
            <a:chOff x="2533100" y="1212175"/>
            <a:chExt cx="1066075" cy="839825"/>
          </a:xfrm>
        </p:grpSpPr>
        <p:sp>
          <p:nvSpPr>
            <p:cNvPr id="2367" name="Google Shape;2367;p3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3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3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3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3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3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3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3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3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3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3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3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3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8" name="Google Shape;2388;p36"/>
          <p:cNvSpPr/>
          <p:nvPr/>
        </p:nvSpPr>
        <p:spPr>
          <a:xfrm>
            <a:off x="9268403" y="-170499"/>
            <a:ext cx="3345367" cy="237093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9" name="Google Shape;2389;p36"/>
          <p:cNvGrpSpPr/>
          <p:nvPr/>
        </p:nvGrpSpPr>
        <p:grpSpPr>
          <a:xfrm rot="-7942873">
            <a:off x="11016760" y="167662"/>
            <a:ext cx="1154553" cy="1135305"/>
            <a:chOff x="4452350" y="1286250"/>
            <a:chExt cx="700275" cy="688600"/>
          </a:xfrm>
        </p:grpSpPr>
        <p:sp>
          <p:nvSpPr>
            <p:cNvPr id="2390" name="Google Shape;2390;p36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36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36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36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36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03" name="Google Shape;2403;p36"/>
          <p:cNvSpPr/>
          <p:nvPr/>
        </p:nvSpPr>
        <p:spPr>
          <a:xfrm rot="10800000">
            <a:off x="9382075" y="4710133"/>
            <a:ext cx="3057525" cy="270320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4" name="Google Shape;2404;p36"/>
          <p:cNvSpPr/>
          <p:nvPr/>
        </p:nvSpPr>
        <p:spPr>
          <a:xfrm rot="10800000">
            <a:off x="-421795" y="4606851"/>
            <a:ext cx="3534128" cy="250471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5" name="Google Shape;2405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6" name="Google Shape;2406;p36"/>
          <p:cNvSpPr txBox="1">
            <a:spLocks noGrp="1"/>
          </p:cNvSpPr>
          <p:nvPr>
            <p:ph type="body" idx="1"/>
          </p:nvPr>
        </p:nvSpPr>
        <p:spPr>
          <a:xfrm>
            <a:off x="1905000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7" name="Google Shape;2407;p36"/>
          <p:cNvSpPr txBox="1">
            <a:spLocks noGrp="1"/>
          </p:cNvSpPr>
          <p:nvPr>
            <p:ph type="body" idx="2"/>
          </p:nvPr>
        </p:nvSpPr>
        <p:spPr>
          <a:xfrm>
            <a:off x="6437781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408" name="Google Shape;2408;p36"/>
          <p:cNvGrpSpPr/>
          <p:nvPr/>
        </p:nvGrpSpPr>
        <p:grpSpPr>
          <a:xfrm>
            <a:off x="647501" y="5204101"/>
            <a:ext cx="816076" cy="1310135"/>
            <a:chOff x="1054675" y="3219250"/>
            <a:chExt cx="332875" cy="534400"/>
          </a:xfrm>
        </p:grpSpPr>
        <p:sp>
          <p:nvSpPr>
            <p:cNvPr id="2409" name="Google Shape;2409;p36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2" name="Google Shape;2412;p36"/>
          <p:cNvGrpSpPr/>
          <p:nvPr/>
        </p:nvGrpSpPr>
        <p:grpSpPr>
          <a:xfrm>
            <a:off x="9193787" y="4911597"/>
            <a:ext cx="3729979" cy="2300375"/>
            <a:chOff x="3095850" y="2740875"/>
            <a:chExt cx="1972838" cy="1216700"/>
          </a:xfrm>
        </p:grpSpPr>
        <p:sp>
          <p:nvSpPr>
            <p:cNvPr id="2413" name="Google Shape;2413;p3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96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1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3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/>
          <p:nvPr/>
        </p:nvSpPr>
        <p:spPr>
          <a:xfrm rot="10800000">
            <a:off x="9364163" y="-42832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4"/>
          <p:cNvSpPr/>
          <p:nvPr/>
        </p:nvSpPr>
        <p:spPr>
          <a:xfrm rot="10800000">
            <a:off x="-1254109" y="4948480"/>
            <a:ext cx="349574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4" name="Google Shape;334;p4"/>
          <p:cNvGrpSpPr/>
          <p:nvPr/>
        </p:nvGrpSpPr>
        <p:grpSpPr>
          <a:xfrm rot="-9968762">
            <a:off x="28693" y="5345089"/>
            <a:ext cx="1210121" cy="1183071"/>
            <a:chOff x="3495050" y="1152875"/>
            <a:chExt cx="1082275" cy="847800"/>
          </a:xfrm>
        </p:grpSpPr>
        <p:sp>
          <p:nvSpPr>
            <p:cNvPr id="335" name="Google Shape;335;p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4"/>
          <p:cNvGrpSpPr/>
          <p:nvPr/>
        </p:nvGrpSpPr>
        <p:grpSpPr>
          <a:xfrm>
            <a:off x="9518899" y="320028"/>
            <a:ext cx="2902187" cy="1310256"/>
            <a:chOff x="2915775" y="2073500"/>
            <a:chExt cx="874750" cy="394925"/>
          </a:xfrm>
        </p:grpSpPr>
        <p:sp>
          <p:nvSpPr>
            <p:cNvPr id="344" name="Google Shape;344;p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"/>
          <p:cNvGrpSpPr/>
          <p:nvPr/>
        </p:nvGrpSpPr>
        <p:grpSpPr>
          <a:xfrm>
            <a:off x="185008" y="5691559"/>
            <a:ext cx="617505" cy="991348"/>
            <a:chOff x="1054675" y="3219250"/>
            <a:chExt cx="332875" cy="534400"/>
          </a:xfrm>
        </p:grpSpPr>
        <p:sp>
          <p:nvSpPr>
            <p:cNvPr id="365" name="Google Shape;365;p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" name="Google Shape;368;p4"/>
          <p:cNvGrpSpPr/>
          <p:nvPr/>
        </p:nvGrpSpPr>
        <p:grpSpPr>
          <a:xfrm>
            <a:off x="9302549" y="106930"/>
            <a:ext cx="675329" cy="919828"/>
            <a:chOff x="5233207" y="1259125"/>
            <a:chExt cx="498668" cy="679208"/>
          </a:xfrm>
        </p:grpSpPr>
        <p:sp>
          <p:nvSpPr>
            <p:cNvPr id="369" name="Google Shape;369;p4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54600" y="1907800"/>
            <a:ext cx="102828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7924800" cy="8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07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-543333" y="464806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8" name="Google Shape;378;p5"/>
          <p:cNvGrpSpPr/>
          <p:nvPr/>
        </p:nvGrpSpPr>
        <p:grpSpPr>
          <a:xfrm>
            <a:off x="38433" y="5225333"/>
            <a:ext cx="2630451" cy="1622267"/>
            <a:chOff x="3095850" y="2740875"/>
            <a:chExt cx="1972838" cy="1216700"/>
          </a:xfrm>
        </p:grpSpPr>
        <p:sp>
          <p:nvSpPr>
            <p:cNvPr id="379" name="Google Shape;379;p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 rot="-1930960">
            <a:off x="281692" y="5374425"/>
            <a:ext cx="882185" cy="1324080"/>
            <a:chOff x="3463650" y="2615600"/>
            <a:chExt cx="467625" cy="701900"/>
          </a:xfrm>
        </p:grpSpPr>
        <p:sp>
          <p:nvSpPr>
            <p:cNvPr id="385" name="Google Shape;385;p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5"/>
          <p:cNvSpPr txBox="1">
            <a:spLocks noGrp="1"/>
          </p:cNvSpPr>
          <p:nvPr>
            <p:ph type="subTitle" idx="1"/>
          </p:nvPr>
        </p:nvSpPr>
        <p:spPr>
          <a:xfrm>
            <a:off x="20416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2099267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2"/>
          </p:nvPr>
        </p:nvSpPr>
        <p:spPr>
          <a:xfrm>
            <a:off x="71184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title" idx="3"/>
          </p:nvPr>
        </p:nvSpPr>
        <p:spPr>
          <a:xfrm>
            <a:off x="7118400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5"/>
          <p:cNvSpPr/>
          <p:nvPr/>
        </p:nvSpPr>
        <p:spPr>
          <a:xfrm rot="10800000" flipH="1">
            <a:off x="9574432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3" name="Google Shape;393;p5"/>
          <p:cNvGrpSpPr/>
          <p:nvPr/>
        </p:nvGrpSpPr>
        <p:grpSpPr>
          <a:xfrm rot="10800000" flipH="1">
            <a:off x="8864356" y="-556847"/>
            <a:ext cx="3020405" cy="1816408"/>
            <a:chOff x="3260100" y="4040200"/>
            <a:chExt cx="1579600" cy="893550"/>
          </a:xfrm>
        </p:grpSpPr>
        <p:sp>
          <p:nvSpPr>
            <p:cNvPr id="394" name="Google Shape;394;p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5"/>
          <p:cNvGrpSpPr/>
          <p:nvPr/>
        </p:nvGrpSpPr>
        <p:grpSpPr>
          <a:xfrm rot="-1591136">
            <a:off x="942736" y="5663410"/>
            <a:ext cx="1127549" cy="950780"/>
            <a:chOff x="2385375" y="4063625"/>
            <a:chExt cx="845650" cy="713075"/>
          </a:xfrm>
        </p:grpSpPr>
        <p:sp>
          <p:nvSpPr>
            <p:cNvPr id="422" name="Google Shape;422;p5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6" name="Google Shape;426;p5"/>
          <p:cNvSpPr txBox="1">
            <a:spLocks noGrp="1"/>
          </p:cNvSpPr>
          <p:nvPr>
            <p:ph type="title" idx="4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43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6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431" name="Google Shape;431;p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6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453" name="Google Shape;453;p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0" name="Google Shape;480;p6"/>
          <p:cNvGrpSpPr/>
          <p:nvPr/>
        </p:nvGrpSpPr>
        <p:grpSpPr>
          <a:xfrm rot="-8218719" flipH="1">
            <a:off x="11412498" y="-249618"/>
            <a:ext cx="1215933" cy="1303716"/>
            <a:chOff x="1721175" y="2665325"/>
            <a:chExt cx="809625" cy="868075"/>
          </a:xfrm>
        </p:grpSpPr>
        <p:sp>
          <p:nvSpPr>
            <p:cNvPr id="481" name="Google Shape;481;p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6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488" name="Google Shape;488;p6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6"/>
          <p:cNvGrpSpPr/>
          <p:nvPr/>
        </p:nvGrpSpPr>
        <p:grpSpPr>
          <a:xfrm flipH="1">
            <a:off x="857675" y="5218762"/>
            <a:ext cx="655880" cy="1343460"/>
            <a:chOff x="5291025" y="2315450"/>
            <a:chExt cx="319900" cy="654750"/>
          </a:xfrm>
        </p:grpSpPr>
        <p:sp>
          <p:nvSpPr>
            <p:cNvPr id="498" name="Google Shape;498;p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1" name="Google Shape;501;p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033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"/>
          <p:cNvSpPr txBox="1">
            <a:spLocks noGrp="1"/>
          </p:cNvSpPr>
          <p:nvPr>
            <p:ph type="title"/>
          </p:nvPr>
        </p:nvSpPr>
        <p:spPr>
          <a:xfrm>
            <a:off x="950967" y="1847433"/>
            <a:ext cx="5393600" cy="1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7"/>
          <p:cNvSpPr txBox="1">
            <a:spLocks noGrp="1"/>
          </p:cNvSpPr>
          <p:nvPr>
            <p:ph type="subTitle" idx="1"/>
          </p:nvPr>
        </p:nvSpPr>
        <p:spPr>
          <a:xfrm>
            <a:off x="950967" y="3671667"/>
            <a:ext cx="5324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7"/>
          <p:cNvSpPr/>
          <p:nvPr/>
        </p:nvSpPr>
        <p:spPr>
          <a:xfrm>
            <a:off x="-703551" y="4451867"/>
            <a:ext cx="4526915" cy="2559612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7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507" name="Google Shape;507;p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"/>
          <p:cNvGrpSpPr/>
          <p:nvPr/>
        </p:nvGrpSpPr>
        <p:grpSpPr>
          <a:xfrm rot="5100183">
            <a:off x="587355" y="5400787"/>
            <a:ext cx="876213" cy="939471"/>
            <a:chOff x="1721175" y="2665325"/>
            <a:chExt cx="809625" cy="868075"/>
          </a:xfrm>
        </p:grpSpPr>
        <p:sp>
          <p:nvSpPr>
            <p:cNvPr id="513" name="Google Shape;513;p7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370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8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521" name="Google Shape;521;p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8" name="Google Shape;548;p8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549" name="Google Shape;549;p8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8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558" name="Google Shape;558;p8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8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582" name="Google Shape;582;p8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8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588" name="Google Shape;588;p8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7" name="Google Shape;597;p8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598" name="Google Shape;598;p8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0" name="Google Shape;600;p8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01" name="Google Shape;601;p8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8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606" name="Google Shape;606;p8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9" name="Google Shape;609;p8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610" name="Google Shape;610;p8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5" name="Google Shape;615;p8"/>
          <p:cNvSpPr txBox="1">
            <a:spLocks noGrp="1"/>
          </p:cNvSpPr>
          <p:nvPr>
            <p:ph type="title"/>
          </p:nvPr>
        </p:nvSpPr>
        <p:spPr>
          <a:xfrm>
            <a:off x="1658200" y="2741267"/>
            <a:ext cx="88756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910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7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 txBox="1">
            <a:spLocks noGrp="1"/>
          </p:cNvSpPr>
          <p:nvPr>
            <p:ph type="title"/>
          </p:nvPr>
        </p:nvSpPr>
        <p:spPr>
          <a:xfrm>
            <a:off x="7616267" y="719333"/>
            <a:ext cx="3624800" cy="2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0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35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"/>
          <p:cNvSpPr/>
          <p:nvPr/>
        </p:nvSpPr>
        <p:spPr>
          <a:xfrm>
            <a:off x="-599933" y="5208532"/>
            <a:ext cx="4099568" cy="211753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13"/>
          <p:cNvSpPr txBox="1">
            <a:spLocks noGrp="1"/>
          </p:cNvSpPr>
          <p:nvPr>
            <p:ph type="title"/>
          </p:nvPr>
        </p:nvSpPr>
        <p:spPr>
          <a:xfrm>
            <a:off x="34126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8" name="Google Shape;878;p13"/>
          <p:cNvSpPr txBox="1">
            <a:spLocks noGrp="1"/>
          </p:cNvSpPr>
          <p:nvPr>
            <p:ph type="subTitle" idx="1"/>
          </p:nvPr>
        </p:nvSpPr>
        <p:spPr>
          <a:xfrm>
            <a:off x="1334512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3"/>
          <p:cNvSpPr txBox="1">
            <a:spLocks noGrp="1"/>
          </p:cNvSpPr>
          <p:nvPr>
            <p:ph type="subTitle" idx="2"/>
          </p:nvPr>
        </p:nvSpPr>
        <p:spPr>
          <a:xfrm>
            <a:off x="4853376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3"/>
          <p:cNvSpPr/>
          <p:nvPr/>
        </p:nvSpPr>
        <p:spPr>
          <a:xfrm rot="10800000" flipH="1">
            <a:off x="9577466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1" name="Google Shape;881;p13"/>
          <p:cNvGrpSpPr/>
          <p:nvPr/>
        </p:nvGrpSpPr>
        <p:grpSpPr>
          <a:xfrm flipH="1">
            <a:off x="9646" y="5794746"/>
            <a:ext cx="1948805" cy="1245847"/>
            <a:chOff x="3260100" y="4040200"/>
            <a:chExt cx="1579600" cy="893550"/>
          </a:xfrm>
        </p:grpSpPr>
        <p:sp>
          <p:nvSpPr>
            <p:cNvPr id="882" name="Google Shape;882;p1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13"/>
          <p:cNvSpPr/>
          <p:nvPr/>
        </p:nvSpPr>
        <p:spPr>
          <a:xfrm flipH="1">
            <a:off x="8168341" y="5208533"/>
            <a:ext cx="5190593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 flipH="1">
            <a:off x="-1440032" y="-350316"/>
            <a:ext cx="4099461" cy="237700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11" name="Google Shape;911;p13"/>
          <p:cNvGrpSpPr/>
          <p:nvPr/>
        </p:nvGrpSpPr>
        <p:grpSpPr>
          <a:xfrm rot="10800000">
            <a:off x="10150245" y="27069"/>
            <a:ext cx="2630451" cy="1622267"/>
            <a:chOff x="3095850" y="2740875"/>
            <a:chExt cx="1972838" cy="1216700"/>
          </a:xfrm>
        </p:grpSpPr>
        <p:sp>
          <p:nvSpPr>
            <p:cNvPr id="912" name="Google Shape;912;p1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7" name="Google Shape;917;p13"/>
          <p:cNvSpPr txBox="1">
            <a:spLocks noGrp="1"/>
          </p:cNvSpPr>
          <p:nvPr>
            <p:ph type="subTitle" idx="3"/>
          </p:nvPr>
        </p:nvSpPr>
        <p:spPr>
          <a:xfrm>
            <a:off x="1264351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4"/>
          </p:nvPr>
        </p:nvSpPr>
        <p:spPr>
          <a:xfrm>
            <a:off x="4783215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subTitle" idx="5"/>
          </p:nvPr>
        </p:nvSpPr>
        <p:spPr>
          <a:xfrm>
            <a:off x="8372209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p13"/>
          <p:cNvSpPr txBox="1">
            <a:spLocks noGrp="1"/>
          </p:cNvSpPr>
          <p:nvPr>
            <p:ph type="subTitle" idx="6"/>
          </p:nvPr>
        </p:nvSpPr>
        <p:spPr>
          <a:xfrm>
            <a:off x="8302048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21" name="Google Shape;921;p13"/>
          <p:cNvSpPr txBox="1">
            <a:spLocks noGrp="1"/>
          </p:cNvSpPr>
          <p:nvPr>
            <p:ph type="title" idx="7" hasCustomPrompt="1"/>
          </p:nvPr>
        </p:nvSpPr>
        <p:spPr>
          <a:xfrm>
            <a:off x="13883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72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>
            <a:spLocks noGrp="1"/>
          </p:cNvSpPr>
          <p:nvPr>
            <p:ph type="title" idx="9" hasCustomPrompt="1"/>
          </p:nvPr>
        </p:nvSpPr>
        <p:spPr>
          <a:xfrm>
            <a:off x="84261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4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93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4" name="Google Shape;974;p15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5" name="Google Shape;975;p15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6" name="Google Shape;976;p15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15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978" name="Google Shape;978;p1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5" name="Google Shape;1005;p15"/>
          <p:cNvGrpSpPr/>
          <p:nvPr/>
        </p:nvGrpSpPr>
        <p:grpSpPr>
          <a:xfrm>
            <a:off x="9346649" y="692879"/>
            <a:ext cx="2007692" cy="1572725"/>
            <a:chOff x="3495050" y="1152875"/>
            <a:chExt cx="1082275" cy="847800"/>
          </a:xfrm>
        </p:grpSpPr>
        <p:sp>
          <p:nvSpPr>
            <p:cNvPr id="1006" name="Google Shape;1006;p15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015" name="Google Shape;1015;p1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15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021" name="Google Shape;1021;p15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>
            <a:off x="1230215" y="5044057"/>
            <a:ext cx="553552" cy="839000"/>
            <a:chOff x="2525525" y="689125"/>
            <a:chExt cx="298400" cy="452275"/>
          </a:xfrm>
        </p:grpSpPr>
        <p:sp>
          <p:nvSpPr>
            <p:cNvPr id="1042" name="Google Shape;1042;p15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661381" y="336392"/>
            <a:ext cx="859147" cy="798779"/>
            <a:chOff x="5564375" y="1841975"/>
            <a:chExt cx="593825" cy="552100"/>
          </a:xfrm>
        </p:grpSpPr>
        <p:sp>
          <p:nvSpPr>
            <p:cNvPr id="1066" name="Google Shape;1066;p15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3" name="Google Shape;1073;p15"/>
          <p:cNvGrpSpPr/>
          <p:nvPr/>
        </p:nvGrpSpPr>
        <p:grpSpPr>
          <a:xfrm>
            <a:off x="10394441" y="5417493"/>
            <a:ext cx="617505" cy="991348"/>
            <a:chOff x="1054675" y="3219250"/>
            <a:chExt cx="332875" cy="534400"/>
          </a:xfrm>
        </p:grpSpPr>
        <p:sp>
          <p:nvSpPr>
            <p:cNvPr id="1074" name="Google Shape;1074;p15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15"/>
          <p:cNvGrpSpPr/>
          <p:nvPr/>
        </p:nvGrpSpPr>
        <p:grpSpPr>
          <a:xfrm>
            <a:off x="2886763" y="214845"/>
            <a:ext cx="796288" cy="1041899"/>
            <a:chOff x="5840625" y="3436675"/>
            <a:chExt cx="429250" cy="561650"/>
          </a:xfrm>
        </p:grpSpPr>
        <p:sp>
          <p:nvSpPr>
            <p:cNvPr id="1078" name="Google Shape;1078;p15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15"/>
          <p:cNvGrpSpPr/>
          <p:nvPr/>
        </p:nvGrpSpPr>
        <p:grpSpPr>
          <a:xfrm>
            <a:off x="11080427" y="1747713"/>
            <a:ext cx="921365" cy="1255231"/>
            <a:chOff x="5235200" y="1259125"/>
            <a:chExt cx="496675" cy="676650"/>
          </a:xfrm>
        </p:grpSpPr>
        <p:sp>
          <p:nvSpPr>
            <p:cNvPr id="1083" name="Google Shape;1083;p15"/>
            <p:cNvSpPr/>
            <p:nvPr/>
          </p:nvSpPr>
          <p:spPr>
            <a:xfrm>
              <a:off x="5235200" y="1452000"/>
              <a:ext cx="378050" cy="483775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15"/>
          <p:cNvGrpSpPr/>
          <p:nvPr/>
        </p:nvGrpSpPr>
        <p:grpSpPr>
          <a:xfrm>
            <a:off x="8342863" y="124887"/>
            <a:ext cx="993644" cy="977077"/>
            <a:chOff x="4452350" y="1286250"/>
            <a:chExt cx="700275" cy="688600"/>
          </a:xfrm>
        </p:grpSpPr>
        <p:sp>
          <p:nvSpPr>
            <p:cNvPr id="1089" name="Google Shape;1089;p1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15"/>
          <p:cNvGrpSpPr/>
          <p:nvPr/>
        </p:nvGrpSpPr>
        <p:grpSpPr>
          <a:xfrm rot="2700000">
            <a:off x="29418" y="1369316"/>
            <a:ext cx="867477" cy="1302075"/>
            <a:chOff x="3463650" y="2615600"/>
            <a:chExt cx="467625" cy="701900"/>
          </a:xfrm>
        </p:grpSpPr>
        <p:sp>
          <p:nvSpPr>
            <p:cNvPr id="1103" name="Google Shape;1103;p1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6" name="Google Shape;1106;p15"/>
          <p:cNvSpPr txBox="1">
            <a:spLocks noGrp="1"/>
          </p:cNvSpPr>
          <p:nvPr>
            <p:ph type="title"/>
          </p:nvPr>
        </p:nvSpPr>
        <p:spPr>
          <a:xfrm>
            <a:off x="2579600" y="4471651"/>
            <a:ext cx="70328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p15"/>
          <p:cNvSpPr txBox="1">
            <a:spLocks noGrp="1"/>
          </p:cNvSpPr>
          <p:nvPr>
            <p:ph type="subTitle" idx="1"/>
          </p:nvPr>
        </p:nvSpPr>
        <p:spPr>
          <a:xfrm>
            <a:off x="2579600" y="2423549"/>
            <a:ext cx="70328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543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6"/>
          <p:cNvSpPr txBox="1">
            <a:spLocks noGrp="1"/>
          </p:cNvSpPr>
          <p:nvPr>
            <p:ph type="title"/>
          </p:nvPr>
        </p:nvSpPr>
        <p:spPr>
          <a:xfrm>
            <a:off x="4861593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p16"/>
          <p:cNvSpPr txBox="1">
            <a:spLocks noGrp="1"/>
          </p:cNvSpPr>
          <p:nvPr>
            <p:ph type="subTitle" idx="1"/>
          </p:nvPr>
        </p:nvSpPr>
        <p:spPr>
          <a:xfrm>
            <a:off x="4929384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1" name="Google Shape;1111;p16"/>
          <p:cNvSpPr txBox="1">
            <a:spLocks noGrp="1"/>
          </p:cNvSpPr>
          <p:nvPr>
            <p:ph type="title" idx="2"/>
          </p:nvPr>
        </p:nvSpPr>
        <p:spPr>
          <a:xfrm>
            <a:off x="7917769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p16"/>
          <p:cNvSpPr txBox="1">
            <a:spLocks noGrp="1"/>
          </p:cNvSpPr>
          <p:nvPr>
            <p:ph type="subTitle" idx="3"/>
          </p:nvPr>
        </p:nvSpPr>
        <p:spPr>
          <a:xfrm>
            <a:off x="7985560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3" name="Google Shape;1113;p16"/>
          <p:cNvSpPr txBox="1">
            <a:spLocks noGrp="1"/>
          </p:cNvSpPr>
          <p:nvPr>
            <p:ph type="title" idx="4"/>
          </p:nvPr>
        </p:nvSpPr>
        <p:spPr>
          <a:xfrm>
            <a:off x="1805417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subTitle" idx="5"/>
          </p:nvPr>
        </p:nvSpPr>
        <p:spPr>
          <a:xfrm>
            <a:off x="1873208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p16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16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16"/>
          <p:cNvSpPr txBox="1">
            <a:spLocks noGrp="1"/>
          </p:cNvSpPr>
          <p:nvPr>
            <p:ph type="title" idx="6"/>
          </p:nvPr>
        </p:nvSpPr>
        <p:spPr>
          <a:xfrm>
            <a:off x="5723400" y="719333"/>
            <a:ext cx="551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18" name="Google Shape;1118;p16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119" name="Google Shape;1119;p16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16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1140" name="Google Shape;1140;p1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5" name="Google Shape;1145;p16"/>
          <p:cNvSpPr txBox="1">
            <a:spLocks noGrp="1"/>
          </p:cNvSpPr>
          <p:nvPr>
            <p:ph type="title" idx="7"/>
          </p:nvPr>
        </p:nvSpPr>
        <p:spPr>
          <a:xfrm>
            <a:off x="4861593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8"/>
          </p:nvPr>
        </p:nvSpPr>
        <p:spPr>
          <a:xfrm>
            <a:off x="4929384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title" idx="9"/>
          </p:nvPr>
        </p:nvSpPr>
        <p:spPr>
          <a:xfrm>
            <a:off x="7917769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13"/>
          </p:nvPr>
        </p:nvSpPr>
        <p:spPr>
          <a:xfrm>
            <a:off x="7985560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title" idx="14"/>
          </p:nvPr>
        </p:nvSpPr>
        <p:spPr>
          <a:xfrm>
            <a:off x="1805417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15"/>
          </p:nvPr>
        </p:nvSpPr>
        <p:spPr>
          <a:xfrm>
            <a:off x="1873208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51" name="Google Shape;1151;p16"/>
          <p:cNvGrpSpPr/>
          <p:nvPr/>
        </p:nvGrpSpPr>
        <p:grpSpPr>
          <a:xfrm>
            <a:off x="384476" y="629307"/>
            <a:ext cx="566491" cy="1013655"/>
            <a:chOff x="478300" y="2547225"/>
            <a:chExt cx="305375" cy="546425"/>
          </a:xfrm>
        </p:grpSpPr>
        <p:sp>
          <p:nvSpPr>
            <p:cNvPr id="1152" name="Google Shape;1152;p16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16"/>
          <p:cNvGrpSpPr/>
          <p:nvPr/>
        </p:nvGrpSpPr>
        <p:grpSpPr>
          <a:xfrm rot="1885073">
            <a:off x="10913403" y="5279511"/>
            <a:ext cx="1254332" cy="1344887"/>
            <a:chOff x="1721175" y="2665325"/>
            <a:chExt cx="809625" cy="868075"/>
          </a:xfrm>
        </p:grpSpPr>
        <p:sp>
          <p:nvSpPr>
            <p:cNvPr id="1158" name="Google Shape;1158;p1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16"/>
          <p:cNvGrpSpPr/>
          <p:nvPr/>
        </p:nvGrpSpPr>
        <p:grpSpPr>
          <a:xfrm>
            <a:off x="10319156" y="5839818"/>
            <a:ext cx="890061" cy="904669"/>
            <a:chOff x="1980625" y="1091425"/>
            <a:chExt cx="479800" cy="487675"/>
          </a:xfrm>
        </p:grpSpPr>
        <p:sp>
          <p:nvSpPr>
            <p:cNvPr id="1165" name="Google Shape;1165;p16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2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7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7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83" name="Google Shape;1183;p17"/>
          <p:cNvGrpSpPr/>
          <p:nvPr/>
        </p:nvGrpSpPr>
        <p:grpSpPr>
          <a:xfrm flipH="1">
            <a:off x="209671" y="117815"/>
            <a:ext cx="2705893" cy="1173085"/>
            <a:chOff x="2915775" y="2073500"/>
            <a:chExt cx="874750" cy="394925"/>
          </a:xfrm>
        </p:grpSpPr>
        <p:sp>
          <p:nvSpPr>
            <p:cNvPr id="1184" name="Google Shape;1184;p17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17"/>
          <p:cNvGrpSpPr/>
          <p:nvPr/>
        </p:nvGrpSpPr>
        <p:grpSpPr>
          <a:xfrm flipH="1">
            <a:off x="10564773" y="5207100"/>
            <a:ext cx="2705944" cy="1622267"/>
            <a:chOff x="3095850" y="2740875"/>
            <a:chExt cx="1972838" cy="1216700"/>
          </a:xfrm>
        </p:grpSpPr>
        <p:sp>
          <p:nvSpPr>
            <p:cNvPr id="1205" name="Google Shape;1205;p1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0" name="Google Shape;1210;p17"/>
          <p:cNvGrpSpPr/>
          <p:nvPr/>
        </p:nvGrpSpPr>
        <p:grpSpPr>
          <a:xfrm>
            <a:off x="209658" y="1518396"/>
            <a:ext cx="666061" cy="1141515"/>
            <a:chOff x="1332275" y="1990950"/>
            <a:chExt cx="359050" cy="615350"/>
          </a:xfrm>
        </p:grpSpPr>
        <p:sp>
          <p:nvSpPr>
            <p:cNvPr id="1211" name="Google Shape;1211;p17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17"/>
          <p:cNvGrpSpPr/>
          <p:nvPr/>
        </p:nvGrpSpPr>
        <p:grpSpPr>
          <a:xfrm>
            <a:off x="10717153" y="5390360"/>
            <a:ext cx="813027" cy="889240"/>
            <a:chOff x="5164825" y="3105675"/>
            <a:chExt cx="569400" cy="622775"/>
          </a:xfrm>
        </p:grpSpPr>
        <p:sp>
          <p:nvSpPr>
            <p:cNvPr id="1225" name="Google Shape;1225;p17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582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8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8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5" name="Google Shape;1235;p18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1236" name="Google Shape;1236;p1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1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1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1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1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18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258" name="Google Shape;1258;p1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18"/>
          <p:cNvGrpSpPr/>
          <p:nvPr/>
        </p:nvGrpSpPr>
        <p:grpSpPr>
          <a:xfrm rot="582039" flipH="1">
            <a:off x="342988" y="5238627"/>
            <a:ext cx="1215955" cy="1303687"/>
            <a:chOff x="1721175" y="2665325"/>
            <a:chExt cx="809625" cy="868075"/>
          </a:xfrm>
        </p:grpSpPr>
        <p:sp>
          <p:nvSpPr>
            <p:cNvPr id="1286" name="Google Shape;1286;p18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2" name="Google Shape;1292;p18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93" name="Google Shape;1293;p18"/>
          <p:cNvGrpSpPr/>
          <p:nvPr/>
        </p:nvGrpSpPr>
        <p:grpSpPr>
          <a:xfrm>
            <a:off x="11012418" y="818038"/>
            <a:ext cx="1101585" cy="1024183"/>
            <a:chOff x="5564375" y="1841975"/>
            <a:chExt cx="593825" cy="552100"/>
          </a:xfrm>
        </p:grpSpPr>
        <p:sp>
          <p:nvSpPr>
            <p:cNvPr id="1294" name="Google Shape;1294;p18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8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8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855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9"/>
          <p:cNvSpPr/>
          <p:nvPr/>
        </p:nvSpPr>
        <p:spPr>
          <a:xfrm rot="10800000">
            <a:off x="10046091" y="4612058"/>
            <a:ext cx="3363509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9"/>
          <p:cNvSpPr/>
          <p:nvPr/>
        </p:nvSpPr>
        <p:spPr>
          <a:xfrm rot="10800000">
            <a:off x="-1102575" y="-503213"/>
            <a:ext cx="3920779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19"/>
          <p:cNvGrpSpPr/>
          <p:nvPr/>
        </p:nvGrpSpPr>
        <p:grpSpPr>
          <a:xfrm rot="10800000">
            <a:off x="685774" y="-138427"/>
            <a:ext cx="2429425" cy="1376544"/>
            <a:chOff x="3260100" y="4040200"/>
            <a:chExt cx="1579600" cy="893550"/>
          </a:xfrm>
        </p:grpSpPr>
        <p:sp>
          <p:nvSpPr>
            <p:cNvPr id="1305" name="Google Shape;1305;p1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2" name="Google Shape;1332;p19"/>
          <p:cNvGrpSpPr/>
          <p:nvPr/>
        </p:nvGrpSpPr>
        <p:grpSpPr>
          <a:xfrm rot="-9242899">
            <a:off x="11323041" y="5845543"/>
            <a:ext cx="405536" cy="1032471"/>
            <a:chOff x="4992675" y="1797250"/>
            <a:chExt cx="198925" cy="506000"/>
          </a:xfrm>
        </p:grpSpPr>
        <p:sp>
          <p:nvSpPr>
            <p:cNvPr id="1333" name="Google Shape;1333;p19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2" name="Google Shape;1342;p19"/>
          <p:cNvSpPr txBox="1">
            <a:spLocks noGrp="1"/>
          </p:cNvSpPr>
          <p:nvPr>
            <p:ph type="subTitle" idx="1"/>
          </p:nvPr>
        </p:nvSpPr>
        <p:spPr>
          <a:xfrm>
            <a:off x="1458967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title"/>
          </p:nvPr>
        </p:nvSpPr>
        <p:spPr>
          <a:xfrm>
            <a:off x="1587563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19"/>
          <p:cNvSpPr txBox="1">
            <a:spLocks noGrp="1"/>
          </p:cNvSpPr>
          <p:nvPr>
            <p:ph type="subTitle" idx="2"/>
          </p:nvPr>
        </p:nvSpPr>
        <p:spPr>
          <a:xfrm>
            <a:off x="8235600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19"/>
          <p:cNvSpPr txBox="1">
            <a:spLocks noGrp="1"/>
          </p:cNvSpPr>
          <p:nvPr>
            <p:ph type="title" idx="3"/>
          </p:nvPr>
        </p:nvSpPr>
        <p:spPr>
          <a:xfrm>
            <a:off x="8235600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6" name="Google Shape;1346;p19"/>
          <p:cNvSpPr txBox="1">
            <a:spLocks noGrp="1"/>
          </p:cNvSpPr>
          <p:nvPr>
            <p:ph type="subTitle" idx="4"/>
          </p:nvPr>
        </p:nvSpPr>
        <p:spPr>
          <a:xfrm>
            <a:off x="1458967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19"/>
          <p:cNvSpPr txBox="1">
            <a:spLocks noGrp="1"/>
          </p:cNvSpPr>
          <p:nvPr>
            <p:ph type="title" idx="5"/>
          </p:nvPr>
        </p:nvSpPr>
        <p:spPr>
          <a:xfrm>
            <a:off x="1587563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19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49" name="Google Shape;1349;p19"/>
          <p:cNvGrpSpPr/>
          <p:nvPr/>
        </p:nvGrpSpPr>
        <p:grpSpPr>
          <a:xfrm rot="10800000">
            <a:off x="9072462" y="5808583"/>
            <a:ext cx="2352756" cy="1856685"/>
            <a:chOff x="2533100" y="1212175"/>
            <a:chExt cx="1066075" cy="839825"/>
          </a:xfrm>
        </p:grpSpPr>
        <p:sp>
          <p:nvSpPr>
            <p:cNvPr id="1350" name="Google Shape;1350;p1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1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1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1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1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1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1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1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1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1" name="Google Shape;1371;p19"/>
          <p:cNvSpPr txBox="1">
            <a:spLocks noGrp="1"/>
          </p:cNvSpPr>
          <p:nvPr>
            <p:ph type="subTitle" idx="7"/>
          </p:nvPr>
        </p:nvSpPr>
        <p:spPr>
          <a:xfrm>
            <a:off x="8235600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2" name="Google Shape;1372;p19"/>
          <p:cNvSpPr txBox="1">
            <a:spLocks noGrp="1"/>
          </p:cNvSpPr>
          <p:nvPr>
            <p:ph type="title" idx="8"/>
          </p:nvPr>
        </p:nvSpPr>
        <p:spPr>
          <a:xfrm>
            <a:off x="8235600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48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8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68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1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21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21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408" name="Google Shape;1408;p21"/>
          <p:cNvGrpSpPr/>
          <p:nvPr/>
        </p:nvGrpSpPr>
        <p:grpSpPr>
          <a:xfrm rot="1927918">
            <a:off x="9903160" y="289244"/>
            <a:ext cx="2007713" cy="1572741"/>
            <a:chOff x="3495050" y="1152875"/>
            <a:chExt cx="1082275" cy="847800"/>
          </a:xfrm>
        </p:grpSpPr>
        <p:sp>
          <p:nvSpPr>
            <p:cNvPr id="1409" name="Google Shape;1409;p2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21"/>
          <p:cNvGrpSpPr/>
          <p:nvPr/>
        </p:nvGrpSpPr>
        <p:grpSpPr>
          <a:xfrm rot="1416901">
            <a:off x="-341770" y="5555035"/>
            <a:ext cx="2585451" cy="1167259"/>
            <a:chOff x="2915775" y="2073500"/>
            <a:chExt cx="874750" cy="394925"/>
          </a:xfrm>
        </p:grpSpPr>
        <p:sp>
          <p:nvSpPr>
            <p:cNvPr id="1418" name="Google Shape;1418;p2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21"/>
          <p:cNvGrpSpPr/>
          <p:nvPr/>
        </p:nvGrpSpPr>
        <p:grpSpPr>
          <a:xfrm rot="5550459">
            <a:off x="969109" y="5828703"/>
            <a:ext cx="834407" cy="820495"/>
            <a:chOff x="4452350" y="1286250"/>
            <a:chExt cx="700275" cy="688600"/>
          </a:xfrm>
        </p:grpSpPr>
        <p:sp>
          <p:nvSpPr>
            <p:cNvPr id="1439" name="Google Shape;1439;p21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21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52" name="Google Shape;1452;p21"/>
          <p:cNvGrpSpPr/>
          <p:nvPr/>
        </p:nvGrpSpPr>
        <p:grpSpPr>
          <a:xfrm>
            <a:off x="565015" y="5414824"/>
            <a:ext cx="553552" cy="839000"/>
            <a:chOff x="2525525" y="689125"/>
            <a:chExt cx="298400" cy="452275"/>
          </a:xfrm>
        </p:grpSpPr>
        <p:sp>
          <p:nvSpPr>
            <p:cNvPr id="1453" name="Google Shape;1453;p21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712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78" name="Google Shape;1478;p22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479" name="Google Shape;1479;p2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2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2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2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2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2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2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0" name="Google Shape;1500;p22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02" name="Google Shape;1502;p22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503" name="Google Shape;1503;p2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30" name="Google Shape;1530;p22"/>
          <p:cNvGrpSpPr/>
          <p:nvPr/>
        </p:nvGrpSpPr>
        <p:grpSpPr>
          <a:xfrm flipH="1">
            <a:off x="11241029" y="5237184"/>
            <a:ext cx="833657" cy="1507149"/>
            <a:chOff x="6608925" y="2056050"/>
            <a:chExt cx="453075" cy="812450"/>
          </a:xfrm>
        </p:grpSpPr>
        <p:sp>
          <p:nvSpPr>
            <p:cNvPr id="1531" name="Google Shape;1531;p22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550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3"/>
          <p:cNvSpPr/>
          <p:nvPr/>
        </p:nvSpPr>
        <p:spPr>
          <a:xfrm flipH="1">
            <a:off x="9858717" y="-302300"/>
            <a:ext cx="3018217" cy="26707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23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23"/>
          <p:cNvGrpSpPr/>
          <p:nvPr/>
        </p:nvGrpSpPr>
        <p:grpSpPr>
          <a:xfrm flipH="1">
            <a:off x="8886426" y="-457287"/>
            <a:ext cx="2354604" cy="1856685"/>
            <a:chOff x="2533100" y="1212175"/>
            <a:chExt cx="1066075" cy="839825"/>
          </a:xfrm>
        </p:grpSpPr>
        <p:sp>
          <p:nvSpPr>
            <p:cNvPr id="1540" name="Google Shape;1540;p2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2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2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23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562" name="Google Shape;1562;p2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2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2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2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2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2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23"/>
          <p:cNvGrpSpPr/>
          <p:nvPr/>
        </p:nvGrpSpPr>
        <p:grpSpPr>
          <a:xfrm rot="1668569" flipH="1">
            <a:off x="821978" y="5153931"/>
            <a:ext cx="1215943" cy="1303764"/>
            <a:chOff x="1721175" y="2665325"/>
            <a:chExt cx="809625" cy="868075"/>
          </a:xfrm>
        </p:grpSpPr>
        <p:sp>
          <p:nvSpPr>
            <p:cNvPr id="1590" name="Google Shape;1590;p2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23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1597" name="Google Shape;1597;p2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2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2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2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2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2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2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2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6" name="Google Shape;1606;p23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23"/>
          <p:cNvSpPr txBox="1">
            <a:spLocks noGrp="1"/>
          </p:cNvSpPr>
          <p:nvPr>
            <p:ph type="title" idx="2"/>
          </p:nvPr>
        </p:nvSpPr>
        <p:spPr>
          <a:xfrm>
            <a:off x="6674617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8" name="Google Shape;1608;p23"/>
          <p:cNvSpPr txBox="1">
            <a:spLocks noGrp="1"/>
          </p:cNvSpPr>
          <p:nvPr>
            <p:ph type="subTitle" idx="1"/>
          </p:nvPr>
        </p:nvSpPr>
        <p:spPr>
          <a:xfrm>
            <a:off x="6764433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9" name="Google Shape;1609;p23"/>
          <p:cNvSpPr txBox="1">
            <a:spLocks noGrp="1"/>
          </p:cNvSpPr>
          <p:nvPr>
            <p:ph type="title" idx="3"/>
          </p:nvPr>
        </p:nvSpPr>
        <p:spPr>
          <a:xfrm>
            <a:off x="2247351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0" name="Google Shape;1610;p23"/>
          <p:cNvSpPr txBox="1">
            <a:spLocks noGrp="1"/>
          </p:cNvSpPr>
          <p:nvPr>
            <p:ph type="subTitle" idx="4"/>
          </p:nvPr>
        </p:nvSpPr>
        <p:spPr>
          <a:xfrm>
            <a:off x="2337167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741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24"/>
          <p:cNvSpPr/>
          <p:nvPr/>
        </p:nvSpPr>
        <p:spPr>
          <a:xfrm flipH="1">
            <a:off x="9630913" y="4947767"/>
            <a:ext cx="2872920" cy="2054703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3" name="Google Shape;1613;p24"/>
          <p:cNvSpPr/>
          <p:nvPr/>
        </p:nvSpPr>
        <p:spPr>
          <a:xfrm flipH="1">
            <a:off x="-518227" y="-423333"/>
            <a:ext cx="4535993" cy="3421840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4" name="Google Shape;1614;p24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15" name="Google Shape;1615;p24"/>
          <p:cNvGrpSpPr/>
          <p:nvPr/>
        </p:nvGrpSpPr>
        <p:grpSpPr>
          <a:xfrm rot="9958971" flipH="1">
            <a:off x="9739837" y="5414823"/>
            <a:ext cx="1785529" cy="1183023"/>
            <a:chOff x="3495050" y="1152875"/>
            <a:chExt cx="1082275" cy="847800"/>
          </a:xfrm>
        </p:grpSpPr>
        <p:sp>
          <p:nvSpPr>
            <p:cNvPr id="1616" name="Google Shape;1616;p2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24"/>
          <p:cNvGrpSpPr/>
          <p:nvPr/>
        </p:nvGrpSpPr>
        <p:grpSpPr>
          <a:xfrm>
            <a:off x="-951568" y="-39805"/>
            <a:ext cx="2902187" cy="1310256"/>
            <a:chOff x="2915775" y="2073500"/>
            <a:chExt cx="874750" cy="394925"/>
          </a:xfrm>
        </p:grpSpPr>
        <p:sp>
          <p:nvSpPr>
            <p:cNvPr id="1625" name="Google Shape;1625;p2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5" name="Google Shape;1645;p24"/>
          <p:cNvGrpSpPr/>
          <p:nvPr/>
        </p:nvGrpSpPr>
        <p:grpSpPr>
          <a:xfrm>
            <a:off x="10490936" y="5025368"/>
            <a:ext cx="749864" cy="1179033"/>
            <a:chOff x="6381525" y="2911575"/>
            <a:chExt cx="404225" cy="635575"/>
          </a:xfrm>
        </p:grpSpPr>
        <p:sp>
          <p:nvSpPr>
            <p:cNvPr id="1646" name="Google Shape;1646;p24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303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5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0" name="Google Shape;1650;p25"/>
          <p:cNvGrpSpPr/>
          <p:nvPr/>
        </p:nvGrpSpPr>
        <p:grpSpPr>
          <a:xfrm>
            <a:off x="574836" y="-4"/>
            <a:ext cx="1722920" cy="1382240"/>
            <a:chOff x="2533100" y="1212175"/>
            <a:chExt cx="1066075" cy="839825"/>
          </a:xfrm>
        </p:grpSpPr>
        <p:sp>
          <p:nvSpPr>
            <p:cNvPr id="1651" name="Google Shape;1651;p2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2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2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2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2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2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2" name="Google Shape;1672;p25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3" name="Google Shape;1673;p25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1674" name="Google Shape;1674;p2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25"/>
          <p:cNvGrpSpPr/>
          <p:nvPr/>
        </p:nvGrpSpPr>
        <p:grpSpPr>
          <a:xfrm>
            <a:off x="10796006" y="5805568"/>
            <a:ext cx="890061" cy="904669"/>
            <a:chOff x="1980625" y="1091425"/>
            <a:chExt cx="479800" cy="487675"/>
          </a:xfrm>
        </p:grpSpPr>
        <p:sp>
          <p:nvSpPr>
            <p:cNvPr id="1680" name="Google Shape;1680;p25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25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5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4" name="Google Shape;1694;p25"/>
          <p:cNvSpPr txBox="1">
            <a:spLocks noGrp="1"/>
          </p:cNvSpPr>
          <p:nvPr>
            <p:ph type="title"/>
          </p:nvPr>
        </p:nvSpPr>
        <p:spPr>
          <a:xfrm>
            <a:off x="3083267" y="719333"/>
            <a:ext cx="815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19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6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26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26"/>
          <p:cNvSpPr txBox="1">
            <a:spLocks noGrp="1"/>
          </p:cNvSpPr>
          <p:nvPr>
            <p:ph type="subTitle" idx="1"/>
          </p:nvPr>
        </p:nvSpPr>
        <p:spPr>
          <a:xfrm>
            <a:off x="950967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99" name="Google Shape;1699;p2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00" name="Google Shape;1700;p26"/>
          <p:cNvGrpSpPr/>
          <p:nvPr/>
        </p:nvGrpSpPr>
        <p:grpSpPr>
          <a:xfrm rot="-9403048">
            <a:off x="-197369" y="5398604"/>
            <a:ext cx="3454403" cy="1479800"/>
            <a:chOff x="3260100" y="4040200"/>
            <a:chExt cx="1579600" cy="893550"/>
          </a:xfrm>
        </p:grpSpPr>
        <p:sp>
          <p:nvSpPr>
            <p:cNvPr id="1701" name="Google Shape;1701;p2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 rot="1310010">
            <a:off x="10078102" y="45728"/>
            <a:ext cx="2009868" cy="1807909"/>
            <a:chOff x="3495050" y="1152875"/>
            <a:chExt cx="1082275" cy="881498"/>
          </a:xfrm>
        </p:grpSpPr>
        <p:sp>
          <p:nvSpPr>
            <p:cNvPr id="1729" name="Google Shape;1729;p26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26"/>
          <p:cNvGrpSpPr/>
          <p:nvPr/>
        </p:nvGrpSpPr>
        <p:grpSpPr>
          <a:xfrm rot="-1359523">
            <a:off x="885099" y="5791981"/>
            <a:ext cx="551600" cy="1128977"/>
            <a:chOff x="5291025" y="2315450"/>
            <a:chExt cx="319900" cy="654750"/>
          </a:xfrm>
        </p:grpSpPr>
        <p:sp>
          <p:nvSpPr>
            <p:cNvPr id="1738" name="Google Shape;1738;p2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062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7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3" name="Google Shape;1743;p27"/>
          <p:cNvSpPr/>
          <p:nvPr/>
        </p:nvSpPr>
        <p:spPr>
          <a:xfrm flipH="1">
            <a:off x="-394186" y="-457299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4" name="Google Shape;1744;p27"/>
          <p:cNvGrpSpPr/>
          <p:nvPr/>
        </p:nvGrpSpPr>
        <p:grpSpPr>
          <a:xfrm flipH="1">
            <a:off x="9794952" y="4920507"/>
            <a:ext cx="2335313" cy="1622267"/>
            <a:chOff x="3095850" y="2740875"/>
            <a:chExt cx="1972838" cy="1216700"/>
          </a:xfrm>
        </p:grpSpPr>
        <p:sp>
          <p:nvSpPr>
            <p:cNvPr id="1745" name="Google Shape;1745;p2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27"/>
          <p:cNvGrpSpPr/>
          <p:nvPr/>
        </p:nvGrpSpPr>
        <p:grpSpPr>
          <a:xfrm rot="-700348" flipH="1">
            <a:off x="452900" y="385304"/>
            <a:ext cx="2213941" cy="1837653"/>
            <a:chOff x="3495050" y="1152875"/>
            <a:chExt cx="1082275" cy="847800"/>
          </a:xfrm>
        </p:grpSpPr>
        <p:sp>
          <p:nvSpPr>
            <p:cNvPr id="1751" name="Google Shape;1751;p27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9" name="Google Shape;1759;p27"/>
          <p:cNvGrpSpPr/>
          <p:nvPr/>
        </p:nvGrpSpPr>
        <p:grpSpPr>
          <a:xfrm rot="-7942932">
            <a:off x="387205" y="235734"/>
            <a:ext cx="1127521" cy="1108724"/>
            <a:chOff x="4452350" y="1286250"/>
            <a:chExt cx="700275" cy="688600"/>
          </a:xfrm>
        </p:grpSpPr>
        <p:sp>
          <p:nvSpPr>
            <p:cNvPr id="1760" name="Google Shape;1760;p27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27"/>
          <p:cNvGrpSpPr/>
          <p:nvPr/>
        </p:nvGrpSpPr>
        <p:grpSpPr>
          <a:xfrm rot="-7739904">
            <a:off x="10064120" y="5677729"/>
            <a:ext cx="642624" cy="964723"/>
            <a:chOff x="3463650" y="2615600"/>
            <a:chExt cx="467625" cy="701900"/>
          </a:xfrm>
        </p:grpSpPr>
        <p:sp>
          <p:nvSpPr>
            <p:cNvPr id="1774" name="Google Shape;1774;p27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7" name="Google Shape;1777;p27"/>
          <p:cNvGrpSpPr/>
          <p:nvPr/>
        </p:nvGrpSpPr>
        <p:grpSpPr>
          <a:xfrm rot="3100062">
            <a:off x="10843978" y="5459181"/>
            <a:ext cx="1127495" cy="950735"/>
            <a:chOff x="2385375" y="4063625"/>
            <a:chExt cx="845650" cy="713075"/>
          </a:xfrm>
        </p:grpSpPr>
        <p:sp>
          <p:nvSpPr>
            <p:cNvPr id="1778" name="Google Shape;1778;p27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82" name="Google Shape;1782;p27"/>
          <p:cNvSpPr txBox="1">
            <a:spLocks noGrp="1"/>
          </p:cNvSpPr>
          <p:nvPr>
            <p:ph type="subTitle" idx="1"/>
          </p:nvPr>
        </p:nvSpPr>
        <p:spPr>
          <a:xfrm>
            <a:off x="7467200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19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8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6" name="Google Shape;1786;p28"/>
          <p:cNvSpPr/>
          <p:nvPr/>
        </p:nvSpPr>
        <p:spPr>
          <a:xfrm flipH="1">
            <a:off x="-789253" y="-516333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7" name="Google Shape;1787;p28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88" name="Google Shape;1788;p28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789" name="Google Shape;1789;p2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0" name="Google Shape;1810;p28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811" name="Google Shape;1811;p2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8" name="Google Shape;1838;p28"/>
          <p:cNvGrpSpPr/>
          <p:nvPr/>
        </p:nvGrpSpPr>
        <p:grpSpPr>
          <a:xfrm>
            <a:off x="10841074" y="5261713"/>
            <a:ext cx="666061" cy="1141515"/>
            <a:chOff x="1332275" y="1990950"/>
            <a:chExt cx="359050" cy="615350"/>
          </a:xfrm>
        </p:grpSpPr>
        <p:sp>
          <p:nvSpPr>
            <p:cNvPr id="1839" name="Google Shape;1839;p28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7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29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29"/>
          <p:cNvGrpSpPr/>
          <p:nvPr/>
        </p:nvGrpSpPr>
        <p:grpSpPr>
          <a:xfrm flipH="1">
            <a:off x="9883860" y="14900"/>
            <a:ext cx="1715385" cy="1382240"/>
            <a:chOff x="2533100" y="1212175"/>
            <a:chExt cx="1066075" cy="839825"/>
          </a:xfrm>
        </p:grpSpPr>
        <p:sp>
          <p:nvSpPr>
            <p:cNvPr id="1855" name="Google Shape;1855;p2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6" name="Google Shape;1876;p29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7" name="Google Shape;1877;p29"/>
          <p:cNvGrpSpPr/>
          <p:nvPr/>
        </p:nvGrpSpPr>
        <p:grpSpPr>
          <a:xfrm rot="10569641" flipH="1">
            <a:off x="2057" y="5352817"/>
            <a:ext cx="2321324" cy="1330144"/>
            <a:chOff x="3260100" y="4040200"/>
            <a:chExt cx="1579600" cy="893550"/>
          </a:xfrm>
        </p:grpSpPr>
        <p:sp>
          <p:nvSpPr>
            <p:cNvPr id="1878" name="Google Shape;1878;p2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2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2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2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2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29"/>
          <p:cNvGrpSpPr/>
          <p:nvPr/>
        </p:nvGrpSpPr>
        <p:grpSpPr>
          <a:xfrm flipH="1">
            <a:off x="578684" y="5541352"/>
            <a:ext cx="796201" cy="1040368"/>
            <a:chOff x="6936350" y="2855900"/>
            <a:chExt cx="431000" cy="560825"/>
          </a:xfrm>
        </p:grpSpPr>
        <p:sp>
          <p:nvSpPr>
            <p:cNvPr id="1906" name="Google Shape;1906;p2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2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2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10" name="Google Shape;1910;p29"/>
          <p:cNvGrpSpPr/>
          <p:nvPr/>
        </p:nvGrpSpPr>
        <p:grpSpPr>
          <a:xfrm rot="5259364" flipH="1">
            <a:off x="1096378" y="6064298"/>
            <a:ext cx="566476" cy="1009349"/>
            <a:chOff x="478300" y="2547225"/>
            <a:chExt cx="305375" cy="546425"/>
          </a:xfrm>
        </p:grpSpPr>
        <p:sp>
          <p:nvSpPr>
            <p:cNvPr id="1911" name="Google Shape;1911;p2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2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2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6" name="Google Shape;1916;p29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84680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399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86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0"/>
          <p:cNvSpPr/>
          <p:nvPr/>
        </p:nvSpPr>
        <p:spPr>
          <a:xfrm flipH="1">
            <a:off x="9514875" y="4841477"/>
            <a:ext cx="2930325" cy="228192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19" name="Google Shape;1919;p30"/>
          <p:cNvSpPr/>
          <p:nvPr/>
        </p:nvSpPr>
        <p:spPr>
          <a:xfrm>
            <a:off x="9698435" y="-175666"/>
            <a:ext cx="2930408" cy="1873143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0" name="Google Shape;1920;p30"/>
          <p:cNvSpPr/>
          <p:nvPr/>
        </p:nvSpPr>
        <p:spPr>
          <a:xfrm flipH="1">
            <a:off x="-1012009" y="-175666"/>
            <a:ext cx="3295876" cy="240871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1" name="Google Shape;1921;p30"/>
          <p:cNvSpPr/>
          <p:nvPr/>
        </p:nvSpPr>
        <p:spPr>
          <a:xfrm>
            <a:off x="-525766" y="4714599"/>
            <a:ext cx="3481209" cy="2408808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1922" name="Google Shape;1922;p30"/>
          <p:cNvGrpSpPr/>
          <p:nvPr/>
        </p:nvGrpSpPr>
        <p:grpSpPr>
          <a:xfrm>
            <a:off x="-646400" y="-227692"/>
            <a:ext cx="2930263" cy="1657595"/>
            <a:chOff x="3260100" y="4040200"/>
            <a:chExt cx="1579600" cy="893550"/>
          </a:xfrm>
        </p:grpSpPr>
        <p:sp>
          <p:nvSpPr>
            <p:cNvPr id="1923" name="Google Shape;1923;p30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0" name="Google Shape;1950;p30"/>
          <p:cNvGrpSpPr/>
          <p:nvPr/>
        </p:nvGrpSpPr>
        <p:grpSpPr>
          <a:xfrm>
            <a:off x="10159782" y="124746"/>
            <a:ext cx="2007692" cy="1572725"/>
            <a:chOff x="3495050" y="1152875"/>
            <a:chExt cx="1082275" cy="847800"/>
          </a:xfrm>
        </p:grpSpPr>
        <p:sp>
          <p:nvSpPr>
            <p:cNvPr id="1951" name="Google Shape;1951;p30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30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960" name="Google Shape;1960;p3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5" name="Google Shape;1965;p30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966" name="Google Shape;1966;p3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86" name="Google Shape;1986;p30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1987" name="Google Shape;1987;p30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1" name="Google Shape;1991;p30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1992" name="Google Shape;1992;p30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5" name="Google Shape;2005;p30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006" name="Google Shape;2006;p30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09" name="Google Shape;2009;p30"/>
          <p:cNvSpPr txBox="1">
            <a:spLocks noGrp="1"/>
          </p:cNvSpPr>
          <p:nvPr>
            <p:ph type="title"/>
          </p:nvPr>
        </p:nvSpPr>
        <p:spPr>
          <a:xfrm>
            <a:off x="2156867" y="719333"/>
            <a:ext cx="787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54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31"/>
          <p:cNvSpPr/>
          <p:nvPr/>
        </p:nvSpPr>
        <p:spPr>
          <a:xfrm rot="10800000" flipH="1">
            <a:off x="-270139" y="-139051"/>
            <a:ext cx="3310673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2" name="Google Shape;2012;p31"/>
          <p:cNvSpPr/>
          <p:nvPr/>
        </p:nvSpPr>
        <p:spPr>
          <a:xfrm rot="10800000" flipH="1">
            <a:off x="9376816" y="5059955"/>
            <a:ext cx="345196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3" name="Google Shape;2013;p31"/>
          <p:cNvGrpSpPr/>
          <p:nvPr/>
        </p:nvGrpSpPr>
        <p:grpSpPr>
          <a:xfrm rot="9958971" flipH="1">
            <a:off x="10106737" y="5577090"/>
            <a:ext cx="1785529" cy="1183023"/>
            <a:chOff x="3495050" y="1152875"/>
            <a:chExt cx="1082275" cy="847800"/>
          </a:xfrm>
        </p:grpSpPr>
        <p:sp>
          <p:nvSpPr>
            <p:cNvPr id="2014" name="Google Shape;2014;p3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31"/>
          <p:cNvGrpSpPr/>
          <p:nvPr/>
        </p:nvGrpSpPr>
        <p:grpSpPr>
          <a:xfrm>
            <a:off x="-563502" y="-39805"/>
            <a:ext cx="2902187" cy="1310256"/>
            <a:chOff x="2915775" y="2073500"/>
            <a:chExt cx="874750" cy="394925"/>
          </a:xfrm>
        </p:grpSpPr>
        <p:sp>
          <p:nvSpPr>
            <p:cNvPr id="2023" name="Google Shape;2023;p3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3" name="Google Shape;2043;p31"/>
          <p:cNvGrpSpPr/>
          <p:nvPr/>
        </p:nvGrpSpPr>
        <p:grpSpPr>
          <a:xfrm>
            <a:off x="10765116" y="5678746"/>
            <a:ext cx="675329" cy="919828"/>
            <a:chOff x="5233207" y="1259125"/>
            <a:chExt cx="498668" cy="679208"/>
          </a:xfrm>
        </p:grpSpPr>
        <p:sp>
          <p:nvSpPr>
            <p:cNvPr id="2044" name="Google Shape;2044;p31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9" name="Google Shape;2049;p31"/>
          <p:cNvSpPr txBox="1">
            <a:spLocks noGrp="1"/>
          </p:cNvSpPr>
          <p:nvPr>
            <p:ph type="body" idx="1"/>
          </p:nvPr>
        </p:nvSpPr>
        <p:spPr>
          <a:xfrm>
            <a:off x="1170667" y="2719167"/>
            <a:ext cx="5603200" cy="2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70" lvl="1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50" name="Google Shape;2050;p31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987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2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3" name="Google Shape;2053;p32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4" name="Google Shape;2054;p32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55" name="Google Shape;2055;p32"/>
          <p:cNvGrpSpPr/>
          <p:nvPr/>
        </p:nvGrpSpPr>
        <p:grpSpPr>
          <a:xfrm flipH="1">
            <a:off x="9143293" y="-412020"/>
            <a:ext cx="2354604" cy="1856685"/>
            <a:chOff x="2533100" y="1212175"/>
            <a:chExt cx="1066075" cy="839825"/>
          </a:xfrm>
        </p:grpSpPr>
        <p:sp>
          <p:nvSpPr>
            <p:cNvPr id="2056" name="Google Shape;2056;p3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flipH="1">
            <a:off x="441332" y="5869955"/>
            <a:ext cx="3018089" cy="1708587"/>
            <a:chOff x="3260100" y="4040200"/>
            <a:chExt cx="1579600" cy="893550"/>
          </a:xfrm>
        </p:grpSpPr>
        <p:sp>
          <p:nvSpPr>
            <p:cNvPr id="2078" name="Google Shape;2078;p3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05" name="Google Shape;2105;p32"/>
          <p:cNvSpPr txBox="1">
            <a:spLocks noGrp="1"/>
          </p:cNvSpPr>
          <p:nvPr>
            <p:ph type="subTitle" idx="1"/>
          </p:nvPr>
        </p:nvSpPr>
        <p:spPr>
          <a:xfrm>
            <a:off x="914333" y="2929567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6" name="Google Shape;2106;p32"/>
          <p:cNvSpPr txBox="1">
            <a:spLocks noGrp="1"/>
          </p:cNvSpPr>
          <p:nvPr>
            <p:ph type="subTitle" idx="2"/>
          </p:nvPr>
        </p:nvSpPr>
        <p:spPr>
          <a:xfrm>
            <a:off x="4433267" y="3985291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7" name="Google Shape;2107;p32"/>
          <p:cNvSpPr txBox="1">
            <a:spLocks noGrp="1"/>
          </p:cNvSpPr>
          <p:nvPr>
            <p:ph type="subTitle" idx="3"/>
          </p:nvPr>
        </p:nvSpPr>
        <p:spPr>
          <a:xfrm>
            <a:off x="7952167" y="5011035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8" name="Google Shape;2108;p32"/>
          <p:cNvSpPr txBox="1">
            <a:spLocks noGrp="1"/>
          </p:cNvSpPr>
          <p:nvPr>
            <p:ph type="title" idx="4" hasCustomPrompt="1"/>
          </p:nvPr>
        </p:nvSpPr>
        <p:spPr>
          <a:xfrm>
            <a:off x="986325" y="2370367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9" name="Google Shape;2109;p32"/>
          <p:cNvSpPr txBox="1">
            <a:spLocks noGrp="1"/>
          </p:cNvSpPr>
          <p:nvPr>
            <p:ph type="title" idx="5" hasCustomPrompt="1"/>
          </p:nvPr>
        </p:nvSpPr>
        <p:spPr>
          <a:xfrm>
            <a:off x="4505241" y="3426084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0" name="Google Shape;2110;p32"/>
          <p:cNvSpPr txBox="1">
            <a:spLocks noGrp="1"/>
          </p:cNvSpPr>
          <p:nvPr>
            <p:ph type="title" idx="6" hasCustomPrompt="1"/>
          </p:nvPr>
        </p:nvSpPr>
        <p:spPr>
          <a:xfrm>
            <a:off x="8024161" y="4451835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52648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5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34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2" name="Google Shape;2222;p34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3" name="Google Shape;2223;p34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4" name="Google Shape;2224;p34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2225" name="Google Shape;2225;p34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2226" name="Google Shape;2226;p34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34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34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3" name="Google Shape;2253;p34"/>
          <p:cNvGrpSpPr/>
          <p:nvPr/>
        </p:nvGrpSpPr>
        <p:grpSpPr>
          <a:xfrm>
            <a:off x="9130899" y="-609021"/>
            <a:ext cx="2007692" cy="1572725"/>
            <a:chOff x="3495050" y="1152875"/>
            <a:chExt cx="1082275" cy="847800"/>
          </a:xfrm>
        </p:grpSpPr>
        <p:sp>
          <p:nvSpPr>
            <p:cNvPr id="2254" name="Google Shape;2254;p3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34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2263" name="Google Shape;2263;p3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34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2269" name="Google Shape;2269;p3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3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3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3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3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34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2290" name="Google Shape;2290;p34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34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2295" name="Google Shape;2295;p34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34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8" name="Google Shape;2308;p34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309" name="Google Shape;2309;p3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34"/>
          <p:cNvSpPr txBox="1">
            <a:spLocks noGrp="1"/>
          </p:cNvSpPr>
          <p:nvPr>
            <p:ph type="ctrTitle"/>
          </p:nvPr>
        </p:nvSpPr>
        <p:spPr>
          <a:xfrm>
            <a:off x="3380600" y="1008967"/>
            <a:ext cx="54308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3" name="Google Shape;2313;p34"/>
          <p:cNvSpPr txBox="1">
            <a:spLocks noGrp="1"/>
          </p:cNvSpPr>
          <p:nvPr>
            <p:ph type="subTitle" idx="1"/>
          </p:nvPr>
        </p:nvSpPr>
        <p:spPr>
          <a:xfrm>
            <a:off x="3380600" y="2861700"/>
            <a:ext cx="54308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4" name="Google Shape;2314;p34"/>
          <p:cNvSpPr txBox="1">
            <a:spLocks noGrp="1"/>
          </p:cNvSpPr>
          <p:nvPr>
            <p:ph type="subTitle" idx="2"/>
          </p:nvPr>
        </p:nvSpPr>
        <p:spPr>
          <a:xfrm>
            <a:off x="3380600" y="2212533"/>
            <a:ext cx="5430800" cy="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2315" name="Google Shape;2315;p34"/>
          <p:cNvSpPr txBox="1"/>
          <p:nvPr/>
        </p:nvSpPr>
        <p:spPr>
          <a:xfrm>
            <a:off x="4101600" y="4893167"/>
            <a:ext cx="3988800" cy="1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infographics &amp; images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4B634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85786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3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36"/>
          <p:cNvSpPr/>
          <p:nvPr/>
        </p:nvSpPr>
        <p:spPr>
          <a:xfrm>
            <a:off x="-567166" y="-340900"/>
            <a:ext cx="3534100" cy="3124813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36"/>
          <p:cNvGrpSpPr/>
          <p:nvPr/>
        </p:nvGrpSpPr>
        <p:grpSpPr>
          <a:xfrm>
            <a:off x="1200119" y="-340817"/>
            <a:ext cx="2196115" cy="1730264"/>
            <a:chOff x="2533100" y="1212175"/>
            <a:chExt cx="1066075" cy="839825"/>
          </a:xfrm>
        </p:grpSpPr>
        <p:sp>
          <p:nvSpPr>
            <p:cNvPr id="2367" name="Google Shape;2367;p3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3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3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3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3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3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3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3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3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3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3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3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3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8" name="Google Shape;2388;p36"/>
          <p:cNvSpPr/>
          <p:nvPr/>
        </p:nvSpPr>
        <p:spPr>
          <a:xfrm>
            <a:off x="9268403" y="-170499"/>
            <a:ext cx="3345367" cy="237093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9" name="Google Shape;2389;p36"/>
          <p:cNvGrpSpPr/>
          <p:nvPr/>
        </p:nvGrpSpPr>
        <p:grpSpPr>
          <a:xfrm rot="-7942873">
            <a:off x="11016760" y="167662"/>
            <a:ext cx="1154553" cy="1135305"/>
            <a:chOff x="4452350" y="1286250"/>
            <a:chExt cx="700275" cy="688600"/>
          </a:xfrm>
        </p:grpSpPr>
        <p:sp>
          <p:nvSpPr>
            <p:cNvPr id="2390" name="Google Shape;2390;p36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36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36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36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36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03" name="Google Shape;2403;p36"/>
          <p:cNvSpPr/>
          <p:nvPr/>
        </p:nvSpPr>
        <p:spPr>
          <a:xfrm rot="10800000">
            <a:off x="9382075" y="4710133"/>
            <a:ext cx="3057525" cy="270320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4" name="Google Shape;2404;p36"/>
          <p:cNvSpPr/>
          <p:nvPr/>
        </p:nvSpPr>
        <p:spPr>
          <a:xfrm rot="10800000">
            <a:off x="-421795" y="4606851"/>
            <a:ext cx="3534128" cy="250471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5" name="Google Shape;2405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6" name="Google Shape;2406;p36"/>
          <p:cNvSpPr txBox="1">
            <a:spLocks noGrp="1"/>
          </p:cNvSpPr>
          <p:nvPr>
            <p:ph type="body" idx="1"/>
          </p:nvPr>
        </p:nvSpPr>
        <p:spPr>
          <a:xfrm>
            <a:off x="1905000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7" name="Google Shape;2407;p36"/>
          <p:cNvSpPr txBox="1">
            <a:spLocks noGrp="1"/>
          </p:cNvSpPr>
          <p:nvPr>
            <p:ph type="body" idx="2"/>
          </p:nvPr>
        </p:nvSpPr>
        <p:spPr>
          <a:xfrm>
            <a:off x="6437781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408" name="Google Shape;2408;p36"/>
          <p:cNvGrpSpPr/>
          <p:nvPr/>
        </p:nvGrpSpPr>
        <p:grpSpPr>
          <a:xfrm>
            <a:off x="647501" y="5204101"/>
            <a:ext cx="816076" cy="1310135"/>
            <a:chOff x="1054675" y="3219250"/>
            <a:chExt cx="332875" cy="534400"/>
          </a:xfrm>
        </p:grpSpPr>
        <p:sp>
          <p:nvSpPr>
            <p:cNvPr id="2409" name="Google Shape;2409;p36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2" name="Google Shape;2412;p36"/>
          <p:cNvGrpSpPr/>
          <p:nvPr/>
        </p:nvGrpSpPr>
        <p:grpSpPr>
          <a:xfrm>
            <a:off x="9193787" y="4911597"/>
            <a:ext cx="3729979" cy="2300375"/>
            <a:chOff x="3095850" y="2740875"/>
            <a:chExt cx="1972838" cy="1216700"/>
          </a:xfrm>
        </p:grpSpPr>
        <p:sp>
          <p:nvSpPr>
            <p:cNvPr id="2413" name="Google Shape;2413;p3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269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430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304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05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1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089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163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924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86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1520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628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8879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841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75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43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20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564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538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148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881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299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610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267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9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735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97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1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483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544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804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994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7143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402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09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7492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74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20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644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982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/>
          <p:nvPr/>
        </p:nvSpPr>
        <p:spPr>
          <a:xfrm rot="10800000">
            <a:off x="9364163" y="-42832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4"/>
          <p:cNvSpPr/>
          <p:nvPr/>
        </p:nvSpPr>
        <p:spPr>
          <a:xfrm rot="10800000">
            <a:off x="-1254109" y="4948480"/>
            <a:ext cx="349574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4" name="Google Shape;334;p4"/>
          <p:cNvGrpSpPr/>
          <p:nvPr/>
        </p:nvGrpSpPr>
        <p:grpSpPr>
          <a:xfrm rot="-9968762">
            <a:off x="28693" y="5345089"/>
            <a:ext cx="1210121" cy="1183071"/>
            <a:chOff x="3495050" y="1152875"/>
            <a:chExt cx="1082275" cy="847800"/>
          </a:xfrm>
        </p:grpSpPr>
        <p:sp>
          <p:nvSpPr>
            <p:cNvPr id="335" name="Google Shape;335;p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4"/>
          <p:cNvGrpSpPr/>
          <p:nvPr/>
        </p:nvGrpSpPr>
        <p:grpSpPr>
          <a:xfrm>
            <a:off x="9518899" y="320028"/>
            <a:ext cx="2902187" cy="1310256"/>
            <a:chOff x="2915775" y="2073500"/>
            <a:chExt cx="874750" cy="394925"/>
          </a:xfrm>
        </p:grpSpPr>
        <p:sp>
          <p:nvSpPr>
            <p:cNvPr id="344" name="Google Shape;344;p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"/>
          <p:cNvGrpSpPr/>
          <p:nvPr/>
        </p:nvGrpSpPr>
        <p:grpSpPr>
          <a:xfrm>
            <a:off x="185008" y="5691559"/>
            <a:ext cx="617505" cy="991348"/>
            <a:chOff x="1054675" y="3219250"/>
            <a:chExt cx="332875" cy="534400"/>
          </a:xfrm>
        </p:grpSpPr>
        <p:sp>
          <p:nvSpPr>
            <p:cNvPr id="365" name="Google Shape;365;p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" name="Google Shape;368;p4"/>
          <p:cNvGrpSpPr/>
          <p:nvPr/>
        </p:nvGrpSpPr>
        <p:grpSpPr>
          <a:xfrm>
            <a:off x="9302549" y="106930"/>
            <a:ext cx="675329" cy="919828"/>
            <a:chOff x="5233207" y="1259125"/>
            <a:chExt cx="498668" cy="679208"/>
          </a:xfrm>
        </p:grpSpPr>
        <p:sp>
          <p:nvSpPr>
            <p:cNvPr id="369" name="Google Shape;369;p4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54600" y="1907800"/>
            <a:ext cx="102828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7924800" cy="8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3629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-543333" y="464806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8" name="Google Shape;378;p5"/>
          <p:cNvGrpSpPr/>
          <p:nvPr/>
        </p:nvGrpSpPr>
        <p:grpSpPr>
          <a:xfrm>
            <a:off x="38433" y="5225333"/>
            <a:ext cx="2630451" cy="1622267"/>
            <a:chOff x="3095850" y="2740875"/>
            <a:chExt cx="1972838" cy="1216700"/>
          </a:xfrm>
        </p:grpSpPr>
        <p:sp>
          <p:nvSpPr>
            <p:cNvPr id="379" name="Google Shape;379;p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 rot="-1930960">
            <a:off x="281692" y="5374425"/>
            <a:ext cx="882185" cy="1324080"/>
            <a:chOff x="3463650" y="2615600"/>
            <a:chExt cx="467625" cy="701900"/>
          </a:xfrm>
        </p:grpSpPr>
        <p:sp>
          <p:nvSpPr>
            <p:cNvPr id="385" name="Google Shape;385;p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5"/>
          <p:cNvSpPr txBox="1">
            <a:spLocks noGrp="1"/>
          </p:cNvSpPr>
          <p:nvPr>
            <p:ph type="subTitle" idx="1"/>
          </p:nvPr>
        </p:nvSpPr>
        <p:spPr>
          <a:xfrm>
            <a:off x="20416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2099267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2"/>
          </p:nvPr>
        </p:nvSpPr>
        <p:spPr>
          <a:xfrm>
            <a:off x="71184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title" idx="3"/>
          </p:nvPr>
        </p:nvSpPr>
        <p:spPr>
          <a:xfrm>
            <a:off x="7118400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5"/>
          <p:cNvSpPr/>
          <p:nvPr/>
        </p:nvSpPr>
        <p:spPr>
          <a:xfrm rot="10800000" flipH="1">
            <a:off x="9574432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3" name="Google Shape;393;p5"/>
          <p:cNvGrpSpPr/>
          <p:nvPr/>
        </p:nvGrpSpPr>
        <p:grpSpPr>
          <a:xfrm rot="10800000" flipH="1">
            <a:off x="8864356" y="-556847"/>
            <a:ext cx="3020405" cy="1816408"/>
            <a:chOff x="3260100" y="4040200"/>
            <a:chExt cx="1579600" cy="893550"/>
          </a:xfrm>
        </p:grpSpPr>
        <p:sp>
          <p:nvSpPr>
            <p:cNvPr id="394" name="Google Shape;394;p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5"/>
          <p:cNvGrpSpPr/>
          <p:nvPr/>
        </p:nvGrpSpPr>
        <p:grpSpPr>
          <a:xfrm rot="-1591136">
            <a:off x="942736" y="5663410"/>
            <a:ext cx="1127549" cy="950780"/>
            <a:chOff x="2385375" y="4063625"/>
            <a:chExt cx="845650" cy="713075"/>
          </a:xfrm>
        </p:grpSpPr>
        <p:sp>
          <p:nvSpPr>
            <p:cNvPr id="422" name="Google Shape;422;p5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6" name="Google Shape;426;p5"/>
          <p:cNvSpPr txBox="1">
            <a:spLocks noGrp="1"/>
          </p:cNvSpPr>
          <p:nvPr>
            <p:ph type="title" idx="4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626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6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431" name="Google Shape;431;p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6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453" name="Google Shape;453;p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0" name="Google Shape;480;p6"/>
          <p:cNvGrpSpPr/>
          <p:nvPr/>
        </p:nvGrpSpPr>
        <p:grpSpPr>
          <a:xfrm rot="-8218719" flipH="1">
            <a:off x="11412498" y="-249618"/>
            <a:ext cx="1215933" cy="1303716"/>
            <a:chOff x="1721175" y="2665325"/>
            <a:chExt cx="809625" cy="868075"/>
          </a:xfrm>
        </p:grpSpPr>
        <p:sp>
          <p:nvSpPr>
            <p:cNvPr id="481" name="Google Shape;481;p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6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488" name="Google Shape;488;p6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6"/>
          <p:cNvGrpSpPr/>
          <p:nvPr/>
        </p:nvGrpSpPr>
        <p:grpSpPr>
          <a:xfrm flipH="1">
            <a:off x="857675" y="5218762"/>
            <a:ext cx="655880" cy="1343460"/>
            <a:chOff x="5291025" y="2315450"/>
            <a:chExt cx="319900" cy="654750"/>
          </a:xfrm>
        </p:grpSpPr>
        <p:sp>
          <p:nvSpPr>
            <p:cNvPr id="498" name="Google Shape;498;p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1" name="Google Shape;501;p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167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"/>
          <p:cNvSpPr txBox="1">
            <a:spLocks noGrp="1"/>
          </p:cNvSpPr>
          <p:nvPr>
            <p:ph type="title"/>
          </p:nvPr>
        </p:nvSpPr>
        <p:spPr>
          <a:xfrm>
            <a:off x="950967" y="1847433"/>
            <a:ext cx="5393600" cy="1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7"/>
          <p:cNvSpPr txBox="1">
            <a:spLocks noGrp="1"/>
          </p:cNvSpPr>
          <p:nvPr>
            <p:ph type="subTitle" idx="1"/>
          </p:nvPr>
        </p:nvSpPr>
        <p:spPr>
          <a:xfrm>
            <a:off x="950967" y="3671667"/>
            <a:ext cx="5324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7"/>
          <p:cNvSpPr/>
          <p:nvPr/>
        </p:nvSpPr>
        <p:spPr>
          <a:xfrm>
            <a:off x="-703551" y="4451867"/>
            <a:ext cx="4526915" cy="2559612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7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507" name="Google Shape;507;p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"/>
          <p:cNvGrpSpPr/>
          <p:nvPr/>
        </p:nvGrpSpPr>
        <p:grpSpPr>
          <a:xfrm rot="5100183">
            <a:off x="587355" y="5400787"/>
            <a:ext cx="876213" cy="939471"/>
            <a:chOff x="1721175" y="2665325"/>
            <a:chExt cx="809625" cy="868075"/>
          </a:xfrm>
        </p:grpSpPr>
        <p:sp>
          <p:nvSpPr>
            <p:cNvPr id="513" name="Google Shape;513;p7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566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8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521" name="Google Shape;521;p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8" name="Google Shape;548;p8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549" name="Google Shape;549;p8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8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558" name="Google Shape;558;p8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8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582" name="Google Shape;582;p8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8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588" name="Google Shape;588;p8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7" name="Google Shape;597;p8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598" name="Google Shape;598;p8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0" name="Google Shape;600;p8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01" name="Google Shape;601;p8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8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606" name="Google Shape;606;p8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9" name="Google Shape;609;p8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610" name="Google Shape;610;p8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5" name="Google Shape;615;p8"/>
          <p:cNvSpPr txBox="1">
            <a:spLocks noGrp="1"/>
          </p:cNvSpPr>
          <p:nvPr>
            <p:ph type="title"/>
          </p:nvPr>
        </p:nvSpPr>
        <p:spPr>
          <a:xfrm>
            <a:off x="1658200" y="2741267"/>
            <a:ext cx="88756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848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053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 txBox="1">
            <a:spLocks noGrp="1"/>
          </p:cNvSpPr>
          <p:nvPr>
            <p:ph type="title"/>
          </p:nvPr>
        </p:nvSpPr>
        <p:spPr>
          <a:xfrm>
            <a:off x="7616267" y="719333"/>
            <a:ext cx="3624800" cy="2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7598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5465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98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1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"/>
          <p:cNvSpPr/>
          <p:nvPr/>
        </p:nvSpPr>
        <p:spPr>
          <a:xfrm>
            <a:off x="-599933" y="5208532"/>
            <a:ext cx="4099568" cy="211753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13"/>
          <p:cNvSpPr txBox="1">
            <a:spLocks noGrp="1"/>
          </p:cNvSpPr>
          <p:nvPr>
            <p:ph type="title"/>
          </p:nvPr>
        </p:nvSpPr>
        <p:spPr>
          <a:xfrm>
            <a:off x="34126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8" name="Google Shape;878;p13"/>
          <p:cNvSpPr txBox="1">
            <a:spLocks noGrp="1"/>
          </p:cNvSpPr>
          <p:nvPr>
            <p:ph type="subTitle" idx="1"/>
          </p:nvPr>
        </p:nvSpPr>
        <p:spPr>
          <a:xfrm>
            <a:off x="1334512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3"/>
          <p:cNvSpPr txBox="1">
            <a:spLocks noGrp="1"/>
          </p:cNvSpPr>
          <p:nvPr>
            <p:ph type="subTitle" idx="2"/>
          </p:nvPr>
        </p:nvSpPr>
        <p:spPr>
          <a:xfrm>
            <a:off x="4853376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3"/>
          <p:cNvSpPr/>
          <p:nvPr/>
        </p:nvSpPr>
        <p:spPr>
          <a:xfrm rot="10800000" flipH="1">
            <a:off x="9577466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1" name="Google Shape;881;p13"/>
          <p:cNvGrpSpPr/>
          <p:nvPr/>
        </p:nvGrpSpPr>
        <p:grpSpPr>
          <a:xfrm flipH="1">
            <a:off x="9646" y="5794746"/>
            <a:ext cx="1948805" cy="1245847"/>
            <a:chOff x="3260100" y="4040200"/>
            <a:chExt cx="1579600" cy="893550"/>
          </a:xfrm>
        </p:grpSpPr>
        <p:sp>
          <p:nvSpPr>
            <p:cNvPr id="882" name="Google Shape;882;p1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13"/>
          <p:cNvSpPr/>
          <p:nvPr/>
        </p:nvSpPr>
        <p:spPr>
          <a:xfrm flipH="1">
            <a:off x="8168341" y="5208533"/>
            <a:ext cx="5190593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 flipH="1">
            <a:off x="-1440032" y="-350316"/>
            <a:ext cx="4099461" cy="237700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11" name="Google Shape;911;p13"/>
          <p:cNvGrpSpPr/>
          <p:nvPr/>
        </p:nvGrpSpPr>
        <p:grpSpPr>
          <a:xfrm rot="10800000">
            <a:off x="10150245" y="27069"/>
            <a:ext cx="2630451" cy="1622267"/>
            <a:chOff x="3095850" y="2740875"/>
            <a:chExt cx="1972838" cy="1216700"/>
          </a:xfrm>
        </p:grpSpPr>
        <p:sp>
          <p:nvSpPr>
            <p:cNvPr id="912" name="Google Shape;912;p1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7" name="Google Shape;917;p13"/>
          <p:cNvSpPr txBox="1">
            <a:spLocks noGrp="1"/>
          </p:cNvSpPr>
          <p:nvPr>
            <p:ph type="subTitle" idx="3"/>
          </p:nvPr>
        </p:nvSpPr>
        <p:spPr>
          <a:xfrm>
            <a:off x="1264351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4"/>
          </p:nvPr>
        </p:nvSpPr>
        <p:spPr>
          <a:xfrm>
            <a:off x="4783215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subTitle" idx="5"/>
          </p:nvPr>
        </p:nvSpPr>
        <p:spPr>
          <a:xfrm>
            <a:off x="8372209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p13"/>
          <p:cNvSpPr txBox="1">
            <a:spLocks noGrp="1"/>
          </p:cNvSpPr>
          <p:nvPr>
            <p:ph type="subTitle" idx="6"/>
          </p:nvPr>
        </p:nvSpPr>
        <p:spPr>
          <a:xfrm>
            <a:off x="8302048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21" name="Google Shape;921;p13"/>
          <p:cNvSpPr txBox="1">
            <a:spLocks noGrp="1"/>
          </p:cNvSpPr>
          <p:nvPr>
            <p:ph type="title" idx="7" hasCustomPrompt="1"/>
          </p:nvPr>
        </p:nvSpPr>
        <p:spPr>
          <a:xfrm>
            <a:off x="13883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72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>
            <a:spLocks noGrp="1"/>
          </p:cNvSpPr>
          <p:nvPr>
            <p:ph type="title" idx="9" hasCustomPrompt="1"/>
          </p:nvPr>
        </p:nvSpPr>
        <p:spPr>
          <a:xfrm>
            <a:off x="84261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9375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098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4" name="Google Shape;974;p15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5" name="Google Shape;975;p15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6" name="Google Shape;976;p15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15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978" name="Google Shape;978;p1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5" name="Google Shape;1005;p15"/>
          <p:cNvGrpSpPr/>
          <p:nvPr/>
        </p:nvGrpSpPr>
        <p:grpSpPr>
          <a:xfrm>
            <a:off x="9346649" y="692879"/>
            <a:ext cx="2007692" cy="1572725"/>
            <a:chOff x="3495050" y="1152875"/>
            <a:chExt cx="1082275" cy="847800"/>
          </a:xfrm>
        </p:grpSpPr>
        <p:sp>
          <p:nvSpPr>
            <p:cNvPr id="1006" name="Google Shape;1006;p15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015" name="Google Shape;1015;p1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15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021" name="Google Shape;1021;p15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>
            <a:off x="1230215" y="5044057"/>
            <a:ext cx="553552" cy="839000"/>
            <a:chOff x="2525525" y="689125"/>
            <a:chExt cx="298400" cy="452275"/>
          </a:xfrm>
        </p:grpSpPr>
        <p:sp>
          <p:nvSpPr>
            <p:cNvPr id="1042" name="Google Shape;1042;p15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661381" y="336392"/>
            <a:ext cx="859147" cy="798779"/>
            <a:chOff x="5564375" y="1841975"/>
            <a:chExt cx="593825" cy="552100"/>
          </a:xfrm>
        </p:grpSpPr>
        <p:sp>
          <p:nvSpPr>
            <p:cNvPr id="1066" name="Google Shape;1066;p15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3" name="Google Shape;1073;p15"/>
          <p:cNvGrpSpPr/>
          <p:nvPr/>
        </p:nvGrpSpPr>
        <p:grpSpPr>
          <a:xfrm>
            <a:off x="10394441" y="5417493"/>
            <a:ext cx="617505" cy="991348"/>
            <a:chOff x="1054675" y="3219250"/>
            <a:chExt cx="332875" cy="534400"/>
          </a:xfrm>
        </p:grpSpPr>
        <p:sp>
          <p:nvSpPr>
            <p:cNvPr id="1074" name="Google Shape;1074;p15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15"/>
          <p:cNvGrpSpPr/>
          <p:nvPr/>
        </p:nvGrpSpPr>
        <p:grpSpPr>
          <a:xfrm>
            <a:off x="2886763" y="214845"/>
            <a:ext cx="796288" cy="1041899"/>
            <a:chOff x="5840625" y="3436675"/>
            <a:chExt cx="429250" cy="561650"/>
          </a:xfrm>
        </p:grpSpPr>
        <p:sp>
          <p:nvSpPr>
            <p:cNvPr id="1078" name="Google Shape;1078;p15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15"/>
          <p:cNvGrpSpPr/>
          <p:nvPr/>
        </p:nvGrpSpPr>
        <p:grpSpPr>
          <a:xfrm>
            <a:off x="11080427" y="1747713"/>
            <a:ext cx="921365" cy="1255231"/>
            <a:chOff x="5235200" y="1259125"/>
            <a:chExt cx="496675" cy="676650"/>
          </a:xfrm>
        </p:grpSpPr>
        <p:sp>
          <p:nvSpPr>
            <p:cNvPr id="1083" name="Google Shape;1083;p15"/>
            <p:cNvSpPr/>
            <p:nvPr/>
          </p:nvSpPr>
          <p:spPr>
            <a:xfrm>
              <a:off x="5235200" y="1452000"/>
              <a:ext cx="378050" cy="483775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15"/>
          <p:cNvGrpSpPr/>
          <p:nvPr/>
        </p:nvGrpSpPr>
        <p:grpSpPr>
          <a:xfrm>
            <a:off x="8342863" y="124887"/>
            <a:ext cx="993644" cy="977077"/>
            <a:chOff x="4452350" y="1286250"/>
            <a:chExt cx="700275" cy="688600"/>
          </a:xfrm>
        </p:grpSpPr>
        <p:sp>
          <p:nvSpPr>
            <p:cNvPr id="1089" name="Google Shape;1089;p1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15"/>
          <p:cNvGrpSpPr/>
          <p:nvPr/>
        </p:nvGrpSpPr>
        <p:grpSpPr>
          <a:xfrm rot="2700000">
            <a:off x="29418" y="1369316"/>
            <a:ext cx="867477" cy="1302075"/>
            <a:chOff x="3463650" y="2615600"/>
            <a:chExt cx="467625" cy="701900"/>
          </a:xfrm>
        </p:grpSpPr>
        <p:sp>
          <p:nvSpPr>
            <p:cNvPr id="1103" name="Google Shape;1103;p1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6" name="Google Shape;1106;p15"/>
          <p:cNvSpPr txBox="1">
            <a:spLocks noGrp="1"/>
          </p:cNvSpPr>
          <p:nvPr>
            <p:ph type="title"/>
          </p:nvPr>
        </p:nvSpPr>
        <p:spPr>
          <a:xfrm>
            <a:off x="2579600" y="4471651"/>
            <a:ext cx="70328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p15"/>
          <p:cNvSpPr txBox="1">
            <a:spLocks noGrp="1"/>
          </p:cNvSpPr>
          <p:nvPr>
            <p:ph type="subTitle" idx="1"/>
          </p:nvPr>
        </p:nvSpPr>
        <p:spPr>
          <a:xfrm>
            <a:off x="2579600" y="2423549"/>
            <a:ext cx="70328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5917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6"/>
          <p:cNvSpPr txBox="1">
            <a:spLocks noGrp="1"/>
          </p:cNvSpPr>
          <p:nvPr>
            <p:ph type="title"/>
          </p:nvPr>
        </p:nvSpPr>
        <p:spPr>
          <a:xfrm>
            <a:off x="4861593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p16"/>
          <p:cNvSpPr txBox="1">
            <a:spLocks noGrp="1"/>
          </p:cNvSpPr>
          <p:nvPr>
            <p:ph type="subTitle" idx="1"/>
          </p:nvPr>
        </p:nvSpPr>
        <p:spPr>
          <a:xfrm>
            <a:off x="4929384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1" name="Google Shape;1111;p16"/>
          <p:cNvSpPr txBox="1">
            <a:spLocks noGrp="1"/>
          </p:cNvSpPr>
          <p:nvPr>
            <p:ph type="title" idx="2"/>
          </p:nvPr>
        </p:nvSpPr>
        <p:spPr>
          <a:xfrm>
            <a:off x="7917769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p16"/>
          <p:cNvSpPr txBox="1">
            <a:spLocks noGrp="1"/>
          </p:cNvSpPr>
          <p:nvPr>
            <p:ph type="subTitle" idx="3"/>
          </p:nvPr>
        </p:nvSpPr>
        <p:spPr>
          <a:xfrm>
            <a:off x="7985560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3" name="Google Shape;1113;p16"/>
          <p:cNvSpPr txBox="1">
            <a:spLocks noGrp="1"/>
          </p:cNvSpPr>
          <p:nvPr>
            <p:ph type="title" idx="4"/>
          </p:nvPr>
        </p:nvSpPr>
        <p:spPr>
          <a:xfrm>
            <a:off x="1805417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subTitle" idx="5"/>
          </p:nvPr>
        </p:nvSpPr>
        <p:spPr>
          <a:xfrm>
            <a:off x="1873208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p16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16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16"/>
          <p:cNvSpPr txBox="1">
            <a:spLocks noGrp="1"/>
          </p:cNvSpPr>
          <p:nvPr>
            <p:ph type="title" idx="6"/>
          </p:nvPr>
        </p:nvSpPr>
        <p:spPr>
          <a:xfrm>
            <a:off x="5723400" y="719333"/>
            <a:ext cx="551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18" name="Google Shape;1118;p16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119" name="Google Shape;1119;p16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16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1140" name="Google Shape;1140;p1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5" name="Google Shape;1145;p16"/>
          <p:cNvSpPr txBox="1">
            <a:spLocks noGrp="1"/>
          </p:cNvSpPr>
          <p:nvPr>
            <p:ph type="title" idx="7"/>
          </p:nvPr>
        </p:nvSpPr>
        <p:spPr>
          <a:xfrm>
            <a:off x="4861593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8"/>
          </p:nvPr>
        </p:nvSpPr>
        <p:spPr>
          <a:xfrm>
            <a:off x="4929384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title" idx="9"/>
          </p:nvPr>
        </p:nvSpPr>
        <p:spPr>
          <a:xfrm>
            <a:off x="7917769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13"/>
          </p:nvPr>
        </p:nvSpPr>
        <p:spPr>
          <a:xfrm>
            <a:off x="7985560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title" idx="14"/>
          </p:nvPr>
        </p:nvSpPr>
        <p:spPr>
          <a:xfrm>
            <a:off x="1805417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15"/>
          </p:nvPr>
        </p:nvSpPr>
        <p:spPr>
          <a:xfrm>
            <a:off x="1873208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51" name="Google Shape;1151;p16"/>
          <p:cNvGrpSpPr/>
          <p:nvPr/>
        </p:nvGrpSpPr>
        <p:grpSpPr>
          <a:xfrm>
            <a:off x="384476" y="629307"/>
            <a:ext cx="566491" cy="1013655"/>
            <a:chOff x="478300" y="2547225"/>
            <a:chExt cx="305375" cy="546425"/>
          </a:xfrm>
        </p:grpSpPr>
        <p:sp>
          <p:nvSpPr>
            <p:cNvPr id="1152" name="Google Shape;1152;p16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16"/>
          <p:cNvGrpSpPr/>
          <p:nvPr/>
        </p:nvGrpSpPr>
        <p:grpSpPr>
          <a:xfrm rot="1885073">
            <a:off x="10913403" y="5279511"/>
            <a:ext cx="1254332" cy="1344887"/>
            <a:chOff x="1721175" y="2665325"/>
            <a:chExt cx="809625" cy="868075"/>
          </a:xfrm>
        </p:grpSpPr>
        <p:sp>
          <p:nvSpPr>
            <p:cNvPr id="1158" name="Google Shape;1158;p1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16"/>
          <p:cNvGrpSpPr/>
          <p:nvPr/>
        </p:nvGrpSpPr>
        <p:grpSpPr>
          <a:xfrm>
            <a:off x="10319156" y="5839818"/>
            <a:ext cx="890061" cy="904669"/>
            <a:chOff x="1980625" y="1091425"/>
            <a:chExt cx="479800" cy="487675"/>
          </a:xfrm>
        </p:grpSpPr>
        <p:sp>
          <p:nvSpPr>
            <p:cNvPr id="1165" name="Google Shape;1165;p16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601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7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7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83" name="Google Shape;1183;p17"/>
          <p:cNvGrpSpPr/>
          <p:nvPr/>
        </p:nvGrpSpPr>
        <p:grpSpPr>
          <a:xfrm flipH="1">
            <a:off x="209671" y="117815"/>
            <a:ext cx="2705893" cy="1173085"/>
            <a:chOff x="2915775" y="2073500"/>
            <a:chExt cx="874750" cy="394925"/>
          </a:xfrm>
        </p:grpSpPr>
        <p:sp>
          <p:nvSpPr>
            <p:cNvPr id="1184" name="Google Shape;1184;p17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17"/>
          <p:cNvGrpSpPr/>
          <p:nvPr/>
        </p:nvGrpSpPr>
        <p:grpSpPr>
          <a:xfrm flipH="1">
            <a:off x="10564773" y="5207100"/>
            <a:ext cx="2705944" cy="1622267"/>
            <a:chOff x="3095850" y="2740875"/>
            <a:chExt cx="1972838" cy="1216700"/>
          </a:xfrm>
        </p:grpSpPr>
        <p:sp>
          <p:nvSpPr>
            <p:cNvPr id="1205" name="Google Shape;1205;p1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0" name="Google Shape;1210;p17"/>
          <p:cNvGrpSpPr/>
          <p:nvPr/>
        </p:nvGrpSpPr>
        <p:grpSpPr>
          <a:xfrm>
            <a:off x="209658" y="1518396"/>
            <a:ext cx="666061" cy="1141515"/>
            <a:chOff x="1332275" y="1990950"/>
            <a:chExt cx="359050" cy="615350"/>
          </a:xfrm>
        </p:grpSpPr>
        <p:sp>
          <p:nvSpPr>
            <p:cNvPr id="1211" name="Google Shape;1211;p17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17"/>
          <p:cNvGrpSpPr/>
          <p:nvPr/>
        </p:nvGrpSpPr>
        <p:grpSpPr>
          <a:xfrm>
            <a:off x="10717153" y="5390360"/>
            <a:ext cx="813027" cy="889240"/>
            <a:chOff x="5164825" y="3105675"/>
            <a:chExt cx="569400" cy="622775"/>
          </a:xfrm>
        </p:grpSpPr>
        <p:sp>
          <p:nvSpPr>
            <p:cNvPr id="1225" name="Google Shape;1225;p17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216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8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8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5" name="Google Shape;1235;p18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1236" name="Google Shape;1236;p1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1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1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1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1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18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258" name="Google Shape;1258;p1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18"/>
          <p:cNvGrpSpPr/>
          <p:nvPr/>
        </p:nvGrpSpPr>
        <p:grpSpPr>
          <a:xfrm rot="582039" flipH="1">
            <a:off x="342988" y="5238627"/>
            <a:ext cx="1215955" cy="1303687"/>
            <a:chOff x="1721175" y="2665325"/>
            <a:chExt cx="809625" cy="868075"/>
          </a:xfrm>
        </p:grpSpPr>
        <p:sp>
          <p:nvSpPr>
            <p:cNvPr id="1286" name="Google Shape;1286;p18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2" name="Google Shape;1292;p18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93" name="Google Shape;1293;p18"/>
          <p:cNvGrpSpPr/>
          <p:nvPr/>
        </p:nvGrpSpPr>
        <p:grpSpPr>
          <a:xfrm>
            <a:off x="11012418" y="818038"/>
            <a:ext cx="1101585" cy="1024183"/>
            <a:chOff x="5564375" y="1841975"/>
            <a:chExt cx="593825" cy="552100"/>
          </a:xfrm>
        </p:grpSpPr>
        <p:sp>
          <p:nvSpPr>
            <p:cNvPr id="1294" name="Google Shape;1294;p18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8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8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374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9"/>
          <p:cNvSpPr/>
          <p:nvPr/>
        </p:nvSpPr>
        <p:spPr>
          <a:xfrm rot="10800000">
            <a:off x="10046091" y="4612058"/>
            <a:ext cx="3363509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9"/>
          <p:cNvSpPr/>
          <p:nvPr/>
        </p:nvSpPr>
        <p:spPr>
          <a:xfrm rot="10800000">
            <a:off x="-1102575" y="-503213"/>
            <a:ext cx="3920779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19"/>
          <p:cNvGrpSpPr/>
          <p:nvPr/>
        </p:nvGrpSpPr>
        <p:grpSpPr>
          <a:xfrm rot="10800000">
            <a:off x="685774" y="-138427"/>
            <a:ext cx="2429425" cy="1376544"/>
            <a:chOff x="3260100" y="4040200"/>
            <a:chExt cx="1579600" cy="893550"/>
          </a:xfrm>
        </p:grpSpPr>
        <p:sp>
          <p:nvSpPr>
            <p:cNvPr id="1305" name="Google Shape;1305;p1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2" name="Google Shape;1332;p19"/>
          <p:cNvGrpSpPr/>
          <p:nvPr/>
        </p:nvGrpSpPr>
        <p:grpSpPr>
          <a:xfrm rot="-9242899">
            <a:off x="11323041" y="5845543"/>
            <a:ext cx="405536" cy="1032471"/>
            <a:chOff x="4992675" y="1797250"/>
            <a:chExt cx="198925" cy="506000"/>
          </a:xfrm>
        </p:grpSpPr>
        <p:sp>
          <p:nvSpPr>
            <p:cNvPr id="1333" name="Google Shape;1333;p19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2" name="Google Shape;1342;p19"/>
          <p:cNvSpPr txBox="1">
            <a:spLocks noGrp="1"/>
          </p:cNvSpPr>
          <p:nvPr>
            <p:ph type="subTitle" idx="1"/>
          </p:nvPr>
        </p:nvSpPr>
        <p:spPr>
          <a:xfrm>
            <a:off x="1458967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title"/>
          </p:nvPr>
        </p:nvSpPr>
        <p:spPr>
          <a:xfrm>
            <a:off x="1587563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19"/>
          <p:cNvSpPr txBox="1">
            <a:spLocks noGrp="1"/>
          </p:cNvSpPr>
          <p:nvPr>
            <p:ph type="subTitle" idx="2"/>
          </p:nvPr>
        </p:nvSpPr>
        <p:spPr>
          <a:xfrm>
            <a:off x="8235600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19"/>
          <p:cNvSpPr txBox="1">
            <a:spLocks noGrp="1"/>
          </p:cNvSpPr>
          <p:nvPr>
            <p:ph type="title" idx="3"/>
          </p:nvPr>
        </p:nvSpPr>
        <p:spPr>
          <a:xfrm>
            <a:off x="8235600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6" name="Google Shape;1346;p19"/>
          <p:cNvSpPr txBox="1">
            <a:spLocks noGrp="1"/>
          </p:cNvSpPr>
          <p:nvPr>
            <p:ph type="subTitle" idx="4"/>
          </p:nvPr>
        </p:nvSpPr>
        <p:spPr>
          <a:xfrm>
            <a:off x="1458967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19"/>
          <p:cNvSpPr txBox="1">
            <a:spLocks noGrp="1"/>
          </p:cNvSpPr>
          <p:nvPr>
            <p:ph type="title" idx="5"/>
          </p:nvPr>
        </p:nvSpPr>
        <p:spPr>
          <a:xfrm>
            <a:off x="1587563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19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49" name="Google Shape;1349;p19"/>
          <p:cNvGrpSpPr/>
          <p:nvPr/>
        </p:nvGrpSpPr>
        <p:grpSpPr>
          <a:xfrm rot="10800000">
            <a:off x="9072462" y="5808583"/>
            <a:ext cx="2352756" cy="1856685"/>
            <a:chOff x="2533100" y="1212175"/>
            <a:chExt cx="1066075" cy="839825"/>
          </a:xfrm>
        </p:grpSpPr>
        <p:sp>
          <p:nvSpPr>
            <p:cNvPr id="1350" name="Google Shape;1350;p1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1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1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1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1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1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1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1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1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1" name="Google Shape;1371;p19"/>
          <p:cNvSpPr txBox="1">
            <a:spLocks noGrp="1"/>
          </p:cNvSpPr>
          <p:nvPr>
            <p:ph type="subTitle" idx="7"/>
          </p:nvPr>
        </p:nvSpPr>
        <p:spPr>
          <a:xfrm>
            <a:off x="8235600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2" name="Google Shape;1372;p19"/>
          <p:cNvSpPr txBox="1">
            <a:spLocks noGrp="1"/>
          </p:cNvSpPr>
          <p:nvPr>
            <p:ph type="title" idx="8"/>
          </p:nvPr>
        </p:nvSpPr>
        <p:spPr>
          <a:xfrm>
            <a:off x="8235600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2863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2293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1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21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21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408" name="Google Shape;1408;p21"/>
          <p:cNvGrpSpPr/>
          <p:nvPr/>
        </p:nvGrpSpPr>
        <p:grpSpPr>
          <a:xfrm rot="1927918">
            <a:off x="9903160" y="289244"/>
            <a:ext cx="2007713" cy="1572741"/>
            <a:chOff x="3495050" y="1152875"/>
            <a:chExt cx="1082275" cy="847800"/>
          </a:xfrm>
        </p:grpSpPr>
        <p:sp>
          <p:nvSpPr>
            <p:cNvPr id="1409" name="Google Shape;1409;p2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21"/>
          <p:cNvGrpSpPr/>
          <p:nvPr/>
        </p:nvGrpSpPr>
        <p:grpSpPr>
          <a:xfrm rot="1416901">
            <a:off x="-341770" y="5555035"/>
            <a:ext cx="2585451" cy="1167259"/>
            <a:chOff x="2915775" y="2073500"/>
            <a:chExt cx="874750" cy="394925"/>
          </a:xfrm>
        </p:grpSpPr>
        <p:sp>
          <p:nvSpPr>
            <p:cNvPr id="1418" name="Google Shape;1418;p2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21"/>
          <p:cNvGrpSpPr/>
          <p:nvPr/>
        </p:nvGrpSpPr>
        <p:grpSpPr>
          <a:xfrm rot="5550459">
            <a:off x="969109" y="5828703"/>
            <a:ext cx="834407" cy="820495"/>
            <a:chOff x="4452350" y="1286250"/>
            <a:chExt cx="700275" cy="688600"/>
          </a:xfrm>
        </p:grpSpPr>
        <p:sp>
          <p:nvSpPr>
            <p:cNvPr id="1439" name="Google Shape;1439;p21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21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52" name="Google Shape;1452;p21"/>
          <p:cNvGrpSpPr/>
          <p:nvPr/>
        </p:nvGrpSpPr>
        <p:grpSpPr>
          <a:xfrm>
            <a:off x="565015" y="5414824"/>
            <a:ext cx="553552" cy="839000"/>
            <a:chOff x="2525525" y="689125"/>
            <a:chExt cx="298400" cy="452275"/>
          </a:xfrm>
        </p:grpSpPr>
        <p:sp>
          <p:nvSpPr>
            <p:cNvPr id="1453" name="Google Shape;1453;p21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5009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78" name="Google Shape;1478;p22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479" name="Google Shape;1479;p2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2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2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2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2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2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2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0" name="Google Shape;1500;p22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02" name="Google Shape;1502;p22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503" name="Google Shape;1503;p2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30" name="Google Shape;1530;p22"/>
          <p:cNvGrpSpPr/>
          <p:nvPr/>
        </p:nvGrpSpPr>
        <p:grpSpPr>
          <a:xfrm flipH="1">
            <a:off x="11241029" y="5237184"/>
            <a:ext cx="833657" cy="1507149"/>
            <a:chOff x="6608925" y="2056050"/>
            <a:chExt cx="453075" cy="812450"/>
          </a:xfrm>
        </p:grpSpPr>
        <p:sp>
          <p:nvSpPr>
            <p:cNvPr id="1531" name="Google Shape;1531;p22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41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2E12C-0BA4-4C10-9041-B28A64C054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00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442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07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736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audio" Target="../media/audio2.wav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5" Type="http://schemas.openxmlformats.org/officeDocument/2006/relationships/audio" Target="../media/audio2.wav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audio" Target="../media/audio7.wav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openxmlformats.org/officeDocument/2006/relationships/image" Target="../media/image35.png"/><Relationship Id="rId1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5" Type="http://schemas.openxmlformats.org/officeDocument/2006/relationships/audio" Target="../media/audio2.wav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3.png"/><Relationship Id="rId5" Type="http://schemas.openxmlformats.org/officeDocument/2006/relationships/image" Target="../media/image1.pn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.png"/><Relationship Id="rId5" Type="http://schemas.openxmlformats.org/officeDocument/2006/relationships/image" Target="../media/image54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6.png"/><Relationship Id="rId5" Type="http://schemas.openxmlformats.org/officeDocument/2006/relationships/image" Target="../media/image1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18" Type="http://schemas.microsoft.com/office/2007/relationships/hdphoto" Target="../media/hdphoto16.wdp"/><Relationship Id="rId3" Type="http://schemas.openxmlformats.org/officeDocument/2006/relationships/audio" Target="../media/audio1.wav"/><Relationship Id="rId21" Type="http://schemas.openxmlformats.org/officeDocument/2006/relationships/slide" Target="slide13.xml"/><Relationship Id="rId7" Type="http://schemas.openxmlformats.org/officeDocument/2006/relationships/image" Target="../media/image28.png"/><Relationship Id="rId12" Type="http://schemas.openxmlformats.org/officeDocument/2006/relationships/slide" Target="slide5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microsoft.com/office/2007/relationships/hdphoto" Target="../media/hdphoto17.wdp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11" Type="http://schemas.openxmlformats.org/officeDocument/2006/relationships/slide" Target="slide12.xml"/><Relationship Id="rId5" Type="http://schemas.openxmlformats.org/officeDocument/2006/relationships/image" Target="../media/image26.png"/><Relationship Id="rId15" Type="http://schemas.openxmlformats.org/officeDocument/2006/relationships/slide" Target="slide8.xml"/><Relationship Id="rId10" Type="http://schemas.openxmlformats.org/officeDocument/2006/relationships/slide" Target="slide11.xml"/><Relationship Id="rId19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slide" Target="slide7.xml"/><Relationship Id="rId2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A10300"/>
                </a:solidFill>
                <a:latin typeface="Comic Sans MS" panose="030F0702030302020204" pitchFamily="66" charset="0"/>
              </a:rPr>
              <a:t>juice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9222" name="Picture 6" descr="Orange Juice, Cartoon, Character, Drink, Happy, Oran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05" y="2182738"/>
            <a:ext cx="1545372" cy="24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9742" y="1894019"/>
            <a:ext cx="1700463" cy="27991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5888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cheese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0242" name="Picture 2" descr="Cheese, Cheezy, Charcuterie, Cheese Board, Wine, Foo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3" y="2115824"/>
            <a:ext cx="3635596" cy="23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6089" y="2115824"/>
            <a:ext cx="4864404" cy="1587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0579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rice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1268" name="Picture 4" descr="Rice, Chopsticks, Bowl, Food, Chinese, Dish, Asi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28" y="1954435"/>
            <a:ext cx="3513053" cy="28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07832" y="1954435"/>
            <a:ext cx="1700463" cy="29359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93806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87596" y="1886467"/>
            <a:ext cx="3382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 REVIEW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1244" y="2871937"/>
            <a:ext cx="7175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E6005D"/>
                </a:solidFill>
                <a:latin typeface="Comic Sans MS" panose="030F0702030302020204" pitchFamily="66" charset="0"/>
              </a:rPr>
              <a:t>Task 1 </a:t>
            </a:r>
            <a:r>
              <a:rPr lang="en-US" sz="4800" dirty="0">
                <a:solidFill>
                  <a:srgbClr val="E6005D"/>
                </a:solidFill>
                <a:latin typeface="Comic Sans MS" panose="030F0702030302020204" pitchFamily="66" charset="0"/>
              </a:rPr>
              <a:t>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178" y="4011880"/>
            <a:ext cx="211549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18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1705" y="511058"/>
            <a:ext cx="9015663" cy="6742546"/>
          </a:xfrm>
          <a:prstGeom prst="rect">
            <a:avLst/>
          </a:prstGeom>
          <a:solidFill>
            <a:srgbClr val="D71B0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30133" y="248371"/>
            <a:ext cx="8880449" cy="6493465"/>
            <a:chOff x="2486525" y="107861"/>
            <a:chExt cx="8880449" cy="64934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b="1515"/>
            <a:stretch/>
          </p:blipFill>
          <p:spPr>
            <a:xfrm>
              <a:off x="2486525" y="107861"/>
              <a:ext cx="8880449" cy="649346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2486525" y="128337"/>
              <a:ext cx="5101389" cy="753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689811" y="103282"/>
            <a:ext cx="5406190" cy="617903"/>
          </a:xfrm>
          <a:prstGeom prst="roundRect">
            <a:avLst/>
          </a:prstGeom>
          <a:solidFill>
            <a:srgbClr val="FF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E31C07"/>
                </a:solidFill>
                <a:latin typeface="Comic Sans MS" panose="030F0702030302020204" pitchFamily="66" charset="0"/>
              </a:rPr>
              <a:t>Task 1 Read and match.</a:t>
            </a:r>
          </a:p>
        </p:txBody>
      </p:sp>
      <p:pic>
        <p:nvPicPr>
          <p:cNvPr id="8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7000" y="3527187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82188" y="1186688"/>
            <a:ext cx="2211773" cy="950249"/>
          </a:xfrm>
          <a:custGeom>
            <a:avLst/>
            <a:gdLst>
              <a:gd name="connsiteX0" fmla="*/ 0 w 1812758"/>
              <a:gd name="connsiteY0" fmla="*/ 737936 h 821484"/>
              <a:gd name="connsiteX1" fmla="*/ 882316 w 1812758"/>
              <a:gd name="connsiteY1" fmla="*/ 753979 h 821484"/>
              <a:gd name="connsiteX2" fmla="*/ 1812758 w 1812758"/>
              <a:gd name="connsiteY2" fmla="*/ 0 h 82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758" h="821484">
                <a:moveTo>
                  <a:pt x="0" y="737936"/>
                </a:moveTo>
                <a:cubicBezTo>
                  <a:pt x="290095" y="807452"/>
                  <a:pt x="580190" y="876968"/>
                  <a:pt x="882316" y="753979"/>
                </a:cubicBezTo>
                <a:cubicBezTo>
                  <a:pt x="1184442" y="630990"/>
                  <a:pt x="1593516" y="147053"/>
                  <a:pt x="1812758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19074" y="2903621"/>
            <a:ext cx="1251284" cy="1588168"/>
          </a:xfrm>
          <a:custGeom>
            <a:avLst/>
            <a:gdLst>
              <a:gd name="connsiteX0" fmla="*/ 0 w 721894"/>
              <a:gd name="connsiteY0" fmla="*/ 0 h 1187116"/>
              <a:gd name="connsiteX1" fmla="*/ 577515 w 721894"/>
              <a:gd name="connsiteY1" fmla="*/ 272716 h 1187116"/>
              <a:gd name="connsiteX2" fmla="*/ 721894 w 721894"/>
              <a:gd name="connsiteY2" fmla="*/ 1187116 h 118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1894" h="1187116">
                <a:moveTo>
                  <a:pt x="0" y="0"/>
                </a:moveTo>
                <a:cubicBezTo>
                  <a:pt x="228599" y="37431"/>
                  <a:pt x="457199" y="74863"/>
                  <a:pt x="577515" y="272716"/>
                </a:cubicBezTo>
                <a:cubicBezTo>
                  <a:pt x="697831" y="470569"/>
                  <a:pt x="516020" y="978569"/>
                  <a:pt x="721894" y="118711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785937" y="3727168"/>
            <a:ext cx="5261810" cy="1919653"/>
          </a:xfrm>
          <a:custGeom>
            <a:avLst/>
            <a:gdLst>
              <a:gd name="connsiteX0" fmla="*/ 0 w 5261810"/>
              <a:gd name="connsiteY0" fmla="*/ 10643 h 1919653"/>
              <a:gd name="connsiteX1" fmla="*/ 962526 w 5261810"/>
              <a:gd name="connsiteY1" fmla="*/ 235232 h 1919653"/>
              <a:gd name="connsiteX2" fmla="*/ 1556084 w 5261810"/>
              <a:gd name="connsiteY2" fmla="*/ 1598811 h 1919653"/>
              <a:gd name="connsiteX3" fmla="*/ 4491789 w 5261810"/>
              <a:gd name="connsiteY3" fmla="*/ 1502558 h 1919653"/>
              <a:gd name="connsiteX4" fmla="*/ 5261810 w 5261810"/>
              <a:gd name="connsiteY4" fmla="*/ 1919653 h 191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1810" h="1919653">
                <a:moveTo>
                  <a:pt x="0" y="10643"/>
                </a:moveTo>
                <a:cubicBezTo>
                  <a:pt x="351589" y="-9410"/>
                  <a:pt x="703179" y="-29463"/>
                  <a:pt x="962526" y="235232"/>
                </a:cubicBezTo>
                <a:cubicBezTo>
                  <a:pt x="1221873" y="499927"/>
                  <a:pt x="967873" y="1387590"/>
                  <a:pt x="1556084" y="1598811"/>
                </a:cubicBezTo>
                <a:cubicBezTo>
                  <a:pt x="2144295" y="1810032"/>
                  <a:pt x="3874168" y="1449084"/>
                  <a:pt x="4491789" y="1502558"/>
                </a:cubicBezTo>
                <a:cubicBezTo>
                  <a:pt x="5109410" y="1556032"/>
                  <a:pt x="5185610" y="1737842"/>
                  <a:pt x="5261810" y="1919653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620126" y="2823411"/>
            <a:ext cx="2759242" cy="1732547"/>
          </a:xfrm>
          <a:custGeom>
            <a:avLst/>
            <a:gdLst>
              <a:gd name="connsiteX0" fmla="*/ 0 w 2759242"/>
              <a:gd name="connsiteY0" fmla="*/ 1732547 h 1732547"/>
              <a:gd name="connsiteX1" fmla="*/ 481263 w 2759242"/>
              <a:gd name="connsiteY1" fmla="*/ 1427747 h 1732547"/>
              <a:gd name="connsiteX2" fmla="*/ 786063 w 2759242"/>
              <a:gd name="connsiteY2" fmla="*/ 1026694 h 1732547"/>
              <a:gd name="connsiteX3" fmla="*/ 1796716 w 2759242"/>
              <a:gd name="connsiteY3" fmla="*/ 721894 h 1732547"/>
              <a:gd name="connsiteX4" fmla="*/ 2759242 w 2759242"/>
              <a:gd name="connsiteY4" fmla="*/ 0 h 17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242" h="1732547">
                <a:moveTo>
                  <a:pt x="0" y="1732547"/>
                </a:moveTo>
                <a:cubicBezTo>
                  <a:pt x="175126" y="1638968"/>
                  <a:pt x="350253" y="1545389"/>
                  <a:pt x="481263" y="1427747"/>
                </a:cubicBezTo>
                <a:cubicBezTo>
                  <a:pt x="612273" y="1310105"/>
                  <a:pt x="566821" y="1144336"/>
                  <a:pt x="786063" y="1026694"/>
                </a:cubicBezTo>
                <a:cubicBezTo>
                  <a:pt x="1005305" y="909052"/>
                  <a:pt x="1467853" y="893010"/>
                  <a:pt x="1796716" y="721894"/>
                </a:cubicBezTo>
                <a:cubicBezTo>
                  <a:pt x="2125579" y="550778"/>
                  <a:pt x="2442410" y="275389"/>
                  <a:pt x="2759242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88042" y="4652211"/>
            <a:ext cx="3866147" cy="721894"/>
          </a:xfrm>
          <a:custGeom>
            <a:avLst/>
            <a:gdLst>
              <a:gd name="connsiteX0" fmla="*/ 0 w 3866147"/>
              <a:gd name="connsiteY0" fmla="*/ 721894 h 721894"/>
              <a:gd name="connsiteX1" fmla="*/ 641684 w 3866147"/>
              <a:gd name="connsiteY1" fmla="*/ 673768 h 721894"/>
              <a:gd name="connsiteX2" fmla="*/ 1748590 w 3866147"/>
              <a:gd name="connsiteY2" fmla="*/ 465221 h 721894"/>
              <a:gd name="connsiteX3" fmla="*/ 3080084 w 3866147"/>
              <a:gd name="connsiteY3" fmla="*/ 433136 h 721894"/>
              <a:gd name="connsiteX4" fmla="*/ 3866147 w 3866147"/>
              <a:gd name="connsiteY4" fmla="*/ 0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147" h="721894">
                <a:moveTo>
                  <a:pt x="0" y="721894"/>
                </a:moveTo>
                <a:cubicBezTo>
                  <a:pt x="175126" y="719220"/>
                  <a:pt x="350252" y="716547"/>
                  <a:pt x="641684" y="673768"/>
                </a:cubicBezTo>
                <a:cubicBezTo>
                  <a:pt x="933116" y="630989"/>
                  <a:pt x="1342190" y="505326"/>
                  <a:pt x="1748590" y="465221"/>
                </a:cubicBezTo>
                <a:cubicBezTo>
                  <a:pt x="2154990" y="425116"/>
                  <a:pt x="2727158" y="510673"/>
                  <a:pt x="3080084" y="433136"/>
                </a:cubicBezTo>
                <a:cubicBezTo>
                  <a:pt x="3433010" y="355599"/>
                  <a:pt x="3649578" y="177799"/>
                  <a:pt x="3866147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989095" y="6224337"/>
            <a:ext cx="930442" cy="32084"/>
          </a:xfrm>
          <a:custGeom>
            <a:avLst/>
            <a:gdLst>
              <a:gd name="connsiteX0" fmla="*/ 0 w 930442"/>
              <a:gd name="connsiteY0" fmla="*/ 32084 h 32084"/>
              <a:gd name="connsiteX1" fmla="*/ 930442 w 930442"/>
              <a:gd name="connsiteY1" fmla="*/ 0 h 3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0442" h="32084">
                <a:moveTo>
                  <a:pt x="0" y="32084"/>
                </a:moveTo>
                <a:lnTo>
                  <a:pt x="930442" y="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1680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6155" y="1392335"/>
            <a:ext cx="3645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 PROJECT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913" y="2381683"/>
            <a:ext cx="75745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A10300"/>
                </a:solidFill>
                <a:latin typeface="Comic Sans MS" panose="030F0702030302020204" pitchFamily="66" charset="0"/>
              </a:rPr>
              <a:t>My </a:t>
            </a:r>
            <a:r>
              <a:rPr lang="en-US" sz="6600" dirty="0" err="1">
                <a:solidFill>
                  <a:srgbClr val="A103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6600" dirty="0">
                <a:solidFill>
                  <a:srgbClr val="A10300"/>
                </a:solidFill>
                <a:latin typeface="Comic Sans MS" panose="030F0702030302020204" pitchFamily="66" charset="0"/>
              </a:rPr>
              <a:t> food.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88" y="3489679"/>
            <a:ext cx="3173958" cy="31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efrigerator, Kitchen, Stove, Stink, Cupboards, Coo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7" y="381663"/>
            <a:ext cx="10836812" cy="54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pic>
        <p:nvPicPr>
          <p:cNvPr id="12306" name="Picture 18" descr="Folding Table, Furniture, Massage Table, Tab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4931502" y="3930229"/>
            <a:ext cx="6385929" cy="2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05179" y="3085222"/>
            <a:ext cx="4280796" cy="2039260"/>
            <a:chOff x="8235146" y="7092854"/>
            <a:chExt cx="4280796" cy="2039260"/>
          </a:xfrm>
        </p:grpSpPr>
        <p:pic>
          <p:nvPicPr>
            <p:cNvPr id="12308" name="Picture 20" descr="Drinks, Beverages, Brown, Glasses, Alcohol, Liqui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32029" y="7092854"/>
              <a:ext cx="1383913" cy="141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Turkey, Hot, Smoking, Bird, Animal, Poultry, Cooked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27" r="803"/>
            <a:stretch/>
          </p:blipFill>
          <p:spPr bwMode="auto">
            <a:xfrm>
              <a:off x="9911104" y="7423828"/>
              <a:ext cx="1640343" cy="88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0" name="Picture 22" descr="Salad, Vegetables, Meal, Healthy, Food, Vegetaria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146" y="7573137"/>
              <a:ext cx="1507297" cy="108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4" name="Picture 26" descr="Plate, Dish, Kitchen, White, Porcelai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3006" y="8187471"/>
              <a:ext cx="1832035" cy="94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6" name="Picture 28" descr="Cookie, Website, Cookies, Computer, Privacy, Da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427" y="8260557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8" descr="Cookie, Website, Cookies, Computer, Privacy, Da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050" y="8188544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8" descr="Cookie, Website, Cookies, Computer, Privacy, Da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27" y="8412957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8" descr="Cookie, Website, Cookies, Computer, Privacy, Da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65" y="8269756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8" descr="Cookie, Website, Cookies, Computer, Privacy, Da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3748" y="8441244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8" descr="Cookie, Website, Cookies, Computer, Privacy, Da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1543" y="8377986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21" y="3565505"/>
            <a:ext cx="1984747" cy="3136931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 flipH="1">
            <a:off x="536075" y="1528226"/>
            <a:ext cx="7361805" cy="1792104"/>
          </a:xfrm>
          <a:prstGeom prst="wedgeEllipseCallout">
            <a:avLst>
              <a:gd name="adj1" fmla="val 9402"/>
              <a:gd name="adj2" fmla="val 754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kitchen. There is a lot of food. There are some biscuits on the table.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571" y="272952"/>
            <a:ext cx="7332905" cy="996227"/>
          </a:xfrm>
          <a:prstGeom prst="roundRect">
            <a:avLst/>
          </a:prstGeom>
          <a:solidFill>
            <a:srgbClr val="FF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Draw a picture of food in your kitchen. </a:t>
            </a:r>
          </a:p>
          <a:p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Tell your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4165381952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4295" y="1550686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3089" y="2381683"/>
            <a:ext cx="6086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A10300"/>
                </a:solidFill>
                <a:latin typeface="Comic Sans MS" panose="030F0702030302020204" pitchFamily="66" charset="0"/>
              </a:rPr>
              <a:t>Look and circle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70" y="3212680"/>
            <a:ext cx="3173958" cy="31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10319" y="1201692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1 How many bananas are there?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pic>
        <p:nvPicPr>
          <p:cNvPr id="9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173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33" y="2141172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66" y="2103431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99" y="2091090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32" y="2109960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01804" y="4808655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Nineteen.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528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 Sixteen.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7252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Twenty.</a:t>
            </a:r>
          </a:p>
        </p:txBody>
      </p:sp>
      <p:sp>
        <p:nvSpPr>
          <p:cNvPr id="19" name="Oval 18"/>
          <p:cNvSpPr/>
          <p:nvPr/>
        </p:nvSpPr>
        <p:spPr>
          <a:xfrm>
            <a:off x="8220658" y="4672071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1724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720" y="1801941"/>
            <a:ext cx="6242845" cy="4163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0130" y="934355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2 Where’s the pear?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0130" y="2311434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It’s on the table.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30" y="3351535"/>
            <a:ext cx="3832196" cy="507831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Comic Sans MS" panose="030F0702030302020204" pitchFamily="66" charset="0"/>
              </a:rPr>
              <a:t>B It’s under the table.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30" y="4395072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It’s in the table.</a:t>
            </a:r>
          </a:p>
        </p:txBody>
      </p:sp>
      <p:sp>
        <p:nvSpPr>
          <p:cNvPr id="16" name="Oval 15"/>
          <p:cNvSpPr/>
          <p:nvPr/>
        </p:nvSpPr>
        <p:spPr>
          <a:xfrm>
            <a:off x="579752" y="2138802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29848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8489" y="617169"/>
            <a:ext cx="9448801" cy="4647251"/>
          </a:xfrm>
          <a:prstGeom prst="cloudCallout">
            <a:avLst>
              <a:gd name="adj1" fmla="val 40457"/>
              <a:gd name="adj2" fmla="val 3735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</a:br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My </a:t>
            </a:r>
            <a:r>
              <a:rPr lang="en-US" sz="5000" dirty="0" err="1">
                <a:solidFill>
                  <a:srgbClr val="A103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 Food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792;p29"/>
          <p:cNvSpPr txBox="1">
            <a:spLocks/>
          </p:cNvSpPr>
          <p:nvPr/>
        </p:nvSpPr>
        <p:spPr>
          <a:xfrm>
            <a:off x="2511545" y="3474149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FUN TIME &amp; PROJECT</a:t>
            </a: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0130" y="934355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3 There are ______ tomatoes.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0130" y="2311434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 many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30" y="3351535"/>
            <a:ext cx="3832196" cy="507831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Comic Sans MS" panose="030F0702030302020204" pitchFamily="66" charset="0"/>
              </a:rPr>
              <a:t>B    some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30" y="4395072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  a lot of</a:t>
            </a:r>
          </a:p>
        </p:txBody>
      </p:sp>
      <p:sp>
        <p:nvSpPr>
          <p:cNvPr id="16" name="Oval 15"/>
          <p:cNvSpPr/>
          <p:nvPr/>
        </p:nvSpPr>
        <p:spPr>
          <a:xfrm>
            <a:off x="1657352" y="3203995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Tomato, Ripe, Red, Food, Healthy, Fresh, Natur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06" y="2360800"/>
            <a:ext cx="1922425" cy="19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omato, Ripe, Red, Food, Healthy, Fresh, Natur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8944">
            <a:off x="8675451" y="2193538"/>
            <a:ext cx="1922425" cy="19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omato, Ripe, Red, Food, Healthy, Fresh, Natur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692">
            <a:off x="7451048" y="3352309"/>
            <a:ext cx="1922425" cy="19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35281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10319" y="1201692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4 There is some _______.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01804" y="4808655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milk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528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 chocolate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7252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rice</a:t>
            </a:r>
          </a:p>
        </p:txBody>
      </p:sp>
      <p:sp>
        <p:nvSpPr>
          <p:cNvPr id="19" name="Oval 18"/>
          <p:cNvSpPr/>
          <p:nvPr/>
        </p:nvSpPr>
        <p:spPr>
          <a:xfrm>
            <a:off x="4566378" y="4684199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ar, Chocolate, Food, Sn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5046">
            <a:off x="4434638" y="1634765"/>
            <a:ext cx="4261887" cy="36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Bar, Chocolate, Food, Sn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6044">
            <a:off x="3025994" y="1603301"/>
            <a:ext cx="3767363" cy="32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64986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5062" y="1194959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5 There are ______ sweets.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0130" y="2311434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 sixteen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30" y="3351535"/>
            <a:ext cx="3832196" cy="507831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Comic Sans MS" panose="030F0702030302020204" pitchFamily="66" charset="0"/>
              </a:rPr>
              <a:t>B    some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30" y="4395072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  a lot of</a:t>
            </a:r>
          </a:p>
        </p:txBody>
      </p:sp>
      <p:sp>
        <p:nvSpPr>
          <p:cNvPr id="16" name="Oval 15"/>
          <p:cNvSpPr/>
          <p:nvPr/>
        </p:nvSpPr>
        <p:spPr>
          <a:xfrm>
            <a:off x="1504952" y="4270616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148" y="1908307"/>
            <a:ext cx="5322269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94266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818271" y="3682963"/>
            <a:ext cx="5444125" cy="28623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3262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9" name="Google Shape;2459;p42"/>
          <p:cNvGrpSpPr/>
          <p:nvPr/>
        </p:nvGrpSpPr>
        <p:grpSpPr>
          <a:xfrm>
            <a:off x="9007234" y="1215831"/>
            <a:ext cx="867476" cy="1302071"/>
            <a:chOff x="3463650" y="2615600"/>
            <a:chExt cx="467625" cy="701900"/>
          </a:xfrm>
        </p:grpSpPr>
        <p:sp>
          <p:nvSpPr>
            <p:cNvPr id="2460" name="Google Shape;2460;p42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404418" y="42111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76493" y="2355027"/>
            <a:ext cx="4586512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 WARM UP</a:t>
            </a:r>
          </a:p>
          <a:p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Climbing trees</a:t>
            </a:r>
          </a:p>
        </p:txBody>
      </p:sp>
    </p:spTree>
    <p:extLst>
      <p:ext uri="{BB962C8B-B14F-4D97-AF65-F5344CB8AC3E}">
        <p14:creationId xmlns:p14="http://schemas.microsoft.com/office/powerpoint/2010/main" val="31548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ee, Trunk, Leaves, Branches, Nature, Outdoo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4" t="26644" r="1144" b="2798"/>
          <a:stretch/>
        </p:blipFill>
        <p:spPr bwMode="auto">
          <a:xfrm>
            <a:off x="0" y="0"/>
            <a:ext cx="6343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ture, Plant, Tre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5"/>
          <a:stretch/>
        </p:blipFill>
        <p:spPr bwMode="auto">
          <a:xfrm>
            <a:off x="5898806" y="-24714"/>
            <a:ext cx="6505575" cy="688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6-Point Star 1">
            <a:hlinkClick r:id="rId8" action="ppaction://hlinksldjump"/>
          </p:cNvPr>
          <p:cNvSpPr/>
          <p:nvPr/>
        </p:nvSpPr>
        <p:spPr>
          <a:xfrm>
            <a:off x="4343145" y="4940134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" name="6-Point Star 7">
            <a:hlinkClick r:id="rId9" action="ppaction://hlinksldjump"/>
          </p:cNvPr>
          <p:cNvSpPr/>
          <p:nvPr/>
        </p:nvSpPr>
        <p:spPr>
          <a:xfrm>
            <a:off x="5323955" y="4940132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9" name="6-Point Star 8">
            <a:hlinkClick r:id="rId10" action="ppaction://hlinksldjump"/>
          </p:cNvPr>
          <p:cNvSpPr/>
          <p:nvPr/>
        </p:nvSpPr>
        <p:spPr>
          <a:xfrm>
            <a:off x="6299343" y="4940133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0" name="6-Point Star 9">
            <a:hlinkClick r:id="rId11" action="ppaction://hlinksldjump"/>
          </p:cNvPr>
          <p:cNvSpPr/>
          <p:nvPr/>
        </p:nvSpPr>
        <p:spPr>
          <a:xfrm>
            <a:off x="7268570" y="4940133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1" name="6-Point Star 10">
            <a:hlinkClick r:id="rId12" action="ppaction://hlinksldjump"/>
          </p:cNvPr>
          <p:cNvSpPr/>
          <p:nvPr/>
        </p:nvSpPr>
        <p:spPr>
          <a:xfrm>
            <a:off x="4335589" y="4097077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6-Point Star 11">
            <a:hlinkClick r:id="rId13" action="ppaction://hlinksldjump"/>
          </p:cNvPr>
          <p:cNvSpPr/>
          <p:nvPr/>
        </p:nvSpPr>
        <p:spPr>
          <a:xfrm>
            <a:off x="5316399" y="4097075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3" name="6-Point Star 12">
            <a:hlinkClick r:id="rId14" action="ppaction://hlinksldjump"/>
          </p:cNvPr>
          <p:cNvSpPr/>
          <p:nvPr/>
        </p:nvSpPr>
        <p:spPr>
          <a:xfrm>
            <a:off x="6291787" y="4097076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" name="6-Point Star 13">
            <a:hlinkClick r:id="rId15" action="ppaction://hlinksldjump"/>
          </p:cNvPr>
          <p:cNvSpPr/>
          <p:nvPr/>
        </p:nvSpPr>
        <p:spPr>
          <a:xfrm>
            <a:off x="7261014" y="4097076"/>
            <a:ext cx="775120" cy="748147"/>
          </a:xfrm>
          <a:prstGeom prst="star6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086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5" y="477800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60" y="0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7" y="1243940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74" y="-91940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88" y="-24714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691" y="1019847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27" y="0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516" y="919657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 boy climbing rope illustration Stock Vector Image &amp; Art - Alamy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8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73" y="4762006"/>
            <a:ext cx="1190935" cy="284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imbing rope art Cheaper Than Retail Price&gt; Buy Clothing, Accessories and  lifestyle products for women &amp; men -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667" b="86441" l="2817" r="93662">
                        <a14:foregroundMark x1="15493" y1="33333" x2="15493" y2="33333"/>
                        <a14:foregroundMark x1="79577" y1="37006" x2="79577" y2="37006"/>
                        <a14:foregroundMark x1="43662" y1="51412" x2="43662" y2="51412"/>
                        <a14:foregroundMark x1="10563" y1="28531" x2="10563" y2="28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64"/>
          <a:stretch/>
        </p:blipFill>
        <p:spPr bwMode="auto">
          <a:xfrm>
            <a:off x="8493955" y="4762006"/>
            <a:ext cx="1107736" cy="21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hlinkClick r:id="rId21" action="ppaction://hlinksldjump"/>
          </p:cNvPr>
          <p:cNvSpPr/>
          <p:nvPr/>
        </p:nvSpPr>
        <p:spPr>
          <a:xfrm>
            <a:off x="10946686" y="6077526"/>
            <a:ext cx="929858" cy="55187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23" y="57377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0422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1419 -0.1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-0.18148 L 0.00651 -0.3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-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32616 L 0.03294 -0.477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-0.47754 L 0.06784 -0.624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039 -0.1597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0.15973 L -0.00196 -0.314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31482 L 0.0513 -0.435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5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 -0.43588 L 0.09401 -0.5763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4400" y="1872757"/>
            <a:ext cx="8328891" cy="3054844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pears are there?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Twelve.			</a:t>
            </a: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2" r="38131" b="33333"/>
          <a:stretch/>
        </p:blipFill>
        <p:spPr>
          <a:xfrm>
            <a:off x="1117215" y="533400"/>
            <a:ext cx="412057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9212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883728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tomatoes are there?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Fifteen.</a:t>
            </a: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128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01" y="2285799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54" y="2285798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07" y="2285797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0" y="2285797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86" y="2285797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306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chicken?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It’s on the table.</a:t>
            </a: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56" name="Picture 12" descr="Coffee Table, Table, Furniture, Wood, Wooden, Foo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48" y="3272816"/>
            <a:ext cx="3609474" cy="14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key, Hot, Smoking, Bird, Animal, Poultry, Cooke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803"/>
          <a:stretch/>
        </p:blipFill>
        <p:spPr bwMode="auto">
          <a:xfrm>
            <a:off x="5332512" y="2390274"/>
            <a:ext cx="1640343" cy="88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7279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Fill in the blanks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 ____ a lot of chocolate.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 ____ some apples.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170" name="Picture 2" descr="Bar Chocolate, Brown, Sweet, Delicious, Bla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8" l="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39" y="2241545"/>
            <a:ext cx="2214980" cy="17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40" y="2456064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84" y="2456064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Fruit, Apple, Food, Apples, Eat, Health, Vitami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18" y="2952285"/>
            <a:ext cx="769332" cy="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8134" y="4450774"/>
            <a:ext cx="509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3891" y="4935592"/>
            <a:ext cx="798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are</a:t>
            </a:r>
          </a:p>
        </p:txBody>
      </p:sp>
      <p:pic>
        <p:nvPicPr>
          <p:cNvPr id="14" name="Picture 2" descr="Bar Chocolate, Brown, Sweet, Delicious, Bla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8" l="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24" y="1981180"/>
            <a:ext cx="2214980" cy="17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ar Chocolate, Brown, Sweet, Delicious, Bla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8" l="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32" y="2449363"/>
            <a:ext cx="2214980" cy="17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46531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31620" y="1142999"/>
            <a:ext cx="9738359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a lot of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many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3000">
                <a:solidFill>
                  <a:srgbClr val="E31C07"/>
                </a:solidFill>
                <a:latin typeface="Comic Sans MS" panose="030F0702030302020204" pitchFamily="66" charset="0"/>
              </a:rPr>
              <a:t>some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breads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8194" name="Picture 2" descr="Bread, French Toast, Flour, Baked, Food, Bakery, E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83" y="1683087"/>
            <a:ext cx="5032375" cy="32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876799" y="4946299"/>
            <a:ext cx="1524000" cy="61496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0543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355</Words>
  <Application>Microsoft Office PowerPoint</Application>
  <PresentationFormat>Widescreen</PresentationFormat>
  <Paragraphs>155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Bebas Neue</vt:lpstr>
      <vt:lpstr>Knewave</vt:lpstr>
      <vt:lpstr>Life Savers</vt:lpstr>
      <vt:lpstr>Life Savers ExtraBold</vt:lpstr>
      <vt:lpstr>Quicksand</vt:lpstr>
      <vt:lpstr>Quicksand SemiBold</vt:lpstr>
      <vt:lpstr>Arial</vt:lpstr>
      <vt:lpstr>Barlow Semi Condensed</vt:lpstr>
      <vt:lpstr>Calibri</vt:lpstr>
      <vt:lpstr>Calibri Light</vt:lpstr>
      <vt:lpstr>Comic Sans MS</vt:lpstr>
      <vt:lpstr>Nunito</vt:lpstr>
      <vt:lpstr>PT Sans</vt:lpstr>
      <vt:lpstr>Roboto</vt:lpstr>
      <vt:lpstr>Office Theme</vt:lpstr>
      <vt:lpstr>Simple Light</vt:lpstr>
      <vt:lpstr>Science Subject for Elementary - 3rd Grade: Physical, Life, and Earth by Slidesgo</vt:lpstr>
      <vt:lpstr>P.E. Subject for Middle School - 6th Grade: Sports &amp; Games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Thành Trung Nguyễn</cp:lastModifiedBy>
  <cp:revision>63</cp:revision>
  <dcterms:created xsi:type="dcterms:W3CDTF">2022-04-30T15:10:41Z</dcterms:created>
  <dcterms:modified xsi:type="dcterms:W3CDTF">2024-08-09T04:04:22Z</dcterms:modified>
</cp:coreProperties>
</file>