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2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4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5.wav" ContentType="audio/x-wav"/>
  <Override PartName="/ppt/media/audio6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8" r:id="rId2"/>
    <p:sldMasterId id="2147483696" r:id="rId3"/>
  </p:sldMasterIdLst>
  <p:notesMasterIdLst>
    <p:notesMasterId r:id="rId30"/>
  </p:notesMasterIdLst>
  <p:sldIdLst>
    <p:sldId id="339" r:id="rId4"/>
    <p:sldId id="295" r:id="rId5"/>
    <p:sldId id="261" r:id="rId6"/>
    <p:sldId id="338" r:id="rId7"/>
    <p:sldId id="297" r:id="rId8"/>
    <p:sldId id="302" r:id="rId9"/>
    <p:sldId id="303" r:id="rId10"/>
    <p:sldId id="305" r:id="rId11"/>
    <p:sldId id="342" r:id="rId12"/>
    <p:sldId id="308" r:id="rId13"/>
    <p:sldId id="309" r:id="rId14"/>
    <p:sldId id="310" r:id="rId15"/>
    <p:sldId id="311" r:id="rId16"/>
    <p:sldId id="312" r:id="rId17"/>
    <p:sldId id="319" r:id="rId18"/>
    <p:sldId id="315" r:id="rId19"/>
    <p:sldId id="340" r:id="rId20"/>
    <p:sldId id="320" r:id="rId21"/>
    <p:sldId id="330" r:id="rId22"/>
    <p:sldId id="335" r:id="rId23"/>
    <p:sldId id="331" r:id="rId24"/>
    <p:sldId id="332" r:id="rId25"/>
    <p:sldId id="321" r:id="rId26"/>
    <p:sldId id="325" r:id="rId27"/>
    <p:sldId id="328" r:id="rId28"/>
    <p:sldId id="337" r:id="rId29"/>
  </p:sldIdLst>
  <p:sldSz cx="9144000" cy="5143500" type="screen16x9"/>
  <p:notesSz cx="6858000" cy="9144000"/>
  <p:embeddedFontLst>
    <p:embeddedFont>
      <p:font typeface="Allerta" panose="020B0604020202020204" charset="0"/>
      <p:regular r:id="rId31"/>
      <p:bold r:id="rId32"/>
      <p:italic r:id="rId33"/>
      <p:boldItalic r:id="rId34"/>
    </p:embeddedFont>
    <p:embeddedFont>
      <p:font typeface="Assistant" pitchFamily="2" charset="-79"/>
      <p:regular r:id="rId35"/>
      <p:bold r:id="rId36"/>
    </p:embeddedFont>
    <p:embeddedFont>
      <p:font typeface="Barrio" panose="020B0604020202020204" charset="0"/>
      <p:regular r:id="rId37"/>
      <p:bold r:id="rId38"/>
      <p:italic r:id="rId39"/>
      <p:boldItalic r:id="rId40"/>
    </p:embeddedFont>
    <p:embeddedFont>
      <p:font typeface="Bebas Neue" panose="020B0606020202050201" pitchFamily="34" charset="0"/>
      <p:regular r:id="rId41"/>
    </p:embeddedFont>
    <p:embeddedFont>
      <p:font typeface="Chela One" panose="020B0604020202020204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Gill Sans Ultra Bold" panose="020B0A02020104020203" pitchFamily="34" charset="0"/>
      <p:regular r:id="rId47"/>
    </p:embeddedFont>
    <p:embeddedFont>
      <p:font typeface="Jokerman" panose="04090605060D06020702" pitchFamily="82" charset="0"/>
      <p:regular r:id="rId48"/>
    </p:embeddedFont>
    <p:embeddedFont>
      <p:font typeface="Life Savers" panose="020B0604020202020204" charset="0"/>
      <p:regular r:id="rId49"/>
      <p:bold r:id="rId50"/>
    </p:embeddedFont>
    <p:embeddedFont>
      <p:font typeface="Life Savers ExtraBold" panose="020B0604020202020204" charset="0"/>
      <p:bold r:id="rId51"/>
    </p:embeddedFont>
    <p:embeddedFont>
      <p:font typeface="Myriad Pro" panose="020B0503030403020204" pitchFamily="34" charset="0"/>
      <p:regular r:id="rId52"/>
      <p:bold r:id="rId53"/>
      <p:italic r:id="rId54"/>
      <p:boldItalic r:id="rId55"/>
    </p:embeddedFont>
    <p:embeddedFont>
      <p:font typeface="Quicksand" pitchFamily="2" charset="0"/>
      <p:regular r:id="rId56"/>
      <p:bold r:id="rId57"/>
    </p:embeddedFont>
    <p:embeddedFont>
      <p:font typeface="Quicksand SemiBold" pitchFamily="2" charset="0"/>
      <p:regular r:id="rId58"/>
      <p:bold r:id="rId59"/>
    </p:embeddedFont>
    <p:embeddedFont>
      <p:font typeface="Roboto Condensed Light" panose="02000000000000000000" pitchFamily="2" charset="0"/>
      <p:regular r:id="rId60"/>
    </p:embeddedFont>
  </p:embeddedFontLst>
  <p:custDataLst>
    <p:tags r:id="rId6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9AA0A6"/>
          </p15:clr>
        </p15:guide>
        <p15:guide id="2" orient="horz" pos="1056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807A26-1D01-4691-AAEF-014849D4616C}">
  <a:tblStyle styleId="{DB807A26-1D01-4691-AAEF-014849D461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0735" autoAdjust="0"/>
  </p:normalViewPr>
  <p:slideViewPr>
    <p:cSldViewPr snapToGrid="0">
      <p:cViewPr varScale="1">
        <p:scale>
          <a:sx n="103" d="100"/>
          <a:sy n="103" d="100"/>
        </p:scale>
        <p:origin x="354" y="102"/>
      </p:cViewPr>
      <p:guideLst>
        <p:guide orient="horz" pos="259"/>
        <p:guide orient="horz" pos="10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79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19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1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23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68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1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670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9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71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9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452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65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51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58750" indent="0">
              <a:buNone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.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chạm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vồng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7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89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850" y="3398300"/>
            <a:ext cx="526175" cy="11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674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17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33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11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51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114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5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14/4/2025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3223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7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2" y="3501297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0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0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490826" y="18513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68785" y="14173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759998" y="2716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44138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35050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62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7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3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542062" y="1350310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96240" y="9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1631665" y="5973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55698" y="1575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540350" y="40642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21765" y="7172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4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311600"/>
            <a:ext cx="7704000" cy="329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2" y="3568264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2" y="3191079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5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53615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310960" y="6663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341763" y="68124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8757365" y="15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6819250" y="2349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20590" y="1536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863238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023400" y="2062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690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131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976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8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879665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664978" y="1309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579223" y="7047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466725" y="136247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8594990" y="5973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269215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1010290" y="516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2705088" y="5424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6727903" y="21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775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936824" y="202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7253713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5954440" y="1502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8599698" y="2644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7902365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8422946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8878340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7407546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62171" y="8666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8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200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3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3" y="2927925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0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8" y="4950323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8"/>
          <p:cNvSpPr/>
          <p:nvPr/>
        </p:nvSpPr>
        <p:spPr>
          <a:xfrm>
            <a:off x="7996637" y="280735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2" y="924527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8"/>
          <p:cNvSpPr/>
          <p:nvPr/>
        </p:nvSpPr>
        <p:spPr>
          <a:xfrm>
            <a:off x="1783915" y="607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8"/>
          <p:cNvSpPr/>
          <p:nvPr/>
        </p:nvSpPr>
        <p:spPr>
          <a:xfrm>
            <a:off x="2071423" y="2271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8"/>
          <p:cNvSpPr/>
          <p:nvPr/>
        </p:nvSpPr>
        <p:spPr>
          <a:xfrm>
            <a:off x="1273738" y="24196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8"/>
          <p:cNvSpPr/>
          <p:nvPr/>
        </p:nvSpPr>
        <p:spPr>
          <a:xfrm>
            <a:off x="8175888" y="372480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8"/>
          <p:cNvSpPr/>
          <p:nvPr/>
        </p:nvSpPr>
        <p:spPr>
          <a:xfrm>
            <a:off x="2986090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>
            <a:off x="8310960" y="249455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8"/>
          <p:cNvSpPr/>
          <p:nvPr/>
        </p:nvSpPr>
        <p:spPr>
          <a:xfrm>
            <a:off x="3574774" y="8404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>
            <a:off x="7495753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8"/>
          <p:cNvSpPr/>
          <p:nvPr/>
        </p:nvSpPr>
        <p:spPr>
          <a:xfrm>
            <a:off x="8833715" y="2176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73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0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4572000" y="1894650"/>
            <a:ext cx="2759100" cy="135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572000" y="4255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720009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 idx="2"/>
          </p:nvPr>
        </p:nvSpPr>
        <p:spPr>
          <a:xfrm>
            <a:off x="4758811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3"/>
          </p:nvPr>
        </p:nvSpPr>
        <p:spPr>
          <a:xfrm>
            <a:off x="4758806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4"/>
          </p:nvPr>
        </p:nvSpPr>
        <p:spPr>
          <a:xfrm>
            <a:off x="2739410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5"/>
          </p:nvPr>
        </p:nvSpPr>
        <p:spPr>
          <a:xfrm>
            <a:off x="2739408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6778212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7"/>
          </p:nvPr>
        </p:nvSpPr>
        <p:spPr>
          <a:xfrm>
            <a:off x="6778205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 idx="8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0098" y="111241"/>
            <a:ext cx="903263" cy="6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60"/>
            <a:ext cx="9144000" cy="169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3371850"/>
            <a:ext cx="91440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6A6C-0271-4995-B6D1-423A4356282A}" type="datetimeFigureOut">
              <a:rPr lang="es-ES" smtClean="0"/>
              <a:t>14/04/2025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4724-57D1-49BA-AE70-E00E0609DF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08346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6" r:id="rId4"/>
    <p:sldLayoutId id="2147483673" r:id="rId5"/>
    <p:sldLayoutId id="2147483680" r:id="rId6"/>
    <p:sldLayoutId id="2147483681" r:id="rId7"/>
    <p:sldLayoutId id="2147483682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288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960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1.wdp"/><Relationship Id="rId41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24" Type="http://schemas.openxmlformats.org/officeDocument/2006/relationships/image" Target="../media/image17.png"/><Relationship Id="rId32" Type="http://schemas.microsoft.com/office/2007/relationships/hdphoto" Target="../media/hdphoto12.wdp"/><Relationship Id="rId37" Type="http://schemas.openxmlformats.org/officeDocument/2006/relationships/image" Target="../media/image25.gif"/><Relationship Id="rId40" Type="http://schemas.openxmlformats.org/officeDocument/2006/relationships/image" Target="../media/image27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9.png"/><Relationship Id="rId36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0.wdp"/><Relationship Id="rId30" Type="http://schemas.openxmlformats.org/officeDocument/2006/relationships/image" Target="../media/image20.png"/><Relationship Id="rId35" Type="http://schemas.openxmlformats.org/officeDocument/2006/relationships/image" Target="../media/image23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22.png"/><Relationship Id="rId38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7" Type="http://schemas.microsoft.com/office/2007/relationships/hdphoto" Target="../media/hdphoto1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4.mp3"/><Relationship Id="rId7" Type="http://schemas.openxmlformats.org/officeDocument/2006/relationships/image" Target="../media/image57.png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5.mp3"/><Relationship Id="rId7" Type="http://schemas.openxmlformats.org/officeDocument/2006/relationships/image" Target="../media/image59.png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6.mp3"/><Relationship Id="rId7" Type="http://schemas.openxmlformats.org/officeDocument/2006/relationships/image" Target="../media/image60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7.mp3"/><Relationship Id="rId7" Type="http://schemas.openxmlformats.org/officeDocument/2006/relationships/image" Target="../media/image61.png"/><Relationship Id="rId2" Type="http://schemas.microsoft.com/office/2007/relationships/media" Target="../media/media7.mp3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microsoft.com/office/2007/relationships/hdphoto" Target="../media/hdphoto1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7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9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9.png"/><Relationship Id="rId3" Type="http://schemas.openxmlformats.org/officeDocument/2006/relationships/audio" Target="../media/media8.mp3"/><Relationship Id="rId7" Type="http://schemas.openxmlformats.org/officeDocument/2006/relationships/image" Target="../media/image64.jpg"/><Relationship Id="rId12" Type="http://schemas.openxmlformats.org/officeDocument/2006/relationships/image" Target="../media/image68.png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69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28.wdp"/><Relationship Id="rId3" Type="http://schemas.openxmlformats.org/officeDocument/2006/relationships/notesSlide" Target="../notesSlides/notesSlide22.xml"/><Relationship Id="rId7" Type="http://schemas.microsoft.com/office/2007/relationships/hdphoto" Target="../media/hdphoto25.wdp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4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26.wdp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3.xml"/><Relationship Id="rId7" Type="http://schemas.microsoft.com/office/2007/relationships/hdphoto" Target="../media/hdphoto1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media9.mp3"/><Relationship Id="rId7" Type="http://schemas.openxmlformats.org/officeDocument/2006/relationships/image" Target="../media/image80.png"/><Relationship Id="rId2" Type="http://schemas.microsoft.com/office/2007/relationships/media" Target="../media/media9.mp3"/><Relationship Id="rId1" Type="http://schemas.openxmlformats.org/officeDocument/2006/relationships/tags" Target="../tags/tag26.xml"/><Relationship Id="rId6" Type="http://schemas.openxmlformats.org/officeDocument/2006/relationships/image" Target="../media/image79.jpe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microsoft.com/office/2007/relationships/hdphoto" Target="../media/hdphoto1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microsoft.com/office/2007/relationships/hdphoto" Target="../media/hdphoto18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7.xml"/><Relationship Id="rId18" Type="http://schemas.openxmlformats.org/officeDocument/2006/relationships/image" Target="../media/image40.png"/><Relationship Id="rId3" Type="http://schemas.openxmlformats.org/officeDocument/2006/relationships/audio" Target="../media/media2.mp3"/><Relationship Id="rId21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slide" Target="slide9.xml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slide" Target="slide10.xml"/><Relationship Id="rId20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notesSlide" Target="../notesSlides/notesSlide4.xml"/><Relationship Id="rId15" Type="http://schemas.openxmlformats.org/officeDocument/2006/relationships/slide" Target="slide8.xml"/><Relationship Id="rId10" Type="http://schemas.microsoft.com/office/2007/relationships/hdphoto" Target="../media/hdphoto19.wdp"/><Relationship Id="rId19" Type="http://schemas.microsoft.com/office/2007/relationships/hdphoto" Target="../media/hdphoto20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9.xml"/><Relationship Id="rId9" Type="http://schemas.microsoft.com/office/2007/relationships/hdphoto" Target="../media/hdphoto2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4.xml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tags" Target="../tags/tag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7.xml"/><Relationship Id="rId10" Type="http://schemas.openxmlformats.org/officeDocument/2006/relationships/slide" Target="slide4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8.xml"/><Relationship Id="rId10" Type="http://schemas.openxmlformats.org/officeDocument/2006/relationships/slide" Target="slide4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microsoft.com/office/2007/relationships/hdphoto" Target="../media/hdphoto22.wdp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285804" y="2577490"/>
            <a:ext cx="1201674" cy="231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0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58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86" y="110389"/>
            <a:ext cx="4121894" cy="548700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b="1">
                <a:latin typeface="Comic Sans MS" panose="030F0702030302020204" pitchFamily="66" charset="0"/>
              </a:rPr>
              <a:t>. Listen and tick.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766" y="1111467"/>
            <a:ext cx="6858000" cy="3460459"/>
          </a:xfrm>
          <a:prstGeom prst="rect">
            <a:avLst/>
          </a:prstGeom>
        </p:spPr>
      </p:pic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03" y="3954780"/>
            <a:ext cx="425588" cy="39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.mp3" descr="10.7.mp3">
            <a:hlinkClick r:id="" action="ppaction://media"/>
            <a:extLst>
              <a:ext uri="{FF2B5EF4-FFF2-40B4-BE49-F238E27FC236}">
                <a16:creationId xmlns:a16="http://schemas.microsoft.com/office/drawing/2014/main" id="{DC37958B-77CC-817E-EAE9-DCB5A7B23D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0314" y="-25334"/>
            <a:ext cx="711200" cy="71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55" y="867103"/>
            <a:ext cx="7253601" cy="35157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7927" y="149975"/>
            <a:ext cx="2715873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28" y="3771899"/>
            <a:ext cx="430805" cy="395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2.mp3" descr="10.7-2.mp3">
            <a:hlinkClick r:id="" action="ppaction://media"/>
            <a:extLst>
              <a:ext uri="{FF2B5EF4-FFF2-40B4-BE49-F238E27FC236}">
                <a16:creationId xmlns:a16="http://schemas.microsoft.com/office/drawing/2014/main" id="{C4A588CC-397D-B8A2-EC0B-6092D5310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33369" y="0"/>
            <a:ext cx="722160" cy="722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748" y="924550"/>
            <a:ext cx="7141527" cy="37683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585" y="375850"/>
            <a:ext cx="7704000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30" y="4023824"/>
            <a:ext cx="425505" cy="390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3.mp3" descr="10.7-3.mp3">
            <a:hlinkClick r:id="" action="ppaction://media"/>
            <a:extLst>
              <a:ext uri="{FF2B5EF4-FFF2-40B4-BE49-F238E27FC236}">
                <a16:creationId xmlns:a16="http://schemas.microsoft.com/office/drawing/2014/main" id="{1F8C3A9E-2ED9-6B8B-B9F2-D7050A1CA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49640" y="216037"/>
            <a:ext cx="722360" cy="722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77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362" y="1078947"/>
            <a:ext cx="7010350" cy="35936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8766" y="530247"/>
            <a:ext cx="7704000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37" y="3872124"/>
            <a:ext cx="419623" cy="384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4.mp3" descr="10.7-4.mp3">
            <a:hlinkClick r:id="" action="ppaction://media"/>
            <a:extLst>
              <a:ext uri="{FF2B5EF4-FFF2-40B4-BE49-F238E27FC236}">
                <a16:creationId xmlns:a16="http://schemas.microsoft.com/office/drawing/2014/main" id="{649E1207-8485-5A54-883F-BA1B4611C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07501" y="411898"/>
            <a:ext cx="703036" cy="703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1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85;p52"/>
          <p:cNvSpPr/>
          <p:nvPr/>
        </p:nvSpPr>
        <p:spPr>
          <a:xfrm rot="5252741">
            <a:off x="3616860" y="-3418451"/>
            <a:ext cx="1719126" cy="911958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12 CuadroTexto"/>
          <p:cNvSpPr txBox="1"/>
          <p:nvPr/>
        </p:nvSpPr>
        <p:spPr>
          <a:xfrm rot="21434239">
            <a:off x="-329125" y="665537"/>
            <a:ext cx="966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Fastest Pen Game</a:t>
            </a:r>
            <a:endParaRPr kumimoji="0" lang="es-E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0" name="Google Shape;1849;p60"/>
          <p:cNvGrpSpPr/>
          <p:nvPr/>
        </p:nvGrpSpPr>
        <p:grpSpPr>
          <a:xfrm flipH="1">
            <a:off x="3720611" y="1421598"/>
            <a:ext cx="3249150" cy="3403450"/>
            <a:chOff x="458002" y="2751688"/>
            <a:chExt cx="1903737" cy="2120967"/>
          </a:xfrm>
        </p:grpSpPr>
        <p:grpSp>
          <p:nvGrpSpPr>
            <p:cNvPr id="12" name="Google Shape;1850;p60"/>
            <p:cNvGrpSpPr/>
            <p:nvPr/>
          </p:nvGrpSpPr>
          <p:grpSpPr>
            <a:xfrm>
              <a:off x="458002" y="2751688"/>
              <a:ext cx="1700262" cy="2120967"/>
              <a:chOff x="458002" y="2751688"/>
              <a:chExt cx="1700262" cy="2120967"/>
            </a:xfrm>
          </p:grpSpPr>
          <p:sp>
            <p:nvSpPr>
              <p:cNvPr id="20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6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6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423759">
            <a:off x="4090941" y="2627979"/>
            <a:ext cx="869449" cy="124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0197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5400" b="1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Writing</a:t>
            </a:r>
            <a:endParaRPr lang="en-US" sz="5400" b="1" dirty="0">
              <a:solidFill>
                <a:schemeClr val="tx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85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10" y="100495"/>
            <a:ext cx="3767149" cy="520262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. Write and say.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AA75C-CEC9-B43C-EB37-977AD8B25E1C}"/>
              </a:ext>
            </a:extLst>
          </p:cNvPr>
          <p:cNvSpPr/>
          <p:nvPr/>
        </p:nvSpPr>
        <p:spPr>
          <a:xfrm>
            <a:off x="324790" y="724364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1. It’s / summer./ hot / the / in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3821A6-49A4-6148-FDF6-F2FE5E8675C5}"/>
              </a:ext>
            </a:extLst>
          </p:cNvPr>
          <p:cNvSpPr/>
          <p:nvPr/>
        </p:nvSpPr>
        <p:spPr>
          <a:xfrm>
            <a:off x="324790" y="1531948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2. winter. / It’s / in / the / cold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0FA4E9-64ED-4BC2-7228-EB3ACA490F2E}"/>
              </a:ext>
            </a:extLst>
          </p:cNvPr>
          <p:cNvSpPr/>
          <p:nvPr/>
        </p:nvSpPr>
        <p:spPr>
          <a:xfrm>
            <a:off x="324789" y="2322315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3. I / hot / go /weather. / in / swimming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325FBE-9AC8-6C12-CEF1-78C7DD4D9827}"/>
              </a:ext>
            </a:extLst>
          </p:cNvPr>
          <p:cNvSpPr/>
          <p:nvPr/>
        </p:nvSpPr>
        <p:spPr>
          <a:xfrm>
            <a:off x="324790" y="3174669"/>
            <a:ext cx="788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4. My / winter. / play / the / chess/ friends / in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E7BC8-8A09-767E-4A9C-73771518AADA}"/>
              </a:ext>
            </a:extLst>
          </p:cNvPr>
          <p:cNvSpPr/>
          <p:nvPr/>
        </p:nvSpPr>
        <p:spPr>
          <a:xfrm>
            <a:off x="324790" y="3982253"/>
            <a:ext cx="788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5. My / shopping/ summer. /family / go / and / I / in hot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8C8141-E5D6-BE15-4C4C-D51C699B09F2}"/>
              </a:ext>
            </a:extLst>
          </p:cNvPr>
          <p:cNvSpPr/>
          <p:nvPr/>
        </p:nvSpPr>
        <p:spPr>
          <a:xfrm>
            <a:off x="324790" y="1127584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It’s hot in the summer.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A9889A-CE97-3953-9EB2-D40B4D3B041C}"/>
              </a:ext>
            </a:extLst>
          </p:cNvPr>
          <p:cNvSpPr/>
          <p:nvPr/>
        </p:nvSpPr>
        <p:spPr>
          <a:xfrm>
            <a:off x="324790" y="1889382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It’s cold in the winter.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4C584B-F6A6-EEFE-FBC4-9D42CD6D4F97}"/>
              </a:ext>
            </a:extLst>
          </p:cNvPr>
          <p:cNvSpPr/>
          <p:nvPr/>
        </p:nvSpPr>
        <p:spPr>
          <a:xfrm>
            <a:off x="324789" y="2737472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I go swimming in hot weather.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D88AC0-C42A-5C58-6CEF-C0EC039069BF}"/>
              </a:ext>
            </a:extLst>
          </p:cNvPr>
          <p:cNvSpPr/>
          <p:nvPr/>
        </p:nvSpPr>
        <p:spPr>
          <a:xfrm>
            <a:off x="324789" y="3555385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My friends play chess in the winter.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620435-441F-6116-CF93-4D04D9B08B07}"/>
              </a:ext>
            </a:extLst>
          </p:cNvPr>
          <p:cNvSpPr/>
          <p:nvPr/>
        </p:nvSpPr>
        <p:spPr>
          <a:xfrm>
            <a:off x="324789" y="4380193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My family and I go shopping in hot summer.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6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1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A33F16-1271-F63E-6B9D-72437B51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289" y="577227"/>
            <a:ext cx="5117421" cy="4093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DF5C53D-DBF9-0B0D-BD98-C241672E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70" y="75911"/>
            <a:ext cx="3767149" cy="520262"/>
          </a:xfrm>
        </p:spPr>
        <p:txBody>
          <a:bodyPr/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Season talking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3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2 – Task 7,8,9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320" y="135996"/>
            <a:ext cx="3551651" cy="3054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59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 flipH="1">
            <a:off x="1548127" y="1411383"/>
            <a:ext cx="1933836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5207041" y="1256796"/>
            <a:ext cx="175688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429861" cy="975415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It’s cold and rainy in winter. Do you go to the park ? 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936343" y="3504317"/>
            <a:ext cx="3922670" cy="998978"/>
          </a:xfrm>
          <a:prstGeom prst="wedgeRoundRectCallout">
            <a:avLst>
              <a:gd name="adj1" fmla="val 2131"/>
              <a:gd name="adj2" fmla="val -7104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No, I don’t. I play games in the living room.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94593"/>
            <a:ext cx="3475462" cy="7236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9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Let’s talk.</a:t>
            </a:r>
            <a:endParaRPr lang="en-US" sz="2800" b="1" dirty="0">
              <a:solidFill>
                <a:sysClr val="windowText" lastClr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063" b="40495" l="3953" r="23646">
                        <a14:foregroundMark x1="11786" y1="26693" x2="18887" y2="27474"/>
                        <a14:foregroundMark x1="12225" y1="23958" x2="14422" y2="33203"/>
                        <a14:foregroundMark x1="18594" y1="24219" x2="18228" y2="30990"/>
                        <a14:foregroundMark x1="10102" y1="29297" x2="15300" y2="25260"/>
                        <a14:foregroundMark x1="11127" y1="28255" x2="18594" y2="29948"/>
                        <a14:foregroundMark x1="13616" y1="35547" x2="17350" y2="35547"/>
                        <a14:foregroundMark x1="13763" y1="32292" x2="15813" y2="3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2399037" y="213692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47" b="43750" l="79429" r="95827">
                        <a14:foregroundMark x1="81698" y1="15234" x2="90703" y2="32031"/>
                        <a14:foregroundMark x1="85725" y1="14453" x2="82064" y2="33984"/>
                        <a14:foregroundMark x1="82211" y1="35026" x2="90117" y2="32943"/>
                        <a14:foregroundMark x1="89458" y1="27474" x2="93338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3108870" y="214165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4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72023" y="731779"/>
            <a:ext cx="8954934" cy="4435505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0" y="3642182"/>
            <a:ext cx="2001579" cy="20015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2749" y="3178172"/>
            <a:ext cx="3714130" cy="10606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It’s hot in summer.  I swim in the river.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94847" y="3233144"/>
            <a:ext cx="4315967" cy="950661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It’s sunny and dry in my town. I walk my dog.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022" y="124793"/>
            <a:ext cx="8954934" cy="583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Choose the sentences to describe the picture :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923" t="3486" r="1923" b="3996"/>
          <a:stretch/>
        </p:blipFill>
        <p:spPr>
          <a:xfrm>
            <a:off x="3339834" y="657627"/>
            <a:ext cx="2419310" cy="2443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7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116161" y="55179"/>
            <a:ext cx="8910795" cy="5112105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0" y="3642182"/>
            <a:ext cx="2001579" cy="20015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2749" y="3178172"/>
            <a:ext cx="3714130" cy="10606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It’s hot in summer.  I swim in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pool. 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94847" y="3233144"/>
            <a:ext cx="4315967" cy="950661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It’s sunny and dry in my town . I walk my dog.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091" y="910016"/>
            <a:ext cx="3085119" cy="20899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3423" y="180869"/>
            <a:ext cx="6802847" cy="539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Choose the sentences to describe </a:t>
            </a:r>
            <a:r>
              <a:rPr lang="en-US" sz="24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the picture.  </a:t>
            </a:r>
            <a:endParaRPr lang="en-US" sz="2400" b="1" dirty="0">
              <a:solidFill>
                <a:sysClr val="windowText" lastClr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" b="94671" l="0" r="89624">
                        <a14:foregroundMark x1="44723" y1="7210" x2="22540" y2="14577"/>
                        <a14:foregroundMark x1="46333" y1="6897" x2="71556" y2="15047"/>
                        <a14:foregroundMark x1="21467" y1="16301" x2="78175" y2="161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640" y="731779"/>
            <a:ext cx="4061167" cy="4014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98" y="92312"/>
            <a:ext cx="5373563" cy="5487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Draw the picture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and say. 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970420" y="92312"/>
            <a:ext cx="3413830" cy="2119821"/>
          </a:xfrm>
          <a:prstGeom prst="wedgeEllipseCallout">
            <a:avLst>
              <a:gd name="adj1" fmla="val 40834"/>
              <a:gd name="adj2" fmla="val 49109"/>
            </a:avLst>
          </a:prstGeom>
          <a:solidFill>
            <a:schemeClr val="tx1">
              <a:lumMod val="10000"/>
              <a:lumOff val="9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and my friends go to the park.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8" b="96395" l="289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41" y="2084966"/>
            <a:ext cx="2876272" cy="2196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" b="100000" l="196" r="93346">
                        <a14:foregroundMark x1="44618" y1="13752" x2="51663" y2="27505"/>
                        <a14:foregroundMark x1="68689" y1="33595" x2="61448" y2="34774"/>
                        <a14:foregroundMark x1="68102" y1="33988" x2="51663" y2="22790"/>
                        <a14:foregroundMark x1="54012" y1="22790" x2="63601" y2="30845"/>
                        <a14:foregroundMark x1="47750" y1="22200" x2="25636" y2="27701"/>
                        <a14:foregroundMark x1="34051" y1="25344" x2="49315" y2="20629"/>
                        <a14:foregroundMark x1="30528" y1="27308" x2="19569" y2="39489"/>
                        <a14:foregroundMark x1="19765" y1="40079" x2="16830" y2="53045"/>
                        <a14:foregroundMark x1="17025" y1="52063" x2="24658" y2="66012"/>
                        <a14:foregroundMark x1="25049" y1="68369" x2="36791" y2="75442"/>
                        <a14:foregroundMark x1="36791" y1="76031" x2="57143" y2="73281"/>
                        <a14:foregroundMark x1="57730" y1="73477" x2="68102" y2="63458"/>
                        <a14:foregroundMark x1="68689" y1="63065" x2="70646" y2="48330"/>
                        <a14:foregroundMark x1="70646" y1="57760" x2="73386" y2="45383"/>
                        <a14:foregroundMark x1="72994" y1="45383" x2="68689" y2="36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80" y="1718756"/>
            <a:ext cx="1043995" cy="103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754" b="94933" l="2250" r="100000">
                        <a14:foregroundMark x1="42125" y1="24143" x2="50750" y2="56483"/>
                        <a14:foregroundMark x1="46125" y1="72131" x2="46125" y2="84650"/>
                        <a14:foregroundMark x1="75625" y1="29508" x2="77000" y2="66766"/>
                        <a14:foregroundMark x1="43000" y1="72727" x2="62500" y2="66766"/>
                        <a14:foregroundMark x1="68000" y1="39791" x2="72000" y2="39791"/>
                        <a14:foregroundMark x1="59750" y1="53353" x2="72000" y2="56036"/>
                        <a14:foregroundMark x1="72000" y1="87332" x2="74250" y2="81967"/>
                        <a14:foregroundMark x1="98375" y1="67809" x2="93750" y2="69449"/>
                        <a14:foregroundMark x1="70625" y1="80924" x2="69750" y2="88972"/>
                      </a14:backgroundRemoval>
                    </a14:imgEffect>
                  </a14:imgLayer>
                </a14:imgProps>
              </a:ext>
            </a:extLst>
          </a:blip>
          <a:srcRect l="-2721" t="18439" r="-1727" b="2704"/>
          <a:stretch/>
        </p:blipFill>
        <p:spPr>
          <a:xfrm flipH="1">
            <a:off x="1539697" y="2943297"/>
            <a:ext cx="1751580" cy="1176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414" r="99197">
                        <a14:foregroundMark x1="40562" y1="82267" x2="28112" y2="98133"/>
                        <a14:foregroundMark x1="60040" y1="86400" x2="7228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380" y="1229206"/>
            <a:ext cx="2634620" cy="396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095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166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606" r="102"/>
          <a:stretch/>
        </p:blipFill>
        <p:spPr>
          <a:xfrm>
            <a:off x="672999" y="753466"/>
            <a:ext cx="7190842" cy="4272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258" y="117043"/>
            <a:ext cx="520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Circle the correct answers</a:t>
            </a:r>
          </a:p>
        </p:txBody>
      </p:sp>
      <p:sp>
        <p:nvSpPr>
          <p:cNvPr id="7" name="Oval 6"/>
          <p:cNvSpPr/>
          <p:nvPr/>
        </p:nvSpPr>
        <p:spPr>
          <a:xfrm>
            <a:off x="716457" y="1185063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24360" y="2068924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6457" y="2889794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457" y="3789708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6457" y="4623255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19398" y="250611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732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993590" y="-168808"/>
            <a:ext cx="454982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0952" y="369335"/>
            <a:ext cx="3815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22" b="96603" l="1425" r="100000">
                        <a14:foregroundMark x1="19088" y1="56688" x2="27066" y2="85563"/>
                        <a14:foregroundMark x1="39601" y1="67516" x2="7407" y2="81529"/>
                        <a14:foregroundMark x1="22365" y1="56263" x2="37037" y2="65393"/>
                        <a14:foregroundMark x1="30199" y1="72611" x2="40598" y2="81104"/>
                        <a14:foregroundMark x1="33476" y1="75796" x2="29202" y2="90870"/>
                        <a14:foregroundMark x1="25356" y1="84713" x2="13390" y2="84926"/>
                        <a14:foregroundMark x1="20370" y1="75372" x2="10114" y2="62420"/>
                        <a14:foregroundMark x1="13960" y1="80467" x2="11254" y2="61571"/>
                        <a14:foregroundMark x1="22507" y1="61571" x2="11254" y2="58599"/>
                        <a14:foregroundMark x1="9259" y1="80467" x2="9972" y2="65180"/>
                        <a14:foregroundMark x1="13533" y1="86624" x2="21225" y2="91720"/>
                        <a14:foregroundMark x1="33048" y1="91932" x2="36895" y2="80255"/>
                        <a14:foregroundMark x1="40456" y1="78556" x2="37037" y2="65817"/>
                        <a14:foregroundMark x1="39459" y1="66667" x2="34046" y2="56900"/>
                        <a14:foregroundMark x1="85755" y1="89809" x2="67379" y2="56900"/>
                        <a14:foregroundMark x1="92593" y1="60722" x2="83191" y2="83227"/>
                        <a14:foregroundMark x1="95584" y1="80255" x2="85755" y2="78344"/>
                        <a14:foregroundMark x1="94160" y1="73461" x2="89886" y2="71338"/>
                        <a14:foregroundMark x1="90313" y1="65393" x2="72792" y2="60510"/>
                        <a14:foregroundMark x1="77920" y1="54140" x2="85043" y2="64968"/>
                        <a14:foregroundMark x1="71083" y1="67516" x2="59544" y2="76858"/>
                        <a14:foregroundMark x1="66382" y1="72824" x2="85185" y2="89597"/>
                        <a14:foregroundMark x1="73219" y1="82803" x2="70370" y2="90021"/>
                        <a14:foregroundMark x1="71937" y1="90870" x2="82336" y2="88110"/>
                        <a14:foregroundMark x1="72080" y1="86837" x2="62678" y2="83439"/>
                        <a14:foregroundMark x1="64672" y1="73461" x2="63105" y2="60510"/>
                        <a14:foregroundMark x1="91311" y1="61359" x2="85328" y2="57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706">
            <a:off x="4925622" y="-174479"/>
            <a:ext cx="2262291" cy="1517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2" b="96603" l="1425" r="100000">
                        <a14:foregroundMark x1="19088" y1="56688" x2="27066" y2="85563"/>
                        <a14:foregroundMark x1="39601" y1="67516" x2="7407" y2="81529"/>
                        <a14:foregroundMark x1="22365" y1="56263" x2="37037" y2="65393"/>
                        <a14:foregroundMark x1="30199" y1="72611" x2="40598" y2="81104"/>
                        <a14:foregroundMark x1="33476" y1="75796" x2="29202" y2="90870"/>
                        <a14:foregroundMark x1="25356" y1="84713" x2="13390" y2="84926"/>
                        <a14:foregroundMark x1="20370" y1="75372" x2="10114" y2="62420"/>
                        <a14:foregroundMark x1="13960" y1="80467" x2="11254" y2="61571"/>
                        <a14:foregroundMark x1="22507" y1="61571" x2="11254" y2="58599"/>
                        <a14:foregroundMark x1="9259" y1="80467" x2="9972" y2="65180"/>
                        <a14:foregroundMark x1="13533" y1="86624" x2="21225" y2="91720"/>
                        <a14:foregroundMark x1="33048" y1="91932" x2="36895" y2="80255"/>
                        <a14:foregroundMark x1="40456" y1="78556" x2="37037" y2="65817"/>
                        <a14:foregroundMark x1="39459" y1="66667" x2="34046" y2="56900"/>
                        <a14:foregroundMark x1="85755" y1="89809" x2="67379" y2="56900"/>
                        <a14:foregroundMark x1="92593" y1="60722" x2="83191" y2="83227"/>
                        <a14:foregroundMark x1="95584" y1="80255" x2="85755" y2="78344"/>
                        <a14:foregroundMark x1="94160" y1="73461" x2="89886" y2="71338"/>
                        <a14:foregroundMark x1="90313" y1="65393" x2="72792" y2="60510"/>
                        <a14:foregroundMark x1="77920" y1="54140" x2="85043" y2="64968"/>
                        <a14:foregroundMark x1="71083" y1="67516" x2="59544" y2="76858"/>
                        <a14:foregroundMark x1="66382" y1="72824" x2="85185" y2="89597"/>
                        <a14:foregroundMark x1="73219" y1="82803" x2="70370" y2="90021"/>
                        <a14:foregroundMark x1="71937" y1="90870" x2="82336" y2="88110"/>
                        <a14:foregroundMark x1="72080" y1="86837" x2="62678" y2="83439"/>
                        <a14:foregroundMark x1="64672" y1="73461" x2="63105" y2="60510"/>
                        <a14:foregroundMark x1="91311" y1="61359" x2="85328" y2="57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706">
            <a:off x="5875021" y="0"/>
            <a:ext cx="3772129" cy="2530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1" b="99267" l="0" r="99606">
                        <a14:foregroundMark x1="41182" y1="87537" x2="98128" y2="94721"/>
                        <a14:foregroundMark x1="29557" y1="87830" x2="38621" y2="89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955" y="-939587"/>
            <a:ext cx="9144000" cy="614404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81743" y="1298121"/>
            <a:ext cx="5837464" cy="1448555"/>
          </a:xfrm>
          <a:custGeom>
            <a:avLst/>
            <a:gdLst>
              <a:gd name="connsiteX0" fmla="*/ 0 w 5837464"/>
              <a:gd name="connsiteY0" fmla="*/ 1379765 h 1448555"/>
              <a:gd name="connsiteX1" fmla="*/ 1657350 w 5837464"/>
              <a:gd name="connsiteY1" fmla="*/ 971550 h 1448555"/>
              <a:gd name="connsiteX2" fmla="*/ 2661557 w 5837464"/>
              <a:gd name="connsiteY2" fmla="*/ 1445079 h 1448555"/>
              <a:gd name="connsiteX3" fmla="*/ 3878036 w 5837464"/>
              <a:gd name="connsiteY3" fmla="*/ 669472 h 1448555"/>
              <a:gd name="connsiteX4" fmla="*/ 4931228 w 5837464"/>
              <a:gd name="connsiteY4" fmla="*/ 1110343 h 1448555"/>
              <a:gd name="connsiteX5" fmla="*/ 5837464 w 5837464"/>
              <a:gd name="connsiteY5" fmla="*/ 0 h 144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7464" h="1448555">
                <a:moveTo>
                  <a:pt x="0" y="1379765"/>
                </a:moveTo>
                <a:cubicBezTo>
                  <a:pt x="606878" y="1170214"/>
                  <a:pt x="1213757" y="960664"/>
                  <a:pt x="1657350" y="971550"/>
                </a:cubicBezTo>
                <a:cubicBezTo>
                  <a:pt x="2100943" y="982436"/>
                  <a:pt x="2291443" y="1495425"/>
                  <a:pt x="2661557" y="1445079"/>
                </a:cubicBezTo>
                <a:cubicBezTo>
                  <a:pt x="3031671" y="1394733"/>
                  <a:pt x="3499757" y="725261"/>
                  <a:pt x="3878036" y="669472"/>
                </a:cubicBezTo>
                <a:cubicBezTo>
                  <a:pt x="4256315" y="613683"/>
                  <a:pt x="4604657" y="1221922"/>
                  <a:pt x="4931228" y="1110343"/>
                </a:cubicBezTo>
                <a:cubicBezTo>
                  <a:pt x="5257799" y="998764"/>
                  <a:pt x="5547631" y="499382"/>
                  <a:pt x="58374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1" action="ppaction://hlinksldjump"/>
          </p:cNvPr>
          <p:cNvSpPr/>
          <p:nvPr/>
        </p:nvSpPr>
        <p:spPr>
          <a:xfrm>
            <a:off x="1787979" y="2132437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 rot="21194362">
            <a:off x="3226035" y="978335"/>
            <a:ext cx="323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Jokerman" panose="04090605060D06020702" pitchFamily="82" charset="0"/>
              </a:rPr>
              <a:t>RAINBOW GAME</a:t>
            </a:r>
          </a:p>
        </p:txBody>
      </p:sp>
      <p:sp>
        <p:nvSpPr>
          <p:cNvPr id="12" name="Oval 11">
            <a:hlinkClick r:id="rId12" action="ppaction://hlinksldjump"/>
          </p:cNvPr>
          <p:cNvSpPr/>
          <p:nvPr/>
        </p:nvSpPr>
        <p:spPr>
          <a:xfrm>
            <a:off x="6617477" y="991181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hlinkClick r:id="rId13" action="ppaction://hlinksldjump"/>
          </p:cNvPr>
          <p:cNvSpPr/>
          <p:nvPr/>
        </p:nvSpPr>
        <p:spPr>
          <a:xfrm>
            <a:off x="4572000" y="1798659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hlinkClick r:id="rId14" action="ppaction://hlinksldjump"/>
          </p:cNvPr>
          <p:cNvSpPr/>
          <p:nvPr/>
        </p:nvSpPr>
        <p:spPr>
          <a:xfrm>
            <a:off x="3267183" y="2481157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>
            <a:hlinkClick r:id="rId15" action="ppaction://hlinksldjump"/>
          </p:cNvPr>
          <p:cNvSpPr/>
          <p:nvPr/>
        </p:nvSpPr>
        <p:spPr>
          <a:xfrm>
            <a:off x="6057080" y="1798659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970892" y="4204635"/>
            <a:ext cx="749688" cy="71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92" b="100000" l="0" r="97847">
                        <a14:backgroundMark x1="5981" y1="7913" x2="5981" y2="20191"/>
                        <a14:backgroundMark x1="84450" y1="13233" x2="86603" y2="31378"/>
                        <a14:backgroundMark x1="76077" y1="36016" x2="88278" y2="29468"/>
                        <a14:backgroundMark x1="5502" y1="30014" x2="0" y2="23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684" y="867916"/>
            <a:ext cx="1061529" cy="1861485"/>
          </a:xfrm>
          <a:prstGeom prst="rect">
            <a:avLst/>
          </a:prstGeom>
        </p:spPr>
      </p:pic>
      <p:pic>
        <p:nvPicPr>
          <p:cNvPr id="3" name="Tieng vo tay">
            <a:hlinkClick r:id="" action="ppaction://media"/>
            <a:extLst>
              <a:ext uri="{FF2B5EF4-FFF2-40B4-BE49-F238E27FC236}">
                <a16:creationId xmlns:a16="http://schemas.microsoft.com/office/drawing/2014/main" id="{87C6CBCB-7779-7256-29A4-4C6E4B852E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00494 L 0.02813 0.00525 C 0.02813 -0.00062 0.02813 -0.00617 0.029 -0.01142 C 0.02952 -0.01605 0.03559 -0.03148 0.03594 -0.03241 C 0.03993 -0.04352 0.03542 -0.03148 0.03924 -0.04105 C 0.03993 -0.04352 0.0408 -0.04568 0.04202 -0.04784 C 0.04375 -0.05092 0.04549 -0.05432 0.0474 -0.05741 C 0.04827 -0.05895 0.04896 -0.06142 0.04983 -0.06204 C 0.05191 -0.06358 0.05313 -0.0642 0.05504 -0.06605 C 0.06424 -0.07531 0.0599 -0.07315 0.06511 -0.07531 C 0.07049 -0.08025 0.0632 -0.07438 0.0717 -0.07839 C 0.0724 -0.0787 0.07257 -0.07994 0.07327 -0.08025 C 0.07483 -0.08117 0.08212 -0.08179 0.08247 -0.08179 L 0.10729 -0.08025 C 0.10799 -0.08025 0.10851 -0.07963 0.10903 -0.07932 C 0.11077 -0.07809 0.11216 -0.07654 0.11389 -0.07531 C 0.11511 -0.07469 0.11823 -0.07346 0.11823 -0.07315 C 0.11875 -0.07315 0.1191 -0.07222 0.11979 -0.0716 C 0.12309 -0.06944 0.12865 -0.07129 0.13108 -0.0716 C 0.13247 -0.07253 0.13438 -0.07346 0.13577 -0.07531 L 0.13577 -0.07654 L 0.13577 -0.0762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7 -0.07623 L 0.13577 -0.07592 C 0.13802 -0.07932 0.14011 -0.0821 0.14271 -0.08488 C 0.14393 -0.08611 0.14723 -0.08734 0.14827 -0.08734 C 0.15938 -0.08673 0.17084 -0.08642 0.18195 -0.08488 C 0.18351 -0.08457 0.18473 -0.08271 0.18629 -0.0821 L 0.1882 -0.08055 C 0.19914 -0.05802 0.18247 -0.09136 0.19462 -0.07068 C 0.20625 -0.05062 0.19636 -0.0645 0.20243 -0.05617 C 0.20573 -0.04568 0.20139 -0.05864 0.20591 -0.04784 C 0.20625 -0.04629 0.2066 -0.04475 0.20729 -0.04321 C 0.20816 -0.04167 0.2092 -0.04074 0.21007 -0.0392 C 0.21181 -0.0358 0.2132 -0.03241 0.21493 -0.02932 C 0.2165 -0.02006 0.21459 -0.02994 0.21771 -0.02068 C 0.21841 -0.01883 0.21858 -0.01667 0.2191 -0.01512 C 0.21997 -0.01265 0.22118 -0.01142 0.22205 -0.00926 C 0.22292 -0.00648 0.22344 -0.00278 0.22483 -0.00062 C 0.22604 0.00124 0.22726 0.00309 0.2283 0.00494 C 0.2316 0.01173 0.22743 0.00772 0.23247 0.01358 C 0.23368 0.01512 0.2349 0.01543 0.23611 0.01636 C 0.23698 0.01759 0.23785 0.01852 0.23889 0.01945 C 0.23976 0.02006 0.2408 0.02037 0.24167 0.02068 C 0.24236 0.02099 0.24306 0.02161 0.24375 0.02222 C 0.2599 0.02068 0.25556 0.0284 0.26077 0.0179 L 0.26077 0.01821 " pathEditMode="relative" rAng="0" ptsTypes="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77 0.01821 L 0.26077 0.01852 L 0.26875 0.02222 C 0.26945 0.02284 0.27032 0.02408 0.27101 0.02408 C 0.27726 0.02408 0.28334 0.02284 0.28941 0.02222 C 0.29028 0.02191 0.29098 0.0213 0.29184 0.02099 C 0.29341 0.02037 0.29532 0.02068 0.29688 0.01945 C 0.29914 0.01821 0.30139 0.01605 0.30348 0.0142 C 0.30452 0.01266 0.30539 0.0105 0.30677 0.00988 C 0.30816 0.00864 0.3099 0.00895 0.31146 0.00833 C 0.31441 0.00648 0.31719 0.00494 0.31997 0.00278 C 0.32257 0.00093 0.32518 -0.00216 0.32813 -0.00401 C 0.32934 -0.00494 0.33091 -0.00555 0.33212 -0.00679 C 0.34236 -0.01605 0.3283 -0.00617 0.33959 -0.01389 C 0.34948 -0.03055 0.33785 -0.01173 0.34549 -0.02222 C 0.34636 -0.02346 0.34705 -0.025 0.34792 -0.02623 C 0.35087 -0.02963 0.35243 -0.03025 0.35521 -0.03179 C 0.35591 -0.03333 0.35608 -0.03518 0.35695 -0.03611 C 0.35764 -0.03704 0.35851 -0.03673 0.35955 -0.03734 C 0.36059 -0.03858 0.36181 -0.03889 0.36268 -0.04043 C 0.36806 -0.04691 0.36233 -0.0429 0.36754 -0.04568 C 0.37153 -0.05555 0.36667 -0.04413 0.375 -0.05864 C 0.3757 -0.05957 0.37622 -0.06111 0.37657 -0.06265 C 0.37778 -0.06512 0.38004 -0.07006 0.3816 -0.07222 C 0.38282 -0.07346 0.38386 -0.07407 0.38507 -0.075 C 0.38664 -0.07778 0.38872 -0.08025 0.38993 -0.08333 C 0.39045 -0.08488 0.39098 -0.08642 0.3915 -0.08734 C 0.39219 -0.0892 0.39341 -0.09012 0.3941 -0.09197 C 0.39479 -0.09321 0.39497 -0.09475 0.39566 -0.09599 C 0.39636 -0.09722 0.39844 -0.09846 0.39844 -0.09815 L 0.39844 -0.09846 " pathEditMode="relative" rAng="0" ptsTypes="AAAAAAAAAAAAAAAAAAAAAAAAAAA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10432 L 0.44375 -0.10401 C 0.44514 -0.10586 0.4467 -0.10895 0.44861 -0.10895 C 0.45434 -0.10895 0.4599 -0.10617 0.46563 -0.10432 C 0.46632 -0.10401 0.46684 -0.10339 0.46754 -0.10278 C 0.46945 -0.10031 0.47118 -0.09753 0.47292 -0.09475 C 0.47691 -0.08858 0.48073 -0.0821 0.48455 -0.07562 C 0.48681 -0.07222 0.48976 -0.06636 0.49132 -0.06296 C 0.49271 -0.06018 0.49358 -0.05586 0.49497 -0.05339 C 0.49861 -0.04722 0.49514 -0.05401 0.49931 -0.04413 C 0.50035 -0.04136 0.50157 -0.03827 0.50295 -0.03611 C 0.50417 -0.03426 0.50539 -0.03426 0.5066 -0.03302 C 0.51146 -0.02778 0.50868 -0.03055 0.51511 -0.025 L 0.51893 -0.02191 L 0.52066 -0.02006 C 0.52136 -0.01913 0.52188 -0.0179 0.52257 -0.01697 C 0.52309 -0.01636 0.52379 -0.01667 0.52431 -0.01543 C 0.52483 -0.0142 0.52483 -0.01234 0.525 -0.01049 C 0.53091 -0.01173 0.53681 -0.01234 0.54271 -0.01389 C 0.54445 -0.0142 0.54636 -0.01852 0.54775 -0.02006 C 0.54861 -0.0216 0.54966 -0.02222 0.5507 -0.02346 C 0.55157 -0.02438 0.55452 -0.03055 0.55486 -0.03117 C 0.56198 -0.04691 0.55226 -0.02623 0.55799 -0.04074 C 0.56007 -0.04599 0.5599 -0.04167 0.5599 -0.04568 L 0.5599 -0.04537 " pathEditMode="relative" rAng="0" ptsTypes="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2 -0.04599 L 0.6132 -0.04506 C 0.61337 -0.04753 0.61372 -0.04846 0.61389 -0.05 C 0.61407 -0.05123 0.61441 -0.05494 0.61441 -0.0571 C 0.61459 -0.05771 0.61459 -0.05988 0.61476 -0.06111 C 0.61476 -0.06142 0.61493 -0.06265 0.61493 -0.06327 C 0.61493 -0.06481 0.61511 -0.06636 0.61511 -0.06728 C 0.61528 -0.06883 0.61528 -0.07006 0.61545 -0.0716 C 0.61545 -0.07253 0.61545 -0.07407 0.61545 -0.07562 C 0.61563 -0.07747 0.61563 -0.07963 0.61563 -0.08117 C 0.6158 -0.08271 0.6158 -0.08333 0.61598 -0.08549 C 0.61598 -0.08673 0.61598 -0.08889 0.61615 -0.09043 C 0.61632 -0.09722 0.61632 -0.0966 0.61667 -0.10247 C 0.61667 -0.10525 0.61684 -0.10833 0.61684 -0.1108 C 0.61684 -0.11234 0.61702 -0.11265 0.61702 -0.1145 C 0.61702 -0.11605 0.61702 -0.11821 0.61719 -0.12006 C 0.61736 -0.12901 0.61719 -0.12376 0.61754 -0.13241 C 0.61771 -0.13642 0.61754 -0.13796 0.61771 -0.14259 C 0.61771 -0.14568 0.61789 -0.15154 0.61789 -0.15339 C 0.61806 -0.1608 0.61806 -0.16821 0.61823 -0.175 C 0.61841 -0.17994 0.61875 -0.18765 0.61875 -0.19383 C 0.61875 -0.20123 0.61893 -0.20802 0.61893 -0.21543 C 0.61893 -0.22068 0.61893 -0.22623 0.61893 -0.23148 C 0.6191 -0.23364 0.6191 -0.23518 0.61927 -0.23642 C 0.61962 -0.2537 0.6191 -0.23765 0.61962 -0.25031 C 0.61979 -0.2645 0.61945 -0.24722 0.61997 -0.25957 C 0.62014 -0.26512 0.61979 -0.26512 0.62014 -0.26913 C 0.62032 -0.27068 0.62049 -0.27222 0.62066 -0.27315 C 0.62118 -0.27592 0.62084 -0.27284 0.62118 -0.275 L 0.62118 -0.27469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41 -0.18333 L 0.63941 -0.18302 C 0.64983 -0.20988 0.6474 -0.20525 0.67344 -0.23673 C 0.69132 -0.25802 0.70018 -0.2642 0.71684 -0.27654 C 0.72431 -0.27562 0.73195 -0.27623 0.73941 -0.27376 C 0.75677 -0.2679 0.74236 -0.2679 0.75261 -0.26173 C 0.75452 -0.2608 0.7566 -0.2608 0.75851 -0.26049 C 0.76181 -0.25833 0.76511 -0.25648 0.76858 -0.25432 C 0.76962 -0.25401 0.77066 -0.25278 0.77188 -0.25309 C 0.77969 -0.25432 0.78733 -0.25679 0.79514 -0.25895 C 0.80018 -0.26234 0.80521 -0.26543 0.81025 -0.26913 C 0.81216 -0.27068 0.81389 -0.27253 0.81598 -0.27376 C 0.81875 -0.275 0.82153 -0.27562 0.82431 -0.27654 C 0.83108 -0.27623 0.83768 -0.27654 0.84427 -0.27531 C 0.84688 -0.27469 0.84914 -0.27099 0.85191 -0.27068 L 0.92518 -0.27222 C 0.92795 -0.27376 0.93056 -0.27592 0.93351 -0.27654 C 0.9382 -0.27778 0.94289 -0.27747 0.94775 -0.27809 C 0.95122 -0.2787 0.95486 -0.27901 0.95851 -0.27963 C 0.97101 -0.28518 0.95643 -0.27901 0.98854 -0.28271 C 0.99358 -0.28302 0.99844 -0.28457 1.00348 -0.28549 C 1.00625 -0.28611 1.01146 -0.28765 1.01441 -0.28858 C 1.0158 -0.28889 1.01858 -0.28981 1.01858 -0.2895 L 1.01858 -0.28981 " pathEditMode="relative" rAng="0" ptsTypes="AAAA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53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0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o"/>
          <p:cNvSpPr/>
          <p:nvPr/>
        </p:nvSpPr>
        <p:spPr>
          <a:xfrm>
            <a:off x="402021" y="0"/>
            <a:ext cx="8741979" cy="5143500"/>
          </a:xfrm>
          <a:prstGeom prst="frame">
            <a:avLst>
              <a:gd name="adj1" fmla="val 324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220073" y="1167194"/>
            <a:ext cx="2089547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rainy</a:t>
            </a:r>
            <a:endParaRPr lang="en-GB" sz="3000" b="1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238526" y="2140102"/>
            <a:ext cx="2052638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sunny</a:t>
            </a:r>
            <a:endParaRPr lang="en-GB" sz="3000" b="1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265315" y="3112210"/>
            <a:ext cx="1999060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cold</a:t>
            </a:r>
            <a:endParaRPr lang="en-GB" sz="3000" b="1" dirty="0"/>
          </a:p>
        </p:txBody>
      </p:sp>
      <p:pic>
        <p:nvPicPr>
          <p:cNvPr id="2" name="1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509" y="3776592"/>
            <a:ext cx="1024757" cy="943689"/>
          </a:xfrm>
          <a:prstGeom prst="rect">
            <a:avLst/>
          </a:prstGeom>
          <a:effectLst/>
        </p:spPr>
      </p:pic>
      <p:pic>
        <p:nvPicPr>
          <p:cNvPr id="10" name="Picture 2" descr="http://www.clipartpal.com/_thumbs/pd/weather/bright_sun_icon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13" y="789552"/>
            <a:ext cx="3410927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195736" y="24949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Click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word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Tieng vo tay">
            <a:hlinkClick r:id="" action="ppaction://media"/>
            <a:extLst>
              <a:ext uri="{FF2B5EF4-FFF2-40B4-BE49-F238E27FC236}">
                <a16:creationId xmlns:a16="http://schemas.microsoft.com/office/drawing/2014/main" id="{0FEF9387-A470-50E2-1C49-50BF6B5BF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5008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tnam Tourist Map on Beh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27" y="1022265"/>
            <a:ext cx="3301192" cy="3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Paralelogramo"/>
          <p:cNvSpPr/>
          <p:nvPr/>
        </p:nvSpPr>
        <p:spPr>
          <a:xfrm>
            <a:off x="6058173" y="1022265"/>
            <a:ext cx="1944216" cy="420855"/>
          </a:xfrm>
          <a:custGeom>
            <a:avLst/>
            <a:gdLst>
              <a:gd name="connsiteX0" fmla="*/ 0 w 3493731"/>
              <a:gd name="connsiteY0" fmla="*/ 561140 h 561140"/>
              <a:gd name="connsiteX1" fmla="*/ 343485 w 3493731"/>
              <a:gd name="connsiteY1" fmla="*/ 0 h 561140"/>
              <a:gd name="connsiteX2" fmla="*/ 3493731 w 3493731"/>
              <a:gd name="connsiteY2" fmla="*/ 0 h 561140"/>
              <a:gd name="connsiteX3" fmla="*/ 3150246 w 3493731"/>
              <a:gd name="connsiteY3" fmla="*/ 561140 h 561140"/>
              <a:gd name="connsiteX4" fmla="*/ 0 w 3493731"/>
              <a:gd name="connsiteY4" fmla="*/ 561140 h 561140"/>
              <a:gd name="connsiteX0" fmla="*/ 0 w 3493731"/>
              <a:gd name="connsiteY0" fmla="*/ 561140 h 561140"/>
              <a:gd name="connsiteX1" fmla="*/ 343485 w 3493731"/>
              <a:gd name="connsiteY1" fmla="*/ 0 h 561140"/>
              <a:gd name="connsiteX2" fmla="*/ 3493731 w 3493731"/>
              <a:gd name="connsiteY2" fmla="*/ 0 h 561140"/>
              <a:gd name="connsiteX3" fmla="*/ 3469560 w 3493731"/>
              <a:gd name="connsiteY3" fmla="*/ 546626 h 561140"/>
              <a:gd name="connsiteX4" fmla="*/ 0 w 3493731"/>
              <a:gd name="connsiteY4" fmla="*/ 561140 h 56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731" h="561140">
                <a:moveTo>
                  <a:pt x="0" y="561140"/>
                </a:moveTo>
                <a:lnTo>
                  <a:pt x="343485" y="0"/>
                </a:lnTo>
                <a:lnTo>
                  <a:pt x="3493731" y="0"/>
                </a:lnTo>
                <a:lnTo>
                  <a:pt x="3469560" y="546626"/>
                </a:lnTo>
                <a:lnTo>
                  <a:pt x="0" y="56114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/>
              <a:t>WEATHER REPORT</a:t>
            </a:r>
            <a:endParaRPr lang="es-ES" sz="1500" b="1" dirty="0"/>
          </a:p>
        </p:txBody>
      </p:sp>
      <p:sp>
        <p:nvSpPr>
          <p:cNvPr id="4" name="3 Redondear rectángulo de esquina del mismo lado"/>
          <p:cNvSpPr/>
          <p:nvPr/>
        </p:nvSpPr>
        <p:spPr>
          <a:xfrm rot="5400000">
            <a:off x="-314331" y="2209728"/>
            <a:ext cx="3820609" cy="899882"/>
          </a:xfrm>
          <a:prstGeom prst="round2SameRect">
            <a:avLst>
              <a:gd name="adj1" fmla="val 42218"/>
              <a:gd name="adj2" fmla="val 0"/>
            </a:avLst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7" name="16 CuadroTexto"/>
          <p:cNvSpPr txBox="1"/>
          <p:nvPr/>
        </p:nvSpPr>
        <p:spPr>
          <a:xfrm>
            <a:off x="827690" y="281285"/>
            <a:ext cx="304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Click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icon</a:t>
            </a:r>
            <a:endParaRPr lang="es-E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8"/>
          <a:stretch/>
        </p:blipFill>
        <p:spPr>
          <a:xfrm>
            <a:off x="5820725" y="2147434"/>
            <a:ext cx="2181664" cy="2785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3 Marco"/>
          <p:cNvSpPr/>
          <p:nvPr/>
        </p:nvSpPr>
        <p:spPr>
          <a:xfrm>
            <a:off x="126124" y="0"/>
            <a:ext cx="9017876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907" y="2991648"/>
            <a:ext cx="667805" cy="6062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4548" y="2346262"/>
            <a:ext cx="611230" cy="441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lipartist.info/www/COLOURINGBOOK.ORG/Letters/W/weather_showers_scattered_coloring_book_colouring-1331p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48" y="1617739"/>
            <a:ext cx="651275" cy="651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1" y="3680055"/>
            <a:ext cx="651275" cy="5724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030163" y="804839"/>
            <a:ext cx="2540296" cy="1328023"/>
          </a:xfrm>
          <a:prstGeom prst="wedgeRoundRectCallout">
            <a:avLst>
              <a:gd name="adj1" fmla="val 2158"/>
              <a:gd name="adj2" fmla="val 1014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s-ES_tradnl" sz="1800" b="1" dirty="0"/>
          </a:p>
          <a:p>
            <a:pPr algn="ctr"/>
            <a:r>
              <a:rPr lang="es-ES_tradnl" sz="1800" b="1" dirty="0" err="1"/>
              <a:t>It’s</a:t>
            </a:r>
            <a:r>
              <a:rPr lang="es-ES_tradnl" sz="1800" b="1" dirty="0"/>
              <a:t> </a:t>
            </a:r>
            <a:r>
              <a:rPr lang="es-ES_tradnl" sz="1800" b="1" dirty="0">
                <a:solidFill>
                  <a:srgbClr val="FF0000"/>
                </a:solidFill>
              </a:rPr>
              <a:t>SUNNY.</a:t>
            </a:r>
          </a:p>
          <a:p>
            <a:pPr algn="ctr"/>
            <a:endParaRPr lang="es-ES_tradnl" sz="1800" b="1" dirty="0">
              <a:solidFill>
                <a:srgbClr val="FF0000"/>
              </a:solidFill>
            </a:endParaRPr>
          </a:p>
          <a:p>
            <a:pPr algn="ctr"/>
            <a:endParaRPr lang="es-ES" sz="18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112179" y="1024849"/>
            <a:ext cx="2376264" cy="486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700" b="1" dirty="0" err="1">
                <a:solidFill>
                  <a:schemeClr val="tx1"/>
                </a:solidFill>
              </a:rPr>
              <a:t>Well</a:t>
            </a:r>
            <a:r>
              <a:rPr lang="es-ES_tradnl" sz="2700" b="1" dirty="0">
                <a:solidFill>
                  <a:schemeClr val="tx1"/>
                </a:solidFill>
              </a:rPr>
              <a:t> done!</a:t>
            </a:r>
            <a:endParaRPr lang="es-ES" sz="2700" b="1" dirty="0">
              <a:solidFill>
                <a:schemeClr val="tx1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6058173" y="1072590"/>
            <a:ext cx="2376264" cy="486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700" b="1" dirty="0">
                <a:solidFill>
                  <a:schemeClr val="tx1"/>
                </a:solidFill>
              </a:rPr>
              <a:t>Try </a:t>
            </a:r>
            <a:r>
              <a:rPr lang="es-ES_tradnl" sz="2700" b="1" dirty="0" err="1">
                <a:solidFill>
                  <a:schemeClr val="tx1"/>
                </a:solidFill>
              </a:rPr>
              <a:t>again</a:t>
            </a:r>
            <a:r>
              <a:rPr lang="es-ES_tradnl" sz="2700" b="1" dirty="0">
                <a:solidFill>
                  <a:schemeClr val="tx1"/>
                </a:solidFill>
              </a:rPr>
              <a:t> !</a:t>
            </a:r>
            <a:endParaRPr lang="es-ES" sz="27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27852" y="3067662"/>
            <a:ext cx="34290" cy="34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2" name="11 Forma libre"/>
          <p:cNvSpPr/>
          <p:nvPr/>
        </p:nvSpPr>
        <p:spPr>
          <a:xfrm>
            <a:off x="5443538" y="3950494"/>
            <a:ext cx="107156" cy="14288"/>
          </a:xfrm>
          <a:custGeom>
            <a:avLst/>
            <a:gdLst>
              <a:gd name="connsiteX0" fmla="*/ 142875 w 142875"/>
              <a:gd name="connsiteY0" fmla="*/ 0 h 19050"/>
              <a:gd name="connsiteX1" fmla="*/ 0 w 142875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19050">
                <a:moveTo>
                  <a:pt x="142875" y="0"/>
                </a:moveTo>
                <a:cubicBezTo>
                  <a:pt x="11971" y="10070"/>
                  <a:pt x="56077" y="-8988"/>
                  <a:pt x="0" y="190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907" y="843558"/>
            <a:ext cx="667805" cy="666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1 Image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330" y="3874715"/>
            <a:ext cx="820400" cy="755499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F293B043-35D5-53D7-D20C-6DDA00F6C6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26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7448 0.1638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xit" presetSubtype="8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8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xit" presetSubtype="8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0" grpId="1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śnieg, zewnętrzne, osoba, przyroda&#10;&#10;Opis wygenerowany automatycznie">
            <a:extLst>
              <a:ext uri="{FF2B5EF4-FFF2-40B4-BE49-F238E27FC236}">
                <a16:creationId xmlns:a16="http://schemas.microsoft.com/office/drawing/2014/main" id="{FFCB1BB0-957D-4D88-9AAD-E812936E3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" y="1"/>
            <a:ext cx="9144000" cy="51480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F5C68F-623A-493F-9212-B2304F966FCF}"/>
              </a:ext>
            </a:extLst>
          </p:cNvPr>
          <p:cNvSpPr txBox="1">
            <a:spLocks/>
          </p:cNvSpPr>
          <p:nvPr/>
        </p:nvSpPr>
        <p:spPr>
          <a:xfrm>
            <a:off x="3133945" y="83798"/>
            <a:ext cx="1834356" cy="1143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endParaRPr lang="en-US" sz="2400" b="1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A957DC-82D0-4176-BEDF-A43165744B77}"/>
              </a:ext>
            </a:extLst>
          </p:cNvPr>
          <p:cNvSpPr txBox="1">
            <a:spLocks/>
          </p:cNvSpPr>
          <p:nvPr/>
        </p:nvSpPr>
        <p:spPr>
          <a:xfrm>
            <a:off x="1129366" y="85050"/>
            <a:ext cx="1834356" cy="1143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endParaRPr lang="en-US" sz="2400" b="1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6" descr="Znalezione obrazy dla zapytania wrong png">
            <a:extLst>
              <a:ext uri="{FF2B5EF4-FFF2-40B4-BE49-F238E27FC236}">
                <a16:creationId xmlns:a16="http://schemas.microsoft.com/office/drawing/2014/main" id="{4714C49F-E378-4DBE-AF70-D0D96566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14" y="172633"/>
            <a:ext cx="925830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D140D20-5C68-4B53-8EA2-00D0F2039330}"/>
              </a:ext>
            </a:extLst>
          </p:cNvPr>
          <p:cNvSpPr txBox="1">
            <a:spLocks/>
          </p:cNvSpPr>
          <p:nvPr/>
        </p:nvSpPr>
        <p:spPr>
          <a:xfrm>
            <a:off x="5121611" y="99675"/>
            <a:ext cx="1834356" cy="1157625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pl-PL" sz="3300" i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lang="en-US" sz="2400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83" y="1310597"/>
            <a:ext cx="1497644" cy="1373566"/>
          </a:xfr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E6CB1A3-0558-445D-AC15-01C865259407}"/>
              </a:ext>
            </a:extLst>
          </p:cNvPr>
          <p:cNvSpPr txBox="1">
            <a:spLocks/>
          </p:cNvSpPr>
          <p:nvPr/>
        </p:nvSpPr>
        <p:spPr>
          <a:xfrm>
            <a:off x="5059314" y="85396"/>
            <a:ext cx="1902492" cy="11828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pl-PL" sz="3300" dirty="0" err="1">
                <a:solidFill>
                  <a:schemeClr val="bg1"/>
                </a:solidFill>
              </a:rPr>
              <a:t>winter</a:t>
            </a:r>
            <a:endParaRPr lang="en-US" sz="3300" kern="1200" dirty="0">
              <a:solidFill>
                <a:schemeClr val="bg1"/>
              </a:solidFill>
            </a:endParaRPr>
          </a:p>
        </p:txBody>
      </p:sp>
      <p:pic>
        <p:nvPicPr>
          <p:cNvPr id="7174" name="Picture 6" descr="Znalezione obrazy dla zapytania wrong png">
            <a:extLst>
              <a:ext uri="{FF2B5EF4-FFF2-40B4-BE49-F238E27FC236}">
                <a16:creationId xmlns:a16="http://schemas.microsoft.com/office/drawing/2014/main" id="{13075F7F-88AD-4DA7-A09A-3B79992F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29" y="192683"/>
            <a:ext cx="925830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208E0F-F57E-4370-8A45-87493328A17C}"/>
              </a:ext>
            </a:extLst>
          </p:cNvPr>
          <p:cNvSpPr txBox="1">
            <a:spLocks/>
          </p:cNvSpPr>
          <p:nvPr/>
        </p:nvSpPr>
        <p:spPr>
          <a:xfrm>
            <a:off x="3133944" y="83799"/>
            <a:ext cx="1840083" cy="11844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3300" dirty="0">
                <a:solidFill>
                  <a:schemeClr val="tx1">
                    <a:lumMod val="50000"/>
                  </a:schemeClr>
                </a:solidFill>
              </a:rPr>
              <a:t>summer</a:t>
            </a:r>
            <a:endParaRPr lang="en-US" sz="3300" kern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B2A4A2-7E52-4DBE-9D3E-16BD562DF6D9}"/>
              </a:ext>
            </a:extLst>
          </p:cNvPr>
          <p:cNvSpPr txBox="1">
            <a:spLocks/>
          </p:cNvSpPr>
          <p:nvPr/>
        </p:nvSpPr>
        <p:spPr>
          <a:xfrm>
            <a:off x="1129366" y="85050"/>
            <a:ext cx="1834357" cy="11722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3300" dirty="0">
                <a:solidFill>
                  <a:schemeClr val="bg1"/>
                </a:solidFill>
              </a:rPr>
              <a:t>sunny</a:t>
            </a:r>
            <a:endParaRPr lang="en-US" sz="3300" kern="120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3A9BC8-9A41-4C39-A56C-3BD3E22A83C0}"/>
              </a:ext>
            </a:extLst>
          </p:cNvPr>
          <p:cNvSpPr txBox="1">
            <a:spLocks/>
          </p:cNvSpPr>
          <p:nvPr/>
        </p:nvSpPr>
        <p:spPr>
          <a:xfrm>
            <a:off x="1721848" y="2384581"/>
            <a:ext cx="5072420" cy="1143000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7200" b="1" i="1" dirty="0" err="1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7200" b="1" i="1" dirty="0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t’s winter</a:t>
            </a:r>
            <a:r>
              <a:rPr lang="en-US" sz="7200" b="1" i="1" dirty="0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5400" b="1" i="1" kern="1200" dirty="0">
              <a:solidFill>
                <a:srgbClr val="18E8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509" y="3776592"/>
            <a:ext cx="1024757" cy="943689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515BD0CC-6758-96E6-F383-D04A5C96A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273653"/>
      </p:ext>
    </p:extLst>
  </p:cSld>
  <p:clrMapOvr>
    <a:masterClrMapping/>
  </p:clrMapOvr>
  <p:transition spd="slow">
    <p:push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6" grpId="0" animBg="1"/>
      <p:bldP spid="7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5 Imagen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8"/>
          <a:stretch/>
        </p:blipFill>
        <p:spPr>
          <a:xfrm>
            <a:off x="1261243" y="2017771"/>
            <a:ext cx="2404240" cy="307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662" y="2084164"/>
            <a:ext cx="4277669" cy="3003755"/>
          </a:xfrm>
          <a:prstGeom prst="rect">
            <a:avLst/>
          </a:prstGeom>
        </p:spPr>
      </p:pic>
      <p:sp>
        <p:nvSpPr>
          <p:cNvPr id="7" name="3 Marco"/>
          <p:cNvSpPr/>
          <p:nvPr/>
        </p:nvSpPr>
        <p:spPr>
          <a:xfrm>
            <a:off x="3720662" y="1948600"/>
            <a:ext cx="4343402" cy="313932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6978" y="1934554"/>
            <a:ext cx="859707" cy="7539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634" y="2060860"/>
            <a:ext cx="715685" cy="6276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Look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and fill in the blank . 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3026980" y="786595"/>
            <a:ext cx="3452648" cy="1095748"/>
          </a:xfrm>
          <a:prstGeom prst="wedgeEllipseCallout">
            <a:avLst>
              <a:gd name="adj1" fmla="val -52340"/>
              <a:gd name="adj2" fmla="val 10998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9370" y="998054"/>
            <a:ext cx="116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pic>
        <p:nvPicPr>
          <p:cNvPr id="14" name="1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9243" y="4196133"/>
            <a:ext cx="968395" cy="891786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3533BF02-9B54-9767-5FD0-584EDFEFC2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613545"/>
      </p:ext>
    </p:extLst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609364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B019AE-DA9D-4CC7-A646-1EF26AAE4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62" y="0"/>
            <a:ext cx="1173108" cy="56248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743055" y="1089295"/>
            <a:ext cx="2646294" cy="510778"/>
          </a:xfrm>
          <a:prstGeom prst="wedgeRoundRectCallout">
            <a:avLst>
              <a:gd name="adj1" fmla="val -37304"/>
              <a:gd name="adj2" fmla="val 18772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latin typeface="Comic Sans MS" panose="030F0702030302020204" pitchFamily="66" charset="0"/>
              </a:rPr>
              <a:t>Yes. </a:t>
            </a:r>
            <a:r>
              <a:rPr lang="es-ES_tradnl" sz="2400" b="1" dirty="0" err="1">
                <a:latin typeface="Comic Sans MS" panose="030F0702030302020204" pitchFamily="66" charset="0"/>
              </a:rPr>
              <a:t>It’s</a:t>
            </a:r>
            <a:r>
              <a:rPr lang="es-ES_tradnl" sz="2400" b="1" dirty="0"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Rain Sound Effect Short (2 minutes) 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049" y="104700"/>
            <a:ext cx="650134" cy="65013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30479" y="873822"/>
            <a:ext cx="1692458" cy="941723"/>
          </a:xfrm>
          <a:prstGeom prst="wedgeRoundRectCallout">
            <a:avLst>
              <a:gd name="adj1" fmla="val -59121"/>
              <a:gd name="adj2" fmla="val 69077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it rainy  ? </a:t>
            </a:r>
          </a:p>
        </p:txBody>
      </p:sp>
      <p:pic>
        <p:nvPicPr>
          <p:cNvPr id="15" name="1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7121" y="3290488"/>
            <a:ext cx="1024757" cy="94368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8" b="100000" l="9470" r="897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463" y="1600073"/>
            <a:ext cx="3351342" cy="52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72082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9.Unit 10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d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1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HU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d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1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HU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1BLVXahn1hYAAAAGIAAAAcAAAAdW5pdmVyc2FsL2xvY2FsX3NldHRpbmdzLnhtbLOxr8jNUShLLSrOzM+zVTLUM1BSSM1Lzk/JzEu3VQoNcdO1UFIoLknMS0nMyc9LtVXKy1dSsLfjssnJT07MCU4tKQEqLFYoyEmsTC0KSc0FMkpS/RJzgSrDw42V9O24AFBLAwQUAAIACAAg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gQS1VPMoRpUsAAABqAAAAGwAAAHVuaXZlcnNhbC91bml2ZXJzYWwucG5nLnhtbLOxr8jNUShLLSrOzM+zVTLUM1Cyt+PlsikoSi3LTC1XqACKGekZQICSQqWtkgkStzwzpSTDVsnCwBAhlpGamZ5RYqtkhiSoDzQSAFBLAQIAABQAAgAIAOOGAlPDxJh2RwMAAOEJAAAUAAAAAAAAAAEAAAAAAAAAAAB1bml2ZXJzYWwvcGxheWVyLnhtbFBLAQIAABQAAgAIAB1BLVXKowNubAYAACgZAAAdAAAAAAAAAAEAAAAAAHkDAAB1bml2ZXJzYWwvY29tbW9uX21lc3NhZ2VzLmxuZ1BLAQIAABQAAgAIAB1BLVUVHmAbowAAAH8BAAAuAAAAAAAAAAEAAAAAACAKAAB1bml2ZXJzYWwvcGxheWJhY2tfYW5kX25hdmlnYXRpb25fc2V0dGluZ3MueG1sUEsBAgAAFAACAAgAHUEtVaenV+h8BAAAbxcAACcAAAAAAAAAAQAAAAAADwsAAHVuaXZlcnNhbC9mbGFzaF9wdWJsaXNoaW5nX3NldHRpbmdzLnhtbFBLAQIAABQAAgAIAB1BLVW86VOGdwMAAOgMAAAhAAAAAAAAAAEAAAAAANAPAAB1bml2ZXJzYWwvZmxhc2hfc2tpbl9zZXR0aW5ncy54bWxQSwECAAAUAAIACAAdQS1VF9vd2HcEAAD5FgAAJgAAAAAAAAABAAAAAACGEwAAdW5pdmVyc2FsL2h0bWxfcHVibGlzaGluZ19zZXR0aW5ncy54bWxQSwECAAAUAAIACAAdQS1VVHMZhbABAACBBgAAHwAAAAAAAAABAAAAAABBGAAAdW5pdmVyc2FsL2h0bWxfc2tpbl9zZXR0aW5ncy5qc1BLAQIAABQAAgAIAB1BLVXahn1hYAAAAGIAAAAcAAAAAAAAAAEAAAAAAC4aAAB1bml2ZXJzYWwvbG9jYWxfc2V0dGluZ3MueG1sUEsBAgAAFAACAAgAIEEtVYPsCm8cBgAARxMAABcAAAAAAAAAAAAAAAAAyBoAAHVuaXZlcnNhbC91bml2ZXJzYWwucG5nUEsBAgAAFAACAAgAIEEtVTzKEaVLAAAAagAAABsAAAAAAAAAAQAAAAAAGSEAAHVuaXZlcnNhbC91bml2ZXJzYWwucG5nLnhtbFBLBQYAAAAACgAKAAYDAACdIQAAAAA="/>
  <p:tag name="ISPRING_LMS_API_VERSION" val="SCORM 2004 (2nd edition)"/>
  <p:tag name="ISPRING_ULTRA_SCORM_COURSE_ID" val="C073156C-E85F-4322-A402-82DF4848D286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9.Unit 10 - Lesson 2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B0CC23-47E6-4D90-9129-60454CED11D2}: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35BB3-3151-46A8-A43D-58B9C5A8D8AE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F18A3-23BD-4CB0-AB14-8ABB348D0FAF}: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D50CF-7A6A-421E-A8E5-7EF12A9A0C68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9E03FA-0111-4573-8A5D-7533F4965E2B}: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F4DA8E-E9E5-48E0-AFBA-230E264AA641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81BBA-B7AD-4E04-8F06-8E3326389B40}: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86E1B-C388-47BD-B68F-2D03BF3E71BE}:3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4BAAC1-18CD-427E-A399-EEB88A1F077A}:3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93878-C7AA-4A98-AABC-59CF6CA4726B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9159E-D603-4F59-A470-79C545C3756E}:3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14D2E-6B67-4E4B-8237-7FAF5CCF8FCA}:3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3D380-B0CA-482F-B706-6F666809E42B}:3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38004-28C9-4747-BCD6-59CC3C56ED10}:3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8D57A2-3863-46FE-A34B-E6657916BE47}:3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079E71-708E-4BAB-AC64-430D567D55E2}:3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044A02-48B9-4706-95D2-589D82CC4F95}:3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683403-AEE2-49CB-8276-30B7E0C53413}:3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9C6EE7-4880-4D9A-883A-3D7FDDB55741}: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BF7A0-4F2B-4709-AD81-D69308D494F8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9F16B-5179-4621-AF6B-BD13CE181BD1}:3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C34529-9C36-4259-A403-232447147FC1}: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268557-52E5-4C95-9AC3-C0058A4436CD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74822-FA83-429E-B697-79A8098CD3E1}:3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3C9DA-3FD8-4CD7-A1AF-7D1812F4E288}:305"/>
</p:tagLst>
</file>

<file path=ppt/theme/theme1.xml><?xml version="1.0" encoding="utf-8"?>
<a:theme xmlns:a="http://schemas.openxmlformats.org/drawingml/2006/main" name="Biology Subject for Pre-K: Photosynthesis by Slidesgo">
  <a:themeElements>
    <a:clrScheme name="Simple Light">
      <a:dk1>
        <a:srgbClr val="0C343D"/>
      </a:dk1>
      <a:lt1>
        <a:srgbClr val="D1ECE5"/>
      </a:lt1>
      <a:dk2>
        <a:srgbClr val="5A3F36"/>
      </a:dk2>
      <a:lt2>
        <a:srgbClr val="E4CC71"/>
      </a:lt2>
      <a:accent1>
        <a:srgbClr val="85B5C3"/>
      </a:accent1>
      <a:accent2>
        <a:srgbClr val="296D5C"/>
      </a:accent2>
      <a:accent3>
        <a:srgbClr val="82CC78"/>
      </a:accent3>
      <a:accent4>
        <a:srgbClr val="A8B8C0"/>
      </a:accent4>
      <a:accent5>
        <a:srgbClr val="BF9000"/>
      </a:accent5>
      <a:accent6>
        <a:srgbClr val="FFFFFF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463</Words>
  <Application>Microsoft Office PowerPoint</Application>
  <PresentationFormat>On-screen Show (16:9)</PresentationFormat>
  <Paragraphs>91</Paragraphs>
  <Slides>26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Assistant</vt:lpstr>
      <vt:lpstr>Chela One</vt:lpstr>
      <vt:lpstr>Quicksand SemiBold</vt:lpstr>
      <vt:lpstr>Jokerman</vt:lpstr>
      <vt:lpstr>Bebas Neue</vt:lpstr>
      <vt:lpstr>Allerta</vt:lpstr>
      <vt:lpstr>Barrio</vt:lpstr>
      <vt:lpstr>Comic Sans MS</vt:lpstr>
      <vt:lpstr>Life Savers ExtraBold</vt:lpstr>
      <vt:lpstr>Life Savers</vt:lpstr>
      <vt:lpstr>Roboto Condensed Light</vt:lpstr>
      <vt:lpstr>Quicksand</vt:lpstr>
      <vt:lpstr>Gill Sans Ultra Bold</vt:lpstr>
      <vt:lpstr>Arial</vt:lpstr>
      <vt:lpstr>Myriad Pro</vt:lpstr>
      <vt:lpstr>Biology Subject for Pre-K: Photosynthesis by Slidesgo</vt:lpstr>
      <vt:lpstr>Science Subject for Elementary - 3rd Grade: Physical, Life, and Earth by Slidesgo</vt:lpstr>
      <vt:lpstr>Fun Students of the Year Awards by Slidesgo</vt:lpstr>
      <vt:lpstr>PowerPoint Presentation</vt:lpstr>
      <vt:lpstr>PowerPoint Presentation</vt:lpstr>
      <vt:lpstr>Name of the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of the section</vt:lpstr>
      <vt:lpstr>7. Listen and tick. </vt:lpstr>
      <vt:lpstr>Listen and tick </vt:lpstr>
      <vt:lpstr>Listen and tick </vt:lpstr>
      <vt:lpstr>Listen and tick </vt:lpstr>
      <vt:lpstr>PowerPoint Presentation</vt:lpstr>
      <vt:lpstr>Name of the section</vt:lpstr>
      <vt:lpstr>8. Write and say.</vt:lpstr>
      <vt:lpstr>Name of the section</vt:lpstr>
      <vt:lpstr>Season talking</vt:lpstr>
      <vt:lpstr>PowerPoint Presentation</vt:lpstr>
      <vt:lpstr>PowerPoint Presentation</vt:lpstr>
      <vt:lpstr>PowerPoint Presentation</vt:lpstr>
      <vt:lpstr>Draw the picture and say. </vt:lpstr>
      <vt:lpstr>Name of the section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119.Unit 10 - Lesson 2 - Period 3</dc:title>
  <dc:creator>Admin</dc:creator>
  <cp:lastModifiedBy>Admin</cp:lastModifiedBy>
  <cp:revision>48</cp:revision>
  <dcterms:modified xsi:type="dcterms:W3CDTF">2025-04-14T07:05:53Z</dcterms:modified>
</cp:coreProperties>
</file>