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media/media2.wav" ContentType="audio/x-wav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media/audio4.wav" ContentType="audio/x-wav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30"/>
  </p:notesMasterIdLst>
  <p:sldIdLst>
    <p:sldId id="279" r:id="rId4"/>
    <p:sldId id="276" r:id="rId5"/>
    <p:sldId id="257" r:id="rId6"/>
    <p:sldId id="258" r:id="rId7"/>
    <p:sldId id="259" r:id="rId8"/>
    <p:sldId id="260" r:id="rId9"/>
    <p:sldId id="261" r:id="rId10"/>
    <p:sldId id="262" r:id="rId11"/>
    <p:sldId id="277" r:id="rId12"/>
    <p:sldId id="263" r:id="rId13"/>
    <p:sldId id="281" r:id="rId14"/>
    <p:sldId id="264" r:id="rId15"/>
    <p:sldId id="267" r:id="rId16"/>
    <p:sldId id="268" r:id="rId17"/>
    <p:sldId id="269" r:id="rId18"/>
    <p:sldId id="270" r:id="rId19"/>
    <p:sldId id="272" r:id="rId20"/>
    <p:sldId id="271" r:id="rId21"/>
    <p:sldId id="282" r:id="rId22"/>
    <p:sldId id="273" r:id="rId23"/>
    <p:sldId id="283" r:id="rId24"/>
    <p:sldId id="278" r:id="rId25"/>
    <p:sldId id="275" r:id="rId26"/>
    <p:sldId id="284" r:id="rId27"/>
    <p:sldId id="285" r:id="rId28"/>
    <p:sldId id="280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2B1"/>
    <a:srgbClr val="CC99FF"/>
    <a:srgbClr val="FBE4D5"/>
    <a:srgbClr val="FFFFFF"/>
    <a:srgbClr val="FFFF00"/>
    <a:srgbClr val="92D050"/>
    <a:srgbClr val="00B0F0"/>
    <a:srgbClr val="FF0066"/>
    <a:srgbClr val="36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54B96-C470-4F5D-9B1B-72DE29C2BFA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437B7-3D92-43CA-BFB0-1DE2D6B14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6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3010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61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41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9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0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52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2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92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3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1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84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5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3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93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8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78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47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26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71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30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22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7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72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437B7-3D92-43CA-BFB0-1DE2D6B14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2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5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71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04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141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626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49709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45292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010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827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313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176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48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5773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674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426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0234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435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125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643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335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233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242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00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8/9/2024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88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85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1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5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26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3039-BE91-42CB-B9AF-C0BD247232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2C6DA-090E-406B-B5D2-7CFBE146C4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1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8/9/2024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111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536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2" Type="http://schemas.microsoft.com/office/2007/relationships/media" Target="../media/media2.wav"/><Relationship Id="rId1" Type="http://schemas.openxmlformats.org/officeDocument/2006/relationships/tags" Target="../tags/tag11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2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2.jp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20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5" Type="http://schemas.openxmlformats.org/officeDocument/2006/relationships/image" Target="../media/image42.jp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2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6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audio" Target="../media/audio1.wav"/><Relationship Id="rId3" Type="http://schemas.openxmlformats.org/officeDocument/2006/relationships/audio" Target="../media/media3.mp3"/><Relationship Id="rId7" Type="http://schemas.openxmlformats.org/officeDocument/2006/relationships/image" Target="../media/image55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8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1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1.png"/><Relationship Id="rId5" Type="http://schemas.openxmlformats.org/officeDocument/2006/relationships/image" Target="../media/image35.jp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622752" y="3409313"/>
            <a:ext cx="1732598" cy="334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2 – Task 7,8,9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54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2293" y="1670187"/>
            <a:ext cx="9639116" cy="380140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09333" y="599090"/>
            <a:ext cx="6385035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7 Listen and tick.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8124" y="3649720"/>
            <a:ext cx="472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36A1D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36A1D9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95945" y="4577112"/>
            <a:ext cx="472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36A1D9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5000" dirty="0">
              <a:solidFill>
                <a:srgbClr val="36A1D9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11.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8373035" y="7070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08129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96823" y="-133306"/>
            <a:ext cx="7114471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94037" y="1862700"/>
            <a:ext cx="63825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 speaking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69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09333" y="599090"/>
            <a:ext cx="6385035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8 Look and say.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48" y="1618758"/>
            <a:ext cx="10655203" cy="48293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22625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8763" y="2401779"/>
            <a:ext cx="9015413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CC0000"/>
                  </a:solidFill>
                  <a:latin typeface="Comic Sans MS" panose="030F0702030302020204" pitchFamily="66" charset="0"/>
                </a:rPr>
                <a:t>Quick check</a:t>
              </a:r>
            </a:p>
            <a:p>
              <a:pPr algn="ctr"/>
              <a:r>
                <a:rPr lang="en-US" sz="3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Find mistakes in these sentences 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7333" l="2885" r="28702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20380" y1="84530" x2="20380" y2="84530"/>
                        <a14:foregroundMark x1="21110" y1="87937" x2="21110" y2="87937"/>
                        <a14:foregroundMark x1="14317" y1="85451" x2="14317" y2="85451"/>
                        <a14:foregroundMark x1="14828" y1="89871" x2="14828" y2="89871"/>
                        <a14:foregroundMark x1="15851" y1="84530" x2="15851" y2="8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14"/>
          <a:stretch/>
        </p:blipFill>
        <p:spPr>
          <a:xfrm flipH="1">
            <a:off x="9545477" y="1728720"/>
            <a:ext cx="1661607" cy="451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5918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60294" y="1908363"/>
            <a:ext cx="9015413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1    Which do you play badminton with?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play badminton with my dad.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3039791" y="2336002"/>
            <a:ext cx="1390320" cy="769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-&gt; Who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play badminton with?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79100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60294" y="1908363"/>
            <a:ext cx="9015413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2    Who does you have lunch with?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have lunch with my friends at school.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4411392" y="2403238"/>
            <a:ext cx="1048115" cy="769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Who </a:t>
            </a:r>
            <a:r>
              <a:rPr lang="en-A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have lunch with?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32835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41088" y="1868021"/>
            <a:ext cx="9446154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3    Who do you plays games with on Sundays?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play games with my brother.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4747568" y="2414325"/>
            <a:ext cx="1048115" cy="7698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Who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A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play</a:t>
            </a:r>
            <a:r>
              <a:rPr lang="en-AU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games with on Sundays?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84283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41088" y="1868021"/>
            <a:ext cx="9446154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4    Who you run with in the park?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run with my friends.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Who </a:t>
            </a:r>
            <a:r>
              <a:rPr lang="en-A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do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</a:t>
            </a:r>
            <a:r>
              <a:rPr lang="en-A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run with in the park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424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41088" y="1868021"/>
            <a:ext cx="9446154" cy="2300287"/>
            <a:chOff x="1614488" y="2157413"/>
            <a:chExt cx="9015413" cy="2300287"/>
          </a:xfrm>
        </p:grpSpPr>
        <p:sp>
          <p:nvSpPr>
            <p:cNvPr id="5" name="Rectangle 4"/>
            <p:cNvSpPr/>
            <p:nvPr/>
          </p:nvSpPr>
          <p:spPr>
            <a:xfrm>
              <a:off x="1614488" y="2157413"/>
              <a:ext cx="9015413" cy="230028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14513" y="2320688"/>
              <a:ext cx="8647493" cy="1979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5 Who do you have dinner?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AU" sz="32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I have dinner with my family.</a:t>
              </a:r>
              <a:endParaRPr lang="en-US" sz="3200" dirty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1720519" y="4666593"/>
            <a:ext cx="8687293" cy="614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-&gt; Who 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</a:t>
            </a:r>
            <a:r>
              <a:rPr lang="en-A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have dinner </a:t>
            </a:r>
            <a:r>
              <a:rPr lang="en-AU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with</a:t>
            </a:r>
            <a:r>
              <a:rPr lang="en-AU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080371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96823" y="-133306"/>
            <a:ext cx="7114471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94037" y="1862700"/>
            <a:ext cx="63825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Practice writing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864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479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95" b="100000" l="60550" r="99450">
                        <a14:foregroundMark x1="63853" y1="37229" x2="89083" y2="91342"/>
                        <a14:foregroundMark x1="64037" y1="91775" x2="88624" y2="37085"/>
                        <a14:foregroundMark x1="68624" y1="92063" x2="88624" y2="65079"/>
                        <a14:foregroundMark x1="83211" y1="90043" x2="63670" y2="54545"/>
                        <a14:foregroundMark x1="63853" y1="83983" x2="63670" y2="36797"/>
                        <a14:foregroundMark x1="76606" y1="84560" x2="63853" y2="64358"/>
                        <a14:foregroundMark x1="88349" y1="62771" x2="88624" y2="38240"/>
                        <a14:foregroundMark x1="64312" y1="38528" x2="89266" y2="37518"/>
                        <a14:foregroundMark x1="64128" y1="36508" x2="87890" y2="36508"/>
                        <a14:foregroundMark x1="64404" y1="91631" x2="88899" y2="91775"/>
                        <a14:foregroundMark x1="91743" y1="88600" x2="92661" y2="99711"/>
                        <a14:foregroundMark x1="82477" y1="92496" x2="81651" y2="99278"/>
                      </a14:backgroundRemoval>
                    </a14:imgEffect>
                  </a14:imgLayer>
                </a14:imgProps>
              </a:ext>
            </a:extLst>
          </a:blip>
          <a:srcRect l="57008" t="774" b="5425"/>
          <a:stretch/>
        </p:blipFill>
        <p:spPr>
          <a:xfrm>
            <a:off x="4176346" y="-401052"/>
            <a:ext cx="5388755" cy="7267074"/>
          </a:xfrm>
          <a:prstGeom prst="rect">
            <a:avLst/>
          </a:prstGeom>
          <a:ln w="38100">
            <a:noFill/>
          </a:ln>
        </p:spPr>
      </p:pic>
      <p:sp>
        <p:nvSpPr>
          <p:cNvPr id="6" name="Rounded Rectangle 5"/>
          <p:cNvSpPr/>
          <p:nvPr/>
        </p:nvSpPr>
        <p:spPr>
          <a:xfrm>
            <a:off x="364677" y="297397"/>
            <a:ext cx="6385035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9 Draw and write. Talk!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504156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64677" y="297397"/>
            <a:ext cx="6385035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9 Draw and write. Talk!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1" b="100000" l="5596" r="28349">
                        <a14:foregroundMark x1="12385" y1="83694" x2="13303" y2="99711"/>
                        <a14:foregroundMark x1="20734" y1="83405" x2="21651" y2="99711"/>
                        <a14:foregroundMark x1="14128" y1="83117" x2="10917" y2="93939"/>
                        <a14:foregroundMark x1="11651" y1="84271" x2="13945" y2="898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543" y="2011974"/>
            <a:ext cx="7748338" cy="4926236"/>
          </a:xfrm>
          <a:prstGeom prst="rect">
            <a:avLst/>
          </a:prstGeom>
          <a:ln w="3810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95" b="100000" l="60550" r="99450">
                        <a14:foregroundMark x1="63853" y1="37229" x2="89083" y2="91342"/>
                        <a14:foregroundMark x1="64037" y1="91775" x2="88624" y2="37085"/>
                        <a14:foregroundMark x1="68624" y1="92063" x2="88624" y2="65079"/>
                        <a14:foregroundMark x1="83211" y1="90043" x2="63670" y2="54545"/>
                        <a14:foregroundMark x1="63853" y1="83983" x2="63670" y2="36797"/>
                        <a14:foregroundMark x1="76606" y1="84560" x2="63853" y2="64358"/>
                        <a14:foregroundMark x1="88349" y1="62771" x2="88624" y2="38240"/>
                        <a14:foregroundMark x1="64312" y1="38528" x2="89266" y2="37518"/>
                        <a14:foregroundMark x1="64128" y1="36508" x2="87890" y2="36508"/>
                        <a14:foregroundMark x1="64404" y1="91631" x2="88899" y2="91775"/>
                        <a14:foregroundMark x1="91743" y1="88600" x2="92661" y2="99711"/>
                        <a14:foregroundMark x1="82477" y1="92496" x2="81651" y2="99278"/>
                      </a14:backgroundRemoval>
                    </a14:imgEffect>
                  </a14:imgLayer>
                </a14:imgProps>
              </a:ext>
            </a:extLst>
          </a:blip>
          <a:srcRect l="57008" t="774" b="5425"/>
          <a:stretch/>
        </p:blipFill>
        <p:spPr>
          <a:xfrm>
            <a:off x="4308381" y="2203267"/>
            <a:ext cx="3464019" cy="4654733"/>
          </a:xfrm>
          <a:prstGeom prst="rect">
            <a:avLst/>
          </a:prstGeom>
          <a:ln w="38100">
            <a:noFill/>
          </a:ln>
        </p:spPr>
      </p:pic>
      <p:sp>
        <p:nvSpPr>
          <p:cNvPr id="8" name="Oval Callout 7"/>
          <p:cNvSpPr/>
          <p:nvPr/>
        </p:nvSpPr>
        <p:spPr>
          <a:xfrm>
            <a:off x="176463" y="1324892"/>
            <a:ext cx="4058652" cy="1479757"/>
          </a:xfrm>
          <a:prstGeom prst="wedgeEllipseCallout">
            <a:avLst>
              <a:gd name="adj1" fmla="val 14272"/>
              <a:gd name="adj2" fmla="val 7675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What do you do on Mondays?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591293" y="1136344"/>
            <a:ext cx="5486402" cy="1479757"/>
          </a:xfrm>
          <a:prstGeom prst="wedgeEllipseCallout">
            <a:avLst>
              <a:gd name="adj1" fmla="val -33949"/>
              <a:gd name="adj2" fmla="val 648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get up, have breakfast, go to school and have lunch.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176463" y="1324892"/>
            <a:ext cx="4058652" cy="1479757"/>
          </a:xfrm>
          <a:prstGeom prst="wedgeEllipseCallout">
            <a:avLst>
              <a:gd name="adj1" fmla="val 14272"/>
              <a:gd name="adj2" fmla="val 7675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Who do you go to school with?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591293" y="1136344"/>
            <a:ext cx="5486402" cy="1479757"/>
          </a:xfrm>
          <a:prstGeom prst="wedgeEllipseCallout">
            <a:avLst>
              <a:gd name="adj1" fmla="val -33949"/>
              <a:gd name="adj2" fmla="val 648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go to school with</a:t>
            </a:r>
          </a:p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 my brother.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176463" y="1324892"/>
            <a:ext cx="4058652" cy="1479757"/>
          </a:xfrm>
          <a:prstGeom prst="wedgeEllipseCallout">
            <a:avLst>
              <a:gd name="adj1" fmla="val 14272"/>
              <a:gd name="adj2" fmla="val 7675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Who do you have lunch </a:t>
            </a:r>
            <a:r>
              <a:rPr lang="en-US" sz="270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with on </a:t>
            </a:r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Mondays?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591293" y="1136344"/>
            <a:ext cx="5486402" cy="1479757"/>
          </a:xfrm>
          <a:prstGeom prst="wedgeEllipseCallout">
            <a:avLst>
              <a:gd name="adj1" fmla="val -33949"/>
              <a:gd name="adj2" fmla="val 648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I have lunch with </a:t>
            </a:r>
          </a:p>
          <a:p>
            <a:pPr algn="ctr"/>
            <a:r>
              <a:rPr lang="en-US" sz="2700" dirty="0">
                <a:solidFill>
                  <a:srgbClr val="4472C4">
                    <a:lumMod val="75000"/>
                  </a:srgbClr>
                </a:solidFill>
                <a:latin typeface="Comic Sans MS" panose="030F0702030302020204" pitchFamily="66" charset="0"/>
              </a:rPr>
              <a:t>my friends.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522154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2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746056" y="5130388"/>
            <a:ext cx="9089437" cy="157212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morning, I _______ early, have _______ then ___________ with my sister.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2518" y="1239776"/>
            <a:ext cx="2728798" cy="502141"/>
          </a:xfrm>
          <a:prstGeom prst="roundRect">
            <a:avLst/>
          </a:prstGeom>
          <a:solidFill>
            <a:srgbClr val="FBE4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go to school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21341" y="1907672"/>
            <a:ext cx="2097259" cy="50214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118600" y="1235091"/>
            <a:ext cx="1644789" cy="50214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25962" y="1907672"/>
            <a:ext cx="2097740" cy="50214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68331" y="1235091"/>
            <a:ext cx="1922053" cy="502141"/>
          </a:xfrm>
          <a:prstGeom prst="roundRect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breakfast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58449" y="279958"/>
            <a:ext cx="6864650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pic>
        <p:nvPicPr>
          <p:cNvPr id="1026" name="Picture 2" descr="Daily Activities, Routines, Personal Care, Wake 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5" y="1749360"/>
            <a:ext cx="2919502" cy="31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ndwich, Food, Sausage, Snack, Fresh, Healthy, Tast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067" y="3319957"/>
            <a:ext cx="2894572" cy="144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ds, Students, Back To School, Boy, Girl, Childre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832" y="2690222"/>
            <a:ext cx="3271605" cy="21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35442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606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3.33333E-6 L -0.06198 0.606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29948 0.6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34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449179" y="5926467"/>
            <a:ext cx="11308269" cy="6134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evening, I _________ with my family and _________.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89811" y="1470125"/>
            <a:ext cx="2486526" cy="502141"/>
          </a:xfrm>
          <a:prstGeom prst="roundRect">
            <a:avLst/>
          </a:prstGeom>
          <a:solidFill>
            <a:srgbClr val="FBE4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do homework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36605" y="2137218"/>
            <a:ext cx="2248006" cy="50214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have dinner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84611" y="1464636"/>
            <a:ext cx="1644789" cy="50214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61472" y="2136988"/>
            <a:ext cx="2861628" cy="50214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play badminton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919412" y="1464636"/>
            <a:ext cx="2725742" cy="502141"/>
          </a:xfrm>
          <a:prstGeom prst="roundRect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have breakfast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58450" y="517521"/>
            <a:ext cx="6864650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pic>
        <p:nvPicPr>
          <p:cNvPr id="2050" name="Picture 2" descr="Child, Kid, Play, Study, Color, Learn, Knowled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72" y="3054633"/>
            <a:ext cx="3684495" cy="245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mily, Eat, Sit, Rice, Meal, Dad, Children, Chil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66" y="2978338"/>
            <a:ext cx="2576481" cy="257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4228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07018 0.56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2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71836 0.661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3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716505" y="5867563"/>
            <a:ext cx="9625263" cy="6134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In the afternoon, I ___________ with my brother.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785811" y="2137218"/>
            <a:ext cx="2727158" cy="502141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play badminton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36605" y="2137218"/>
            <a:ext cx="2248006" cy="502141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have lunch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84611" y="1464636"/>
            <a:ext cx="1644789" cy="50214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get up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6133" y="1395075"/>
            <a:ext cx="2861628" cy="502141"/>
          </a:xfrm>
          <a:prstGeom prst="roundRect">
            <a:avLst/>
          </a:prstGeom>
          <a:solidFill>
            <a:srgbClr val="FBE4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23100" y="1464636"/>
            <a:ext cx="1922053" cy="502141"/>
          </a:xfrm>
          <a:prstGeom prst="roundRect">
            <a:avLst/>
          </a:prstGeom>
          <a:solidFill>
            <a:srgbClr val="CC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breakfast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58450" y="517521"/>
            <a:ext cx="6864650" cy="7175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</p:txBody>
      </p:sp>
      <p:pic>
        <p:nvPicPr>
          <p:cNvPr id="3074" name="Picture 2" descr="Badminton, Shuttle, Sports, Bat, Racket, Leisure Tim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44" y="3077578"/>
            <a:ext cx="3526958" cy="235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88537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10912 0.55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987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6930" y="1714531"/>
            <a:ext cx="3838140" cy="2339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9399" y="600900"/>
            <a:ext cx="9144000" cy="1020762"/>
          </a:xfrm>
        </p:spPr>
        <p:txBody>
          <a:bodyPr>
            <a:normAutofit fontScale="90000"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Rearrange the words/ phrases.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278780"/>
              </p:ext>
            </p:extLst>
          </p:nvPr>
        </p:nvGraphicFramePr>
        <p:xfrm>
          <a:off x="2061284" y="4611874"/>
          <a:ext cx="8127999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19375" y="5815013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have dinner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79224" y="1539684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42619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68793"/>
          <a:stretch/>
        </p:blipFill>
        <p:spPr>
          <a:xfrm>
            <a:off x="3816704" y="949309"/>
            <a:ext cx="4180667" cy="267264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465006"/>
              </p:ext>
            </p:extLst>
          </p:nvPr>
        </p:nvGraphicFramePr>
        <p:xfrm>
          <a:off x="1436916" y="3925007"/>
          <a:ext cx="9173276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552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619375" y="5142660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climb the rock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0261" y="949309"/>
            <a:ext cx="4107110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26102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4423" y="1095644"/>
            <a:ext cx="3795576" cy="2423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085696"/>
              </p:ext>
            </p:extLst>
          </p:nvPr>
        </p:nvGraphicFramePr>
        <p:xfrm>
          <a:off x="1615610" y="3952968"/>
          <a:ext cx="8766875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43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565586" y="5156107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have breakfast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5435" y="962756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70211" y="463457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1573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550911"/>
              </p:ext>
            </p:extLst>
          </p:nvPr>
        </p:nvGraphicFramePr>
        <p:xfrm>
          <a:off x="2007496" y="4154674"/>
          <a:ext cx="8127996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565587" y="5357813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go to school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226" y="1349564"/>
            <a:ext cx="4078770" cy="23399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148226" y="1164462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70212" y="665163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86070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1129" y="978123"/>
            <a:ext cx="3902165" cy="2429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461652"/>
              </p:ext>
            </p:extLst>
          </p:nvPr>
        </p:nvGraphicFramePr>
        <p:xfrm>
          <a:off x="2370353" y="3872286"/>
          <a:ext cx="7389090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u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565587" y="5075425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have lunch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5435" y="848121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70212" y="382775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74872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926416"/>
              </p:ext>
            </p:extLst>
          </p:nvPr>
        </p:nvGraphicFramePr>
        <p:xfrm>
          <a:off x="1940260" y="3818497"/>
          <a:ext cx="7997112" cy="980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5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8054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  <a:endParaRPr lang="en-US" sz="4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498351" y="5021636"/>
            <a:ext cx="6953250" cy="595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3971" y="977366"/>
            <a:ext cx="3522010" cy="2388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958200" y="826978"/>
            <a:ext cx="4033552" cy="268903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02976" y="328986"/>
            <a:ext cx="9144000" cy="2387600"/>
          </a:xfr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530942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2696823" y="-133306"/>
            <a:ext cx="7114471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094037" y="1862700"/>
            <a:ext cx="638251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Practice listening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930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8.Unit 11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aVi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pW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2lY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aVi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pW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2lY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pWLVXahn1hYAAAAGIAAAAcAAAAdW5pdmVyc2FsL2xvY2FsX3NldHRpbmdzLnhtbLOxr8jNUShLLSrOzM+zVTLUM1BSSM1Lzk/JzEu3VQoNcdO1UFIoLknMS0nMyc9LtVXKy1dSsLfjssnJT07MCU4tKQEqLFYoyEmsTC0KSc0FMkpS/RJzgSrDw42V9O24AFBLAwQUAAIACADaVi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aVi1VPMoRpUsAAABqAAAAGwAAAHVuaXZlcnNhbC91bml2ZXJzYWwucG5nLnhtbLOxr8jNUShLLSrOzM+zVTLUM1Cyt+PlsikoSi3LTC1XqACKGekZQICSQqWtkgkStzwzpSTDVsnCwBAhlpGamZ5RYqtkhiSoDzQSAFBLAQIAABQAAgAIAOOGAlPDxJh2RwMAAOEJAAAUAAAAAAAAAAEAAAAAAAAAAAB1bml2ZXJzYWwvcGxheWVyLnhtbFBLAQIAABQAAgAIANpWLVXKowNubAYAACgZAAAdAAAAAAAAAAEAAAAAAHkDAAB1bml2ZXJzYWwvY29tbW9uX21lc3NhZ2VzLmxuZ1BLAQIAABQAAgAIANpWLVUVHmAbowAAAH8BAAAuAAAAAAAAAAEAAAAAACAKAAB1bml2ZXJzYWwvcGxheWJhY2tfYW5kX25hdmlnYXRpb25fc2V0dGluZ3MueG1sUEsBAgAAFAACAAgA2lYtVaenV+h8BAAAbxcAACcAAAAAAAAAAQAAAAAADwsAAHVuaXZlcnNhbC9mbGFzaF9wdWJsaXNoaW5nX3NldHRpbmdzLnhtbFBLAQIAABQAAgAIANpWLVW86VOGdwMAAOgMAAAhAAAAAAAAAAEAAAAAANAPAAB1bml2ZXJzYWwvZmxhc2hfc2tpbl9zZXR0aW5ncy54bWxQSwECAAAUAAIACADaVi1VF9vd2HcEAAD5FgAAJgAAAAAAAAABAAAAAACGEwAAdW5pdmVyc2FsL2h0bWxfcHVibGlzaGluZ19zZXR0aW5ncy54bWxQSwECAAAUAAIACADaVi1VVHMZhbABAACBBgAAHwAAAAAAAAABAAAAAABBGAAAdW5pdmVyc2FsL2h0bWxfc2tpbl9zZXR0aW5ncy5qc1BLAQIAABQAAgAIANpWLVXahn1hYAAAAGIAAAAcAAAAAAAAAAEAAAAAAC4aAAB1bml2ZXJzYWwvbG9jYWxfc2V0dGluZ3MueG1sUEsBAgAAFAACAAgA2lYtVYPsCm8cBgAARxMAABcAAAAAAAAAAAAAAAAAyBoAAHVuaXZlcnNhbC91bml2ZXJzYWwucG5nUEsBAgAAFAACAAgA2lYtVTzKEaVLAAAAagAAABsAAAAAAAAAAQAAAAAAGSEAAHVuaXZlcnNhbC91bml2ZXJzYWwucG5nLnhtbFBLBQYAAAAACgAKAAYDAACdIQAAAAA="/>
  <p:tag name="ISPRING_LMS_API_VERSION" val="SCORM 2004 (2nd edition)"/>
  <p:tag name="ISPRING_ULTRA_SCORM_COURSE_ID" val="D9F2A970-3B4E-4901-BE51-71F63278076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8.Unit 11 - Lesson 2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119269-9151-45F2-983C-49A192639080}:2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CF9FB5-0C97-4842-80E6-474B992F0BB9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5DE451-80E3-4D5C-9D6A-8BA6D5FDB269}:2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0B9D75-6BEE-4AC2-A0F5-840BFE5A544D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597DD9-8F83-4C4A-8574-F904312412F9}:26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86B3E8-E332-402F-B909-521EE4553080}:26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290132-4F21-4DB8-9038-403CC6D5CE3D}:2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E9EF5F-2158-4244-95B6-0E212BA37BA7}: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09986E-F6A5-471A-B054-9E462B6D963A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F0F1E3-BB53-46ED-9E10-4BD48BD64157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16D9B8-A2C5-4C8D-A211-8F13DBFC1D33}:27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5BBAA1-68C2-4914-837B-1C4DFFE87A20}:28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F7FFD7-E46E-4CDB-A545-81094C0FDF20}:2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BE1455-825D-41C7-9CC1-8AB3E7353A42}:2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08BE54-D871-4816-B454-2B8A4349657F}: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DF684A-1CFF-4146-B592-CDBF19E46047}:27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AE277C-9DC5-4E80-B9B0-823539E5F6BF}:2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856637-2840-452B-ACAE-12F5DAF55C61}:28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7CF5D6-F50A-4219-B77D-6C6D8C5C7266}:28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D96F81-4CC0-4957-99AC-C60622C93EC5}:2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B48707-98FD-4754-99CD-A3475D58056F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A9F31-81C4-4589-9DB4-28176B2EA90A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5E13E5-BE94-4568-808F-3AFF6EC856B4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DAF533-8D49-4640-A62D-31C8DFEAE502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B62403-8871-448F-9530-860BC58F52BE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801D03-1C0B-4767-A180-F9D1CB71FC06}:26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422</Words>
  <Application>Microsoft Office PowerPoint</Application>
  <PresentationFormat>Widescreen</PresentationFormat>
  <Paragraphs>153</Paragraphs>
  <Slides>26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Gill Sans Ultra Bold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Rearrange the words/ phrases.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128.Unit 11 - Lesson 2 - Period 3</dc:title>
  <dc:creator>DELL 7240</dc:creator>
  <cp:lastModifiedBy>Thành Trung Nguyễn</cp:lastModifiedBy>
  <cp:revision>71</cp:revision>
  <dcterms:created xsi:type="dcterms:W3CDTF">2022-04-11T07:46:10Z</dcterms:created>
  <dcterms:modified xsi:type="dcterms:W3CDTF">2024-08-09T04:23:04Z</dcterms:modified>
</cp:coreProperties>
</file>