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x-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6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7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8.wav" ContentType="audio/x-wav"/>
  <Override PartName="/ppt/tags/tag10.xml" ContentType="application/vnd.openxmlformats-officedocument.presentationml.tags+xml"/>
  <Override PartName="/ppt/media/media2.wav" ContentType="audio/x-wav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media/media3.wav" ContentType="audio/x-wav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media/media4.wav" ContentType="audio/x-wav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5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media/media6.wav" ContentType="audio/x-wav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media/media7.wav" ContentType="audio/x-wav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9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8"/>
  </p:notesMasterIdLst>
  <p:sldIdLst>
    <p:sldId id="274" r:id="rId5"/>
    <p:sldId id="275" r:id="rId6"/>
    <p:sldId id="256" r:id="rId7"/>
    <p:sldId id="276" r:id="rId8"/>
    <p:sldId id="257" r:id="rId9"/>
    <p:sldId id="258" r:id="rId10"/>
    <p:sldId id="259" r:id="rId11"/>
    <p:sldId id="260" r:id="rId12"/>
    <p:sldId id="261" r:id="rId13"/>
    <p:sldId id="264" r:id="rId14"/>
    <p:sldId id="263" r:id="rId15"/>
    <p:sldId id="265" r:id="rId16"/>
    <p:sldId id="266" r:id="rId17"/>
    <p:sldId id="267" r:id="rId18"/>
    <p:sldId id="277" r:id="rId19"/>
    <p:sldId id="268" r:id="rId20"/>
    <p:sldId id="269" r:id="rId21"/>
    <p:sldId id="271" r:id="rId22"/>
    <p:sldId id="278" r:id="rId23"/>
    <p:sldId id="282" r:id="rId24"/>
    <p:sldId id="279" r:id="rId25"/>
    <p:sldId id="280" r:id="rId26"/>
    <p:sldId id="28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CCDF"/>
    <a:srgbClr val="FFFFFF"/>
    <a:srgbClr val="F9A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86A7-AF76-4A45-A477-31912A9C24F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387B2-746B-4186-842C-D0289A6E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4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861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8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13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45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94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94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8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36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54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4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62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58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23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31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9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2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5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0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2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8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2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0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7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3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4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7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7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4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42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19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318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917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906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403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748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014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959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2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499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344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339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5505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891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405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0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838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070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640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55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086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13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3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D3DE-3FAA-498C-9FAB-E953C28E1C9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13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2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69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3.wav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4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5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5.wav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3" Type="http://schemas.openxmlformats.org/officeDocument/2006/relationships/audio" Target="../media/media6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6.wav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1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7.wav"/><Relationship Id="rId7" Type="http://schemas.openxmlformats.org/officeDocument/2006/relationships/image" Target="../media/image50.png"/><Relationship Id="rId2" Type="http://schemas.microsoft.com/office/2007/relationships/media" Target="../media/media7.wav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7.wav"/><Relationship Id="rId7" Type="http://schemas.openxmlformats.org/officeDocument/2006/relationships/audio" Target="../media/audio9.wav"/><Relationship Id="rId2" Type="http://schemas.microsoft.com/office/2007/relationships/media" Target="../media/media7.wav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55.jpeg"/><Relationship Id="rId11" Type="http://schemas.openxmlformats.org/officeDocument/2006/relationships/image" Target="../media/image1.png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2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image" Target="../media/image51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1.wav"/><Relationship Id="rId3" Type="http://schemas.openxmlformats.org/officeDocument/2006/relationships/audio" Target="../media/media8.mp3"/><Relationship Id="rId7" Type="http://schemas.openxmlformats.org/officeDocument/2006/relationships/image" Target="../media/image59.jpeg"/><Relationship Id="rId12" Type="http://schemas.openxmlformats.org/officeDocument/2006/relationships/image" Target="../media/image1.png"/><Relationship Id="rId2" Type="http://schemas.microsoft.com/office/2007/relationships/media" Target="../media/media8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10" Type="http://schemas.microsoft.com/office/2007/relationships/hdphoto" Target="../media/hdphoto18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8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8.jpg"/><Relationship Id="rId5" Type="http://schemas.openxmlformats.org/officeDocument/2006/relationships/audio" Target="../media/audio6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8.jpg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jpg"/><Relationship Id="rId5" Type="http://schemas.openxmlformats.org/officeDocument/2006/relationships/audio" Target="../media/audio8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.wav"/><Relationship Id="rId7" Type="http://schemas.openxmlformats.org/officeDocument/2006/relationships/image" Target="../media/image38.jp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534919" y="3223487"/>
            <a:ext cx="1938983" cy="374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1,2,3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8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8780" y="2410300"/>
            <a:ext cx="5062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Checking game</a:t>
            </a:r>
          </a:p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6895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952628" y="414071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5318111" y="2047676"/>
            <a:ext cx="1541929" cy="159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76219" t="3581" r="6301" b="36396"/>
          <a:stretch/>
        </p:blipFill>
        <p:spPr>
          <a:xfrm>
            <a:off x="3506505" y="2057590"/>
            <a:ext cx="1541929" cy="1599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3049" t="4247" r="29471" b="39064"/>
          <a:stretch/>
        </p:blipFill>
        <p:spPr>
          <a:xfrm>
            <a:off x="7129717" y="2047675"/>
            <a:ext cx="1541929" cy="1599385"/>
          </a:xfrm>
          <a:prstGeom prst="rect">
            <a:avLst/>
          </a:prstGeom>
        </p:spPr>
      </p:pic>
      <p:pic>
        <p:nvPicPr>
          <p:cNvPr id="2" name="11 (mp3cut.net) (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8994892" y="174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6187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7619882" y="4147075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3478522" y="2047675"/>
            <a:ext cx="1541929" cy="1599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3049" t="4247" r="29471" b="39064"/>
          <a:stretch/>
        </p:blipFill>
        <p:spPr>
          <a:xfrm>
            <a:off x="5349265" y="2047675"/>
            <a:ext cx="1541929" cy="1599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7220008" y="2047675"/>
            <a:ext cx="1541929" cy="1564151"/>
          </a:xfrm>
          <a:prstGeom prst="rect">
            <a:avLst/>
          </a:prstGeom>
        </p:spPr>
      </p:pic>
      <p:pic>
        <p:nvPicPr>
          <p:cNvPr id="2" name="11 (mp3cut.net)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207080" y="16807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79717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7621274" y="4182309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7230459" y="2047675"/>
            <a:ext cx="1541929" cy="1599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5339767" y="2082909"/>
            <a:ext cx="1541929" cy="1564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76219" t="3581" r="6301" b="36396"/>
          <a:stretch/>
        </p:blipFill>
        <p:spPr>
          <a:xfrm>
            <a:off x="3506505" y="2057590"/>
            <a:ext cx="1541929" cy="1599385"/>
          </a:xfrm>
          <a:prstGeom prst="rect">
            <a:avLst/>
          </a:prstGeom>
        </p:spPr>
      </p:pic>
      <p:pic>
        <p:nvPicPr>
          <p:cNvPr id="2" name="11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121151" y="174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13898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5782715" y="408739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3518225" y="2082909"/>
            <a:ext cx="1541929" cy="1564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l="76219" t="3581" r="6301" b="36396"/>
          <a:stretch/>
        </p:blipFill>
        <p:spPr>
          <a:xfrm>
            <a:off x="7234230" y="2047675"/>
            <a:ext cx="1541929" cy="15993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l="53049" t="4247" r="29471" b="39064"/>
          <a:stretch/>
        </p:blipFill>
        <p:spPr>
          <a:xfrm>
            <a:off x="5349265" y="2082909"/>
            <a:ext cx="1541929" cy="1599385"/>
          </a:xfrm>
          <a:prstGeom prst="rect">
            <a:avLst/>
          </a:prstGeom>
        </p:spPr>
      </p:pic>
      <p:pic>
        <p:nvPicPr>
          <p:cNvPr id="2" name="11 (mp3cut.net)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119195" y="17263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90366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61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34902"/>
          <a:stretch/>
        </p:blipFill>
        <p:spPr>
          <a:xfrm>
            <a:off x="0" y="8792"/>
            <a:ext cx="12192000" cy="57234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38348" y="476397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2 Listen and match.</a:t>
            </a:r>
          </a:p>
        </p:txBody>
      </p:sp>
      <p:pic>
        <p:nvPicPr>
          <p:cNvPr id="6" name="11.10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0456025" y="602044"/>
            <a:ext cx="609600" cy="609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765" t="64967" r="4118"/>
          <a:stretch/>
        </p:blipFill>
        <p:spPr>
          <a:xfrm>
            <a:off x="824753" y="4193931"/>
            <a:ext cx="10865224" cy="266406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41993" y="1769501"/>
            <a:ext cx="4074459" cy="19974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Who are they?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they do?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29388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21977" y="551308"/>
            <a:ext cx="8485123" cy="5540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6406" y="835904"/>
            <a:ext cx="7888941" cy="5046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99782" y="304800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2 Listen and match.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22837" t="88294" r="22586" b="1604"/>
          <a:stretch/>
        </p:blipFill>
        <p:spPr>
          <a:xfrm>
            <a:off x="5230877" y="5793430"/>
            <a:ext cx="6580094" cy="9502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8910918" y="6060141"/>
            <a:ext cx="1757082" cy="430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350188" y="6087035"/>
            <a:ext cx="1317812" cy="4683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11.10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5189876" y="436954"/>
            <a:ext cx="609600" cy="609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2012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6160" y="1450036"/>
            <a:ext cx="11663111" cy="4507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374076" y="800101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3 Look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15" y="2048605"/>
            <a:ext cx="11115675" cy="33533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55065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792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43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per, Brush, Color, Palette, Painting, Creativit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4760" r="27082" b="4495"/>
          <a:stretch/>
        </p:blipFill>
        <p:spPr bwMode="auto">
          <a:xfrm flipH="1">
            <a:off x="1272988" y="1732702"/>
            <a:ext cx="5450541" cy="48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 flipH="1">
            <a:off x="7037812" y="1307868"/>
            <a:ext cx="4839904" cy="1657380"/>
          </a:xfrm>
          <a:prstGeom prst="wedgeEllipseCallout">
            <a:avLst>
              <a:gd name="adj1" fmla="val 27844"/>
              <a:gd name="adj2" fmla="val 6745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accent1"/>
                </a:solidFill>
                <a:latin typeface="Comic Sans MS" panose="030F0702030302020204" pitchFamily="66" charset="0"/>
              </a:rPr>
              <a:t>I go to 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the playground </a:t>
            </a:r>
            <a:r>
              <a:rPr lang="en-US" sz="3500" dirty="0">
                <a:solidFill>
                  <a:schemeClr val="accent1"/>
                </a:solidFill>
                <a:latin typeface="Comic Sans MS" panose="030F0702030302020204" pitchFamily="66" charset="0"/>
              </a:rPr>
              <a:t>by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bus.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3528" y="3321255"/>
            <a:ext cx="2080443" cy="3288180"/>
          </a:xfrm>
          <a:prstGeom prst="rect">
            <a:avLst/>
          </a:prstGeom>
        </p:spPr>
      </p:pic>
      <p:pic>
        <p:nvPicPr>
          <p:cNvPr id="1028" name="Picture 4" descr="Playground, Garden, Park, Public, City, Cartoon, Hap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01" y="2848484"/>
            <a:ext cx="4121314" cy="29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s, Cartoon, Speeding, Cute, Vehicle, Isolated, Schoo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23" y="4597637"/>
            <a:ext cx="2020234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396252" y="409287"/>
            <a:ext cx="5327277" cy="7709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Draw and talk!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47725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6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605" r="54948" b="57614"/>
          <a:stretch/>
        </p:blipFill>
        <p:spPr>
          <a:xfrm>
            <a:off x="335921" y="1814431"/>
            <a:ext cx="2698203" cy="4416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3208" r="51131"/>
          <a:stretch/>
        </p:blipFill>
        <p:spPr>
          <a:xfrm>
            <a:off x="6262352" y="728355"/>
            <a:ext cx="2774072" cy="61296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99748" y="502025"/>
            <a:ext cx="5735523" cy="954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letters to make the correct word.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6030" y="2457335"/>
            <a:ext cx="2841734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kbei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6029" y="3011703"/>
            <a:ext cx="2841734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bike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06028" y="4643210"/>
            <a:ext cx="2841735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mtobkeroi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6888" y="5388157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riant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6888" y="3319814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rac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46888" y="1183489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sbu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4753" y="5316342"/>
            <a:ext cx="2793011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motorbike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46888" y="1782165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bus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46888" y="3864052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car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46888" y="5915042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train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525918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71663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88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1818" y="756892"/>
            <a:ext cx="9144000" cy="1655762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omic Sans MS" panose="030F0702030302020204" pitchFamily="66" charset="0"/>
              </a:rPr>
              <a:t>Game</a:t>
            </a:r>
          </a:p>
          <a:p>
            <a:r>
              <a:rPr lang="en-US" sz="5000" dirty="0">
                <a:solidFill>
                  <a:schemeClr val="bg1"/>
                </a:solidFill>
                <a:latin typeface="Comic Sans MS" panose="030F0702030302020204" pitchFamily="66" charset="0"/>
              </a:rPr>
              <a:t>Word connection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87" y="3421398"/>
            <a:ext cx="1843074" cy="3288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8926" y="3421398"/>
            <a:ext cx="2080443" cy="3288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61114" y="2216316"/>
            <a:ext cx="2716927" cy="986795"/>
          </a:xfrm>
          <a:prstGeom prst="wedgeEllipseCallout">
            <a:avLst>
              <a:gd name="adj1" fmla="val 13542"/>
              <a:gd name="adj2" fmla="val 625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te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888186" y="2216316"/>
            <a:ext cx="2716927" cy="986795"/>
          </a:xfrm>
          <a:prstGeom prst="wedgeEllipseCallout">
            <a:avLst>
              <a:gd name="adj1" fmla="val -15659"/>
              <a:gd name="adj2" fmla="val 6795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pple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461113" y="2216315"/>
            <a:ext cx="2716927" cy="986795"/>
          </a:xfrm>
          <a:prstGeom prst="wedgeEllipseCallout">
            <a:avLst>
              <a:gd name="adj1" fmla="val 13542"/>
              <a:gd name="adj2" fmla="val 625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gg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888186" y="2216314"/>
            <a:ext cx="2716927" cy="986795"/>
          </a:xfrm>
          <a:prstGeom prst="wedgeEllipseCallout">
            <a:avLst>
              <a:gd name="adj1" fmla="val -15659"/>
              <a:gd name="adj2" fmla="val 6795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iraffe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6565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08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140" y="1524000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motorbike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1842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train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424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50031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bike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001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7831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001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59609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294" y="2201258"/>
            <a:ext cx="8821271" cy="26474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84393" y="1237130"/>
            <a:ext cx="6459072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pic>
        <p:nvPicPr>
          <p:cNvPr id="3" name="11.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733865" y="13516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06266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9.Unit 11 -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tV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1X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Vc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tV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1X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LVc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1XLVXahn1hYAAAAGIAAAAcAAAAdW5pdmVyc2FsL2xvY2FsX3NldHRpbmdzLnhtbLOxr8jNUShLLSrOzM+zVTLUM1BSSM1Lzk/JzEu3VQoNcdO1UFIoLknMS0nMyc9LtVXKy1dSsLfjssnJT07MCU4tKQEqLFYoyEmsTC0KSc0FMkpS/RJzgSrDw42V9O24AFBLAwQUAAIACAAuV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uVy1VPMoRpUsAAABqAAAAGwAAAHVuaXZlcnNhbC91bml2ZXJzYWwucG5nLnhtbLOxr8jNUShLLSrOzM+zVTLUM1Cyt+PlsikoSi3LTC1XqACKGekZQICSQqWtkgkStzwzpSTDVsnCwBAhlpGamZ5RYqtkhiSoDzQSAFBLAQIAABQAAgAIAOOGAlPDxJh2RwMAAOEJAAAUAAAAAAAAAAEAAAAAAAAAAAB1bml2ZXJzYWwvcGxheWVyLnhtbFBLAQIAABQAAgAIAC1XLVXKowNubAYAACgZAAAdAAAAAAAAAAEAAAAAAHkDAAB1bml2ZXJzYWwvY29tbW9uX21lc3NhZ2VzLmxuZ1BLAQIAABQAAgAIAC1XLVUVHmAbowAAAH8BAAAuAAAAAAAAAAEAAAAAACAKAAB1bml2ZXJzYWwvcGxheWJhY2tfYW5kX25hdmlnYXRpb25fc2V0dGluZ3MueG1sUEsBAgAAFAACAAgALVctVaenV+h8BAAAbxcAACcAAAAAAAAAAQAAAAAADwsAAHVuaXZlcnNhbC9mbGFzaF9wdWJsaXNoaW5nX3NldHRpbmdzLnhtbFBLAQIAABQAAgAIAC1XLVW86VOGdwMAAOgMAAAhAAAAAAAAAAEAAAAAANAPAAB1bml2ZXJzYWwvZmxhc2hfc2tpbl9zZXR0aW5ncy54bWxQSwECAAAUAAIACAAtVy1VF9vd2HcEAAD5FgAAJgAAAAAAAAABAAAAAACGEwAAdW5pdmVyc2FsL2h0bWxfcHVibGlzaGluZ19zZXR0aW5ncy54bWxQSwECAAAUAAIACAAtVy1VVHMZhbABAACBBgAAHwAAAAAAAAABAAAAAABBGAAAdW5pdmVyc2FsL2h0bWxfc2tpbl9zZXR0aW5ncy5qc1BLAQIAABQAAgAIAC1XLVXahn1hYAAAAGIAAAAcAAAAAAAAAAEAAAAAAC4aAAB1bml2ZXJzYWwvbG9jYWxfc2V0dGluZ3MueG1sUEsBAgAAFAACAAgALlctVYPsCm8cBgAARxMAABcAAAAAAAAAAAAAAAAAyBoAAHVuaXZlcnNhbC91bml2ZXJzYWwucG5nUEsBAgAAFAACAAgALlctVTzKEaVLAAAAagAAABsAAAAAAAAAAQAAAAAAGSEAAHVuaXZlcnNhbC91bml2ZXJzYWwucG5nLnhtbFBLBQYAAAAACgAKAAYDAACdIQAAAAA="/>
  <p:tag name="ISPRING_LMS_API_VERSION" val="SCORM 2004 (2nd edition)"/>
  <p:tag name="ISPRING_ULTRA_SCORM_COURSE_ID" val="ACF2B20C-192E-46FB-8E3F-DB2E0511AF5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9.Unit 11 - Lesson 3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94BAD7-6F3A-4FF6-83AC-7B7D81632820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1561AD-C8F0-448A-8ACC-9C7771B3D0EA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D3874F-4C36-4030-82BF-7EC09982ACD9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59EF2-A2B1-4C8E-B75B-7179A17F5E46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781516-2327-4F22-AFB3-6E1BB1A6870D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AF0051-28DE-41EF-9B72-0F6643DC4B19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759FC2-6C68-4DEF-AB9E-8D0AC2E73623}:2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E0F0C4-70FE-48B5-877C-B6FD373216D1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D9D0C-E51E-4297-83E7-822565998C9C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6A03F4-8AF5-4F3E-8CF2-88EB7DA79803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C4A26-2EEA-4D70-85E0-712E733B10D8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3A5B3-C070-4E0A-A362-274876F12643}: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298B4E-D0E2-4081-9BF2-8B302F9972A2}:28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9A9454-AB20-439D-9968-95FA13D7029E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2ED5CA-3311-400A-932C-1281A5CC33AE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E508B5-5120-41C9-9881-9C1E10A01E4D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EA570-4BEC-48BC-AFD4-B50F1F8F4ADF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97609-881C-4D9F-8024-1ECDE72B0543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5E82A4-A1A3-4BBD-AA2D-4BECD758E716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2CB66-2A6E-42FF-999B-B0CD7F968761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FB878-5479-472B-9ECF-5533EF52A58D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C84E8-1FD4-49BD-A848-35EDB60006E7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45AE9F-154C-436B-B3AC-3DA4EA9931B3}:2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154</Words>
  <Application>Microsoft Office PowerPoint</Application>
  <PresentationFormat>Widescreen</PresentationFormat>
  <Paragraphs>80</Paragraphs>
  <Slides>23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Office Theme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129.Unit 11 - Lesson 3 - Period 1</dc:title>
  <dc:creator>DELL 7240</dc:creator>
  <cp:lastModifiedBy>Thành Trung Nguyễn</cp:lastModifiedBy>
  <cp:revision>51</cp:revision>
  <dcterms:created xsi:type="dcterms:W3CDTF">2022-04-15T14:23:59Z</dcterms:created>
  <dcterms:modified xsi:type="dcterms:W3CDTF">2024-08-09T04:23:46Z</dcterms:modified>
</cp:coreProperties>
</file>