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32" r:id="rId6"/>
  </p:sldMasterIdLst>
  <p:notesMasterIdLst>
    <p:notesMasterId r:id="rId43"/>
  </p:notesMasterIdLst>
  <p:sldIdLst>
    <p:sldId id="306" r:id="rId7"/>
    <p:sldId id="307" r:id="rId8"/>
    <p:sldId id="308" r:id="rId9"/>
    <p:sldId id="304" r:id="rId10"/>
    <p:sldId id="305" r:id="rId11"/>
    <p:sldId id="260" r:id="rId12"/>
    <p:sldId id="261" r:id="rId13"/>
    <p:sldId id="309" r:id="rId14"/>
    <p:sldId id="310" r:id="rId15"/>
    <p:sldId id="311" r:id="rId16"/>
    <p:sldId id="266" r:id="rId17"/>
    <p:sldId id="312" r:id="rId18"/>
    <p:sldId id="351" r:id="rId19"/>
    <p:sldId id="300" r:id="rId20"/>
    <p:sldId id="262" r:id="rId21"/>
    <p:sldId id="313" r:id="rId22"/>
    <p:sldId id="314" r:id="rId23"/>
    <p:sldId id="315" r:id="rId24"/>
    <p:sldId id="11697" r:id="rId25"/>
    <p:sldId id="11695" r:id="rId26"/>
    <p:sldId id="11700" r:id="rId27"/>
    <p:sldId id="11699" r:id="rId28"/>
    <p:sldId id="11702" r:id="rId29"/>
    <p:sldId id="348" r:id="rId30"/>
    <p:sldId id="349" r:id="rId31"/>
    <p:sldId id="350" r:id="rId32"/>
    <p:sldId id="352" r:id="rId33"/>
    <p:sldId id="353" r:id="rId34"/>
    <p:sldId id="355" r:id="rId35"/>
    <p:sldId id="354" r:id="rId36"/>
    <p:sldId id="291" r:id="rId37"/>
    <p:sldId id="337" r:id="rId38"/>
    <p:sldId id="345" r:id="rId39"/>
    <p:sldId id="344" r:id="rId40"/>
    <p:sldId id="347" r:id="rId41"/>
    <p:sldId id="1169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18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88BAB-29A5-42DA-AAFB-6B8381863675}"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6D95F-0A08-4269-BF1F-446C260EF0E7}" type="slidenum">
              <a:rPr lang="en-US" smtClean="0"/>
              <a:t>‹#›</a:t>
            </a:fld>
            <a:endParaRPr lang="en-US"/>
          </a:p>
        </p:txBody>
      </p:sp>
    </p:spTree>
    <p:extLst>
      <p:ext uri="{BB962C8B-B14F-4D97-AF65-F5344CB8AC3E}">
        <p14:creationId xmlns:p14="http://schemas.microsoft.com/office/powerpoint/2010/main" val="114598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992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2711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833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3968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9/8/2025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84832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9/8/2025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02138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9/8/2025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74648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t>9/8/2025</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9143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t>9/8/2025</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4934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t>9/8/2025</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84010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t>9/8/2025</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3065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t>9/8/2025</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50595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t>9/8/2025</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1984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t>9/8/2025</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838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t>9/8/2025</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84930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9/8/2025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72218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t>9/8/2025</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61607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t>9/8/2025</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8639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t>9/8/2025</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5886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98962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946593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59316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605956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9264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16724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67218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9/8/2025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15500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98383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8790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55050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494106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07415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0583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8038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88660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789008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16459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9/8/2025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8141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111894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90510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40320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10771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332696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7916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48516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0266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49919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3260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9/8/2025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341821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32060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9369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575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373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207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17653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1872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326727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609255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2025/9/8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16519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9/8/2025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83252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2025/9/8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03900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8703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253047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98881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32907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817435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332884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904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9/8/2025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69124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9/8/2025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87370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9/8/2025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01801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9/8/2025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id="{6B1B3885-9257-5671-953D-33A452A2119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9276" y="314324"/>
            <a:ext cx="1647825" cy="1647825"/>
          </a:xfrm>
          <a:prstGeom prst="rect">
            <a:avLst/>
          </a:prstGeom>
        </p:spPr>
      </p:pic>
    </p:spTree>
    <p:extLst>
      <p:ext uri="{BB962C8B-B14F-4D97-AF65-F5344CB8AC3E}">
        <p14:creationId xmlns:p14="http://schemas.microsoft.com/office/powerpoint/2010/main" val="2095116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9/8/2025</a:t>
            </a:fld>
            <a:endParaRPr lang="en-US"/>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spTree>
    <p:extLst>
      <p:ext uri="{BB962C8B-B14F-4D97-AF65-F5344CB8AC3E}">
        <p14:creationId xmlns:p14="http://schemas.microsoft.com/office/powerpoint/2010/main" val="514534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12388726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35637754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9/8/2025</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5393811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2025/9/8</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9172395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5.jp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3.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4.png"/><Relationship Id="rId1" Type="http://schemas.openxmlformats.org/officeDocument/2006/relationships/slideLayout" Target="../slideLayouts/slideLayout51.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0.jpeg"/><Relationship Id="rId12"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9.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0AB5F-BC0C-96CA-6317-852D4D9BEC6D}"/>
              </a:ext>
            </a:extLst>
          </p:cNvPr>
          <p:cNvPicPr>
            <a:picLocks noChangeAspect="1"/>
          </p:cNvPicPr>
          <p:nvPr/>
        </p:nvPicPr>
        <p:blipFill>
          <a:blip r:embed="rId3"/>
          <a:stretch>
            <a:fillRect/>
          </a:stretch>
        </p:blipFill>
        <p:spPr>
          <a:xfrm>
            <a:off x="2725786" y="1740715"/>
            <a:ext cx="6559865" cy="2091109"/>
          </a:xfrm>
          <a:prstGeom prst="rect">
            <a:avLst/>
          </a:prstGeom>
        </p:spPr>
      </p:pic>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Cuộn: Ngang 18">
            <a:extLst>
              <a:ext uri="{FF2B5EF4-FFF2-40B4-BE49-F238E27FC236}">
                <a16:creationId xmlns:a16="http://schemas.microsoft.com/office/drawing/2014/main" id="{7ABE6CC8-A7AE-5747-6EB2-B55A96F35789}"/>
              </a:ext>
            </a:extLst>
          </p:cNvPr>
          <p:cNvSpPr/>
          <p:nvPr/>
        </p:nvSpPr>
        <p:spPr>
          <a:xfrm>
            <a:off x="4796661" y="563247"/>
            <a:ext cx="6768594" cy="189420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5">
            <a:extLst>
              <a:ext uri="{FF2B5EF4-FFF2-40B4-BE49-F238E27FC236}">
                <a16:creationId xmlns:a16="http://schemas.microsoft.com/office/drawing/2014/main" id="{DFD93ED1-F6ED-FE92-BF1F-5D487DF17352}"/>
              </a:ext>
            </a:extLst>
          </p:cNvPr>
          <p:cNvSpPr txBox="1"/>
          <p:nvPr/>
        </p:nvSpPr>
        <p:spPr>
          <a:xfrm>
            <a:off x="5014520" y="1079344"/>
            <a:ext cx="649314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ích</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4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400" b="1" i="0" u="none" strike="noStrike" kern="1200" cap="none" spc="0" normalizeH="0" noProof="0" dirty="0">
                <a:ln>
                  <a:noFill/>
                </a:ln>
                <a:solidFill>
                  <a:prstClr val="black"/>
                </a:solidFill>
                <a:effectLst/>
                <a:uLnTx/>
                <a:uFillTx/>
                <a:latin typeface="Calibri" panose="020F0502020204030204"/>
                <a:ea typeface="+mn-ea"/>
                <a:cs typeface="+mn-cs"/>
              </a:rPr>
              <a:t> ta?</a:t>
            </a:r>
            <a:endParaRPr kumimoji="0" lang="en-US" sz="3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Hình ảnh 22" descr="Ảnh có chứa mẫu họa&#10;&#10;Mô tả được tạo tự động">
            <a:extLst>
              <a:ext uri="{FF2B5EF4-FFF2-40B4-BE49-F238E27FC236}">
                <a16:creationId xmlns:a16="http://schemas.microsoft.com/office/drawing/2014/main" id="{61845A9E-CD28-865C-E457-85E9BA0EC5C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6687344" y="2413421"/>
            <a:ext cx="4093576" cy="4064117"/>
          </a:xfrm>
          <a:prstGeom prst="rect">
            <a:avLst/>
          </a:prstGeom>
        </p:spPr>
      </p:pic>
      <p:pic>
        <p:nvPicPr>
          <p:cNvPr id="9" name="Picture 8">
            <a:extLst>
              <a:ext uri="{FF2B5EF4-FFF2-40B4-BE49-F238E27FC236}">
                <a16:creationId xmlns:a16="http://schemas.microsoft.com/office/drawing/2014/main" id="{2FF01B80-A110-2A3F-FD4B-32E4187959D5}"/>
              </a:ext>
            </a:extLst>
          </p:cNvPr>
          <p:cNvPicPr>
            <a:picLocks noChangeAspect="1"/>
          </p:cNvPicPr>
          <p:nvPr/>
        </p:nvPicPr>
        <p:blipFill>
          <a:blip r:embed="rId5"/>
          <a:stretch>
            <a:fillRect/>
          </a:stretch>
        </p:blipFill>
        <p:spPr>
          <a:xfrm>
            <a:off x="633412" y="2581274"/>
            <a:ext cx="4970623" cy="2800351"/>
          </a:xfrm>
          <a:prstGeom prst="rect">
            <a:avLst/>
          </a:prstGeom>
        </p:spPr>
      </p:pic>
    </p:spTree>
    <p:extLst>
      <p:ext uri="{BB962C8B-B14F-4D97-AF65-F5344CB8AC3E}">
        <p14:creationId xmlns:p14="http://schemas.microsoft.com/office/powerpoint/2010/main" val="376790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Hình ảnh 8" descr="Ảnh có chứa dây xích, sản phẩm kim loại, phụ kiện&#10;&#10;Mô tả được tạo tự động">
            <a:extLst>
              <a:ext uri="{FF2B5EF4-FFF2-40B4-BE49-F238E27FC236}">
                <a16:creationId xmlns:a16="http://schemas.microsoft.com/office/drawing/2014/main" id="{E81F16D9-57B8-8E5A-143F-494F6BF3B4D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rot="19902075">
            <a:off x="838040" y="2956943"/>
            <a:ext cx="2717314" cy="3187356"/>
          </a:xfrm>
          <a:prstGeom prst="rect">
            <a:avLst/>
          </a:prstGeom>
        </p:spPr>
      </p:pic>
      <p:pic>
        <p:nvPicPr>
          <p:cNvPr id="2" name="Picture 7">
            <a:extLst>
              <a:ext uri="{FF2B5EF4-FFF2-40B4-BE49-F238E27FC236}">
                <a16:creationId xmlns:a16="http://schemas.microsoft.com/office/drawing/2014/main" id="{2B035738-0EBE-3C36-2117-842B1DA66936}"/>
              </a:ext>
            </a:extLst>
          </p:cNvPr>
          <p:cNvPicPr>
            <a:picLocks noChangeAspect="1"/>
          </p:cNvPicPr>
          <p:nvPr/>
        </p:nvPicPr>
        <p:blipFill>
          <a:blip r:embed="rId5"/>
          <a:stretch>
            <a:fillRect/>
          </a:stretch>
        </p:blipFill>
        <p:spPr>
          <a:xfrm>
            <a:off x="8737062" y="2503309"/>
            <a:ext cx="3454938" cy="4417273"/>
          </a:xfrm>
          <a:prstGeom prst="rect">
            <a:avLst/>
          </a:prstGeom>
        </p:spPr>
      </p:pic>
      <p:pic>
        <p:nvPicPr>
          <p:cNvPr id="8" name="Hình ảnh 7" descr="Ảnh có chứa vải&#10;&#10;Mô tả được tạo tự động">
            <a:extLst>
              <a:ext uri="{FF2B5EF4-FFF2-40B4-BE49-F238E27FC236}">
                <a16:creationId xmlns:a16="http://schemas.microsoft.com/office/drawing/2014/main" id="{60E77A8D-FD67-246E-8A2D-CDED4AEC7D9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3" name="Hình chữ nhật: Góc Tròn 2">
            <a:extLst>
              <a:ext uri="{FF2B5EF4-FFF2-40B4-BE49-F238E27FC236}">
                <a16:creationId xmlns:a16="http://schemas.microsoft.com/office/drawing/2014/main" id="{12BA0FE9-0BFF-AF0A-B240-4C97BA270D7E}"/>
              </a:ext>
            </a:extLst>
          </p:cNvPr>
          <p:cNvSpPr/>
          <p:nvPr/>
        </p:nvSpPr>
        <p:spPr>
          <a:xfrm>
            <a:off x="693663" y="704851"/>
            <a:ext cx="8078862" cy="520562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D2EA1217-83C6-FDD7-5642-0EA4C43F3986}"/>
              </a:ext>
            </a:extLst>
          </p:cNvPr>
          <p:cNvSpPr/>
          <p:nvPr/>
        </p:nvSpPr>
        <p:spPr>
          <a:xfrm>
            <a:off x="817880" y="841318"/>
            <a:ext cx="8154670" cy="520562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73">
            <a:extLst>
              <a:ext uri="{FF2B5EF4-FFF2-40B4-BE49-F238E27FC236}">
                <a16:creationId xmlns:a16="http://schemas.microsoft.com/office/drawing/2014/main" id="{92CA994A-7874-9628-9AC8-90052F0CFE7A}"/>
              </a:ext>
            </a:extLst>
          </p:cNvPr>
          <p:cNvSpPr txBox="1"/>
          <p:nvPr/>
        </p:nvSpPr>
        <p:spPr>
          <a:xfrm>
            <a:off x="1121165" y="1143884"/>
            <a:ext cx="7784710"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ngủ</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mẫn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quét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rác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trên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hè</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lặng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rét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373">
            <a:extLst>
              <a:ext uri="{FF2B5EF4-FFF2-40B4-BE49-F238E27FC236}">
                <a16:creationId xmlns:a16="http://schemas.microsoft.com/office/drawing/2014/main" id="{1F7935AD-F987-B2AC-6312-1991B4F187BA}"/>
              </a:ext>
            </a:extLst>
          </p:cNvPr>
          <p:cNvSpPr txBox="1"/>
          <p:nvPr/>
        </p:nvSpPr>
        <p:spPr>
          <a:xfrm>
            <a:off x="1044965" y="3677534"/>
            <a:ext cx="7784710"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giữ</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sạch</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đường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phố</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Bởi</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chị</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40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25" y="13646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33401" y="-457200"/>
            <a:ext cx="11229975" cy="650805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1390649" y="1924050"/>
            <a:ext cx="7296151"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C6E51">
                    <a:lumMod val="75000"/>
                  </a:srgbClr>
                </a:solidFill>
                <a:effectLst/>
                <a:uLnTx/>
                <a:uFillTx/>
                <a:ea typeface="+mn-ea"/>
                <a:cs typeface="+mn-cs"/>
              </a:rPr>
              <a:t>Hãy</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kể</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thêm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một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số</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của</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người</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lao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động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khác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mà</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em</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biết</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Những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công</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việc</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đó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có</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ích</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gì</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cho</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xã</a:t>
            </a:r>
            <a:r>
              <a:rPr kumimoji="0" lang="en-US" sz="4000" b="1" i="0" u="none" strike="noStrike" kern="1200" cap="none" spc="0" normalizeH="0" noProof="0" dirty="0">
                <a:ln>
                  <a:noFill/>
                </a:ln>
                <a:solidFill>
                  <a:srgbClr val="FC6E51">
                    <a:lumMod val="75000"/>
                  </a:srgbClr>
                </a:solidFill>
                <a:effectLst/>
                <a:uLnTx/>
                <a:uFillTx/>
                <a:ea typeface="+mn-ea"/>
                <a:cs typeface="+mn-cs"/>
              </a:rPr>
              <a:t> </a:t>
            </a:r>
            <a:r>
              <a:rPr kumimoji="0" lang="en-US" sz="4000" b="1" i="0" u="none" strike="noStrike" kern="1200" cap="none" spc="0" normalizeH="0" noProof="0" dirty="0" err="1">
                <a:ln>
                  <a:noFill/>
                </a:ln>
                <a:solidFill>
                  <a:srgbClr val="FC6E51">
                    <a:lumMod val="75000"/>
                  </a:srgbClr>
                </a:solidFill>
                <a:effectLst/>
                <a:uLnTx/>
                <a:uFillTx/>
                <a:ea typeface="+mn-ea"/>
                <a:cs typeface="+mn-cs"/>
              </a:rPr>
              <a:t>hội</a:t>
            </a:r>
            <a:r>
              <a:rPr kumimoji="0" lang="en-US" sz="4000" b="1" i="0" u="none" strike="noStrike" kern="1200" cap="none" spc="0" normalizeH="0" noProof="0" dirty="0">
                <a:ln>
                  <a:noFill/>
                </a:ln>
                <a:solidFill>
                  <a:srgbClr val="FC6E51">
                    <a:lumMod val="75000"/>
                  </a:srgbClr>
                </a:solidFill>
                <a:effectLst/>
                <a:uLnTx/>
                <a:uFillTx/>
                <a:ea typeface="+mn-ea"/>
                <a:cs typeface="+mn-cs"/>
              </a:rPr>
              <a:t>?</a:t>
            </a:r>
            <a:endParaRPr kumimoji="0" lang="en-US" sz="4000" b="1" i="0" u="none" strike="noStrike" kern="1200" cap="none" spc="0" normalizeH="0" baseline="0" noProof="0" dirty="0">
              <a:ln>
                <a:noFill/>
              </a:ln>
              <a:solidFill>
                <a:srgbClr val="FC6E51">
                  <a:lumMod val="75000"/>
                </a:srgbClr>
              </a:solidFill>
              <a:effectLst/>
              <a:uLnTx/>
              <a:uFillTx/>
              <a:ea typeface="+mn-ea"/>
              <a:cs typeface="+mn-cs"/>
            </a:endParaRPr>
          </a:p>
        </p:txBody>
      </p:sp>
      <p:pic>
        <p:nvPicPr>
          <p:cNvPr id="10" name="Picture 13">
            <a:extLst>
              <a:ext uri="{FF2B5EF4-FFF2-40B4-BE49-F238E27FC236}">
                <a16:creationId xmlns:a16="http://schemas.microsoft.com/office/drawing/2014/main" id="{867FEF75-0E59-06A0-9E91-D6707425EDA9}"/>
              </a:ext>
            </a:extLst>
          </p:cNvPr>
          <p:cNvPicPr>
            <a:picLocks noChangeAspect="1"/>
          </p:cNvPicPr>
          <p:nvPr/>
        </p:nvPicPr>
        <p:blipFill>
          <a:blip r:embed="rId5"/>
          <a:srcRect/>
          <a:stretch>
            <a:fillRect/>
          </a:stretch>
        </p:blipFill>
        <p:spPr>
          <a:xfrm>
            <a:off x="7086600" y="4155949"/>
            <a:ext cx="5486400" cy="2702052"/>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D47391AA-62B7-80B3-7370-D459A0EC448A}"/>
              </a:ext>
            </a:extLst>
          </p:cNvPr>
          <p:cNvGraphicFramePr>
            <a:graphicFrameLocks noGrp="1"/>
          </p:cNvGraphicFramePr>
          <p:nvPr>
            <p:extLst>
              <p:ext uri="{D42A27DB-BD31-4B8C-83A1-F6EECF244321}">
                <p14:modId xmlns:p14="http://schemas.microsoft.com/office/powerpoint/2010/main" val="1517732105"/>
              </p:ext>
            </p:extLst>
          </p:nvPr>
        </p:nvGraphicFramePr>
        <p:xfrm>
          <a:off x="1019175" y="895350"/>
          <a:ext cx="10067925" cy="4972051"/>
        </p:xfrm>
        <a:graphic>
          <a:graphicData uri="http://schemas.openxmlformats.org/drawingml/2006/table">
            <a:tbl>
              <a:tblPr firstRow="1" firstCol="1" bandRow="1">
                <a:tableStyleId>{21E4AEA4-8DFA-4A89-87EB-49C32662AFE0}</a:tableStyleId>
              </a:tblPr>
              <a:tblGrid>
                <a:gridCol w="1356173">
                  <a:extLst>
                    <a:ext uri="{9D8B030D-6E8A-4147-A177-3AD203B41FA5}">
                      <a16:colId xmlns:a16="http://schemas.microsoft.com/office/drawing/2014/main" val="2296282943"/>
                    </a:ext>
                  </a:extLst>
                </a:gridCol>
                <a:gridCol w="3414142">
                  <a:extLst>
                    <a:ext uri="{9D8B030D-6E8A-4147-A177-3AD203B41FA5}">
                      <a16:colId xmlns:a16="http://schemas.microsoft.com/office/drawing/2014/main" val="2209345668"/>
                    </a:ext>
                  </a:extLst>
                </a:gridCol>
                <a:gridCol w="5297610">
                  <a:extLst>
                    <a:ext uri="{9D8B030D-6E8A-4147-A177-3AD203B41FA5}">
                      <a16:colId xmlns:a16="http://schemas.microsoft.com/office/drawing/2014/main" val="1839938384"/>
                    </a:ext>
                  </a:extLst>
                </a:gridCol>
              </a:tblGrid>
              <a:tr h="508894">
                <a:tc>
                  <a:txBody>
                    <a:bodyPr/>
                    <a:lstStyle/>
                    <a:p>
                      <a:pPr marL="0" marR="0" algn="ctr">
                        <a:spcBef>
                          <a:spcPts val="0"/>
                        </a:spcBef>
                        <a:spcAft>
                          <a:spcPts val="0"/>
                        </a:spcAft>
                      </a:pPr>
                      <a:r>
                        <a:rPr lang="en-US" sz="2800">
                          <a:effectLst/>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err="1">
                          <a:effectLst/>
                        </a:rPr>
                        <a:t>Nghề</a:t>
                      </a:r>
                      <a:r>
                        <a:rPr lang="en-US" sz="2800" dirty="0">
                          <a:effectLst/>
                        </a:rPr>
                        <a:t> </a:t>
                      </a:r>
                      <a:r>
                        <a:rPr lang="en-US" sz="2800" dirty="0" err="1">
                          <a:effectLst/>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effectLst/>
                        </a:rPr>
                        <a:t>Đóng góp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355727"/>
                  </a:ext>
                </a:extLst>
              </a:tr>
              <a:tr h="508894">
                <a:tc>
                  <a:txBody>
                    <a:bodyPr/>
                    <a:lstStyle/>
                    <a:p>
                      <a:pPr marL="0" marR="0" algn="just">
                        <a:spcBef>
                          <a:spcPts val="0"/>
                        </a:spcBef>
                        <a:spcAft>
                          <a:spcPts val="0"/>
                        </a:spcAft>
                      </a:pPr>
                      <a:r>
                        <a:rPr lang="en-US" sz="2800">
                          <a:effectLst/>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Nông</a:t>
                      </a:r>
                      <a:r>
                        <a:rPr lang="en-US" sz="2800" dirty="0">
                          <a:effectLst/>
                        </a:rPr>
                        <a:t> </a:t>
                      </a:r>
                      <a:r>
                        <a:rPr lang="en-US" sz="2800" dirty="0" err="1">
                          <a:effectLst/>
                        </a:rPr>
                        <a:t>dân</a:t>
                      </a:r>
                      <a:r>
                        <a:rPr lang="en-US" sz="2800" dirty="0">
                          <a:effectLst/>
                        </a:rPr>
                        <a:t> (</a:t>
                      </a:r>
                      <a:r>
                        <a:rPr lang="en-US" sz="2800" dirty="0" err="1">
                          <a:effectLst/>
                        </a:rPr>
                        <a:t>lái</a:t>
                      </a:r>
                      <a:r>
                        <a:rPr lang="en-US" sz="2800" dirty="0">
                          <a:effectLst/>
                        </a:rPr>
                        <a:t> </a:t>
                      </a:r>
                      <a:r>
                        <a:rPr lang="en-US" sz="2800" dirty="0" err="1">
                          <a:effectLst/>
                        </a:rPr>
                        <a:t>máy</a:t>
                      </a:r>
                      <a:r>
                        <a:rPr lang="en-US" sz="2800" dirty="0">
                          <a:effectLst/>
                        </a:rPr>
                        <a:t> </a:t>
                      </a:r>
                      <a:r>
                        <a:rPr lang="en-US" sz="2800" dirty="0" err="1">
                          <a:effectLst/>
                        </a:rPr>
                        <a:t>gặt</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Góp phần tạo ra lúa, gạo cho xã hội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6432"/>
                  </a:ext>
                </a:extLst>
              </a:tr>
              <a:tr h="508894">
                <a:tc>
                  <a:txBody>
                    <a:bodyPr/>
                    <a:lstStyle/>
                    <a:p>
                      <a:pPr marL="0" marR="0" algn="just">
                        <a:spcBef>
                          <a:spcPts val="0"/>
                        </a:spcBef>
                        <a:spcAft>
                          <a:spcPts val="0"/>
                        </a:spcAft>
                      </a:pPr>
                      <a:r>
                        <a:rPr lang="en-US" sz="2800">
                          <a:effectLst/>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Công</a:t>
                      </a:r>
                      <a:r>
                        <a:rPr lang="en-US" sz="2800" dirty="0">
                          <a:effectLst/>
                        </a:rPr>
                        <a:t> </a:t>
                      </a:r>
                      <a:r>
                        <a:rPr lang="en-US" sz="2800" dirty="0" err="1">
                          <a:effectLst/>
                        </a:rPr>
                        <a:t>nhân</a:t>
                      </a:r>
                      <a:r>
                        <a:rPr lang="en-US" sz="2800" dirty="0">
                          <a:effectLst/>
                        </a:rPr>
                        <a:t> (may)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May quần áo cho mọi người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6928259"/>
                  </a:ext>
                </a:extLst>
              </a:tr>
              <a:tr h="978825">
                <a:tc>
                  <a:txBody>
                    <a:bodyPr/>
                    <a:lstStyle/>
                    <a:p>
                      <a:pPr marL="0" marR="0" algn="just">
                        <a:spcBef>
                          <a:spcPts val="0"/>
                        </a:spcBef>
                        <a:spcAft>
                          <a:spcPts val="0"/>
                        </a:spcAft>
                      </a:pPr>
                      <a:r>
                        <a:rPr lang="en-US" sz="2800">
                          <a:effectLst/>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Giáo</a:t>
                      </a:r>
                      <a:r>
                        <a:rPr lang="en-US" sz="2800" dirty="0">
                          <a:effectLst/>
                        </a:rPr>
                        <a:t> </a:t>
                      </a:r>
                      <a:r>
                        <a:rPr lang="en-US" sz="2800" dirty="0" err="1">
                          <a:effectLst/>
                        </a:rPr>
                        <a:t>viên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rPr>
                        <a:t>Dạy kiến thức, đạo đức, kĩ năng,...cho HS.</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627431"/>
                  </a:ext>
                </a:extLst>
              </a:tr>
              <a:tr h="978825">
                <a:tc>
                  <a:txBody>
                    <a:bodyPr/>
                    <a:lstStyle/>
                    <a:p>
                      <a:pPr marL="0" marR="0" algn="just">
                        <a:spcBef>
                          <a:spcPts val="0"/>
                        </a:spcBef>
                        <a:spcAft>
                          <a:spcPts val="0"/>
                        </a:spcAft>
                      </a:pPr>
                      <a:r>
                        <a:rPr lang="en-US" sz="2800">
                          <a:effectLst/>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Nhân viên bán hàng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mua</a:t>
                      </a:r>
                      <a:r>
                        <a:rPr lang="en-US" sz="2800" dirty="0">
                          <a:effectLst/>
                        </a:rPr>
                        <a:t> </a:t>
                      </a:r>
                      <a:r>
                        <a:rPr lang="en-US" sz="2800" dirty="0" err="1">
                          <a:effectLst/>
                        </a:rPr>
                        <a:t>bán</a:t>
                      </a:r>
                      <a:r>
                        <a:rPr lang="en-US" sz="2800" dirty="0">
                          <a:effectLst/>
                        </a:rPr>
                        <a:t>, </a:t>
                      </a:r>
                      <a:r>
                        <a:rPr lang="en-US" sz="2800" dirty="0" err="1">
                          <a:effectLst/>
                        </a:rPr>
                        <a:t>trao</a:t>
                      </a:r>
                      <a:r>
                        <a:rPr lang="en-US" sz="2800" dirty="0">
                          <a:effectLst/>
                        </a:rPr>
                        <a:t> </a:t>
                      </a:r>
                      <a:r>
                        <a:rPr lang="en-US" sz="2800" dirty="0" err="1">
                          <a:effectLst/>
                        </a:rPr>
                        <a:t>đổi</a:t>
                      </a:r>
                      <a:r>
                        <a:rPr lang="en-US" sz="2800" dirty="0">
                          <a:effectLst/>
                        </a:rPr>
                        <a:t> </a:t>
                      </a:r>
                      <a:r>
                        <a:rPr lang="en-US" sz="2800" dirty="0" err="1">
                          <a:effectLst/>
                        </a:rPr>
                        <a:t>hàng</a:t>
                      </a:r>
                      <a:r>
                        <a:rPr lang="en-US" sz="2800" dirty="0">
                          <a:effectLst/>
                        </a:rPr>
                        <a:t> </a:t>
                      </a:r>
                      <a:r>
                        <a:rPr lang="en-US" sz="2800" dirty="0" err="1">
                          <a:effectLst/>
                        </a:rPr>
                        <a:t>hoá</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7498615"/>
                  </a:ext>
                </a:extLst>
              </a:tr>
              <a:tr h="508894">
                <a:tc>
                  <a:txBody>
                    <a:bodyPr/>
                    <a:lstStyle/>
                    <a:p>
                      <a:pPr marL="0" marR="0" algn="just">
                        <a:spcBef>
                          <a:spcPts val="0"/>
                        </a:spcBef>
                        <a:spcAft>
                          <a:spcPts val="0"/>
                        </a:spcAft>
                      </a:pPr>
                      <a:r>
                        <a:rPr lang="en-US" sz="2800">
                          <a:effectLst/>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Bác sĩ</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Khám</a:t>
                      </a:r>
                      <a:r>
                        <a:rPr lang="en-US" sz="2800" dirty="0">
                          <a:effectLst/>
                        </a:rPr>
                        <a:t>, </a:t>
                      </a:r>
                      <a:r>
                        <a:rPr lang="en-US" sz="2800" dirty="0" err="1">
                          <a:effectLst/>
                        </a:rPr>
                        <a:t>chữa</a:t>
                      </a:r>
                      <a:r>
                        <a:rPr lang="en-US" sz="2800" dirty="0">
                          <a:effectLst/>
                        </a:rPr>
                        <a:t> </a:t>
                      </a:r>
                      <a:r>
                        <a:rPr lang="en-US" sz="2800" dirty="0" err="1">
                          <a:effectLst/>
                        </a:rPr>
                        <a:t>bệnh</a:t>
                      </a:r>
                      <a:r>
                        <a:rPr lang="en-US" sz="2800" dirty="0">
                          <a:effectLst/>
                        </a:rPr>
                        <a:t> </a:t>
                      </a:r>
                      <a:r>
                        <a:rPr lang="en-US" sz="2800" dirty="0" err="1">
                          <a:effectLst/>
                        </a:rPr>
                        <a:t>cho</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54497"/>
                  </a:ext>
                </a:extLst>
              </a:tr>
              <a:tr h="978825">
                <a:tc>
                  <a:txBody>
                    <a:bodyPr/>
                    <a:lstStyle/>
                    <a:p>
                      <a:pPr marL="0" marR="0" algn="just">
                        <a:spcBef>
                          <a:spcPts val="0"/>
                        </a:spcBef>
                        <a:spcAft>
                          <a:spcPts val="0"/>
                        </a:spcAft>
                      </a:pPr>
                      <a:r>
                        <a:rPr lang="en-US" sz="2800">
                          <a:effectLst/>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Nhà khoa học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Nghiên</a:t>
                      </a:r>
                      <a:r>
                        <a:rPr lang="en-US" sz="2800" dirty="0">
                          <a:effectLst/>
                        </a:rPr>
                        <a:t> </a:t>
                      </a:r>
                      <a:r>
                        <a:rPr lang="en-US" sz="2800" dirty="0" err="1">
                          <a:effectLst/>
                        </a:rPr>
                        <a:t>cứu</a:t>
                      </a:r>
                      <a:r>
                        <a:rPr lang="en-US" sz="2800" dirty="0">
                          <a:effectLst/>
                        </a:rPr>
                        <a:t> khoa </a:t>
                      </a:r>
                      <a:r>
                        <a:rPr lang="en-US" sz="2800" dirty="0" err="1">
                          <a:effectLst/>
                        </a:rPr>
                        <a:t>học</a:t>
                      </a:r>
                      <a:r>
                        <a:rPr lang="en-US" sz="2800" dirty="0">
                          <a:effectLst/>
                        </a:rPr>
                        <a:t> </a:t>
                      </a:r>
                      <a:r>
                        <a:rPr lang="en-US" sz="2800" dirty="0" err="1">
                          <a:effectLst/>
                        </a:rPr>
                        <a:t>để</a:t>
                      </a:r>
                      <a:r>
                        <a:rPr lang="en-US" sz="2800" dirty="0">
                          <a:effectLst/>
                        </a:rPr>
                        <a:t> </a:t>
                      </a:r>
                      <a:r>
                        <a:rPr lang="en-US" sz="2800" dirty="0" err="1">
                          <a:effectLst/>
                        </a:rPr>
                        <a:t>ứng</a:t>
                      </a:r>
                      <a:r>
                        <a:rPr lang="en-US" sz="2800" dirty="0">
                          <a:effectLst/>
                        </a:rPr>
                        <a:t> </a:t>
                      </a:r>
                      <a:r>
                        <a:rPr lang="en-US" sz="2800" dirty="0" err="1">
                          <a:effectLst/>
                        </a:rPr>
                        <a:t>dụng</a:t>
                      </a:r>
                      <a:r>
                        <a:rPr lang="en-US" sz="2800" dirty="0">
                          <a:effectLst/>
                        </a:rPr>
                        <a:t> </a:t>
                      </a:r>
                      <a:r>
                        <a:rPr lang="en-US" sz="2800" dirty="0" err="1">
                          <a:effectLst/>
                        </a:rPr>
                        <a:t>vào</a:t>
                      </a:r>
                      <a:r>
                        <a:rPr lang="en-US" sz="2800" dirty="0">
                          <a:effectLst/>
                        </a:rPr>
                        <a:t> </a:t>
                      </a:r>
                      <a:r>
                        <a:rPr lang="en-US" sz="2800" dirty="0" err="1">
                          <a:effectLst/>
                        </a:rPr>
                        <a:t>cuộc</a:t>
                      </a:r>
                      <a:r>
                        <a:rPr lang="en-US" sz="2800" dirty="0">
                          <a:effectLst/>
                        </a:rPr>
                        <a:t> </a:t>
                      </a:r>
                      <a:r>
                        <a:rPr lang="en-US" sz="2800" dirty="0" err="1">
                          <a:effectLst/>
                        </a:rPr>
                        <a:t>sống</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0197699"/>
                  </a:ext>
                </a:extLst>
              </a:tr>
            </a:tbl>
          </a:graphicData>
        </a:graphic>
      </p:graphicFrame>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48D885F-9CDE-48E8-9EAB-FB433DA2BA85}"/>
              </a:ext>
            </a:extLst>
          </p:cNvPr>
          <p:cNvSpPr/>
          <p:nvPr/>
        </p:nvSpPr>
        <p:spPr>
          <a:xfrm>
            <a:off x="4671806" y="1828801"/>
            <a:ext cx="7205869" cy="3525077"/>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văn bản&#10;&#10;Mô tả được tạo tự động">
            <a:extLst>
              <a:ext uri="{FF2B5EF4-FFF2-40B4-BE49-F238E27FC236}">
                <a16:creationId xmlns:a16="http://schemas.microsoft.com/office/drawing/2014/main" id="{B9F2B62E-5CD5-D463-9C94-296002FEC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19" b="93919" l="5667" r="92222">
                        <a14:foregroundMark x1="52000" y1="34730" x2="52778" y2="44054"/>
                        <a14:foregroundMark x1="40111" y1="5946" x2="40111" y2="5946"/>
                        <a14:foregroundMark x1="39667" y1="4054" x2="39111" y2="20676"/>
                        <a14:foregroundMark x1="39333" y1="20541" x2="35444" y2="50270"/>
                        <a14:foregroundMark x1="37778" y1="27838" x2="30111" y2="30270"/>
                        <a14:foregroundMark x1="30111" y1="30270" x2="22000" y2="43919"/>
                        <a14:foregroundMark x1="22000" y1="43919" x2="13444" y2="45676"/>
                        <a14:foregroundMark x1="13444" y1="45676" x2="12667" y2="52703"/>
                        <a14:foregroundMark x1="12667" y1="52703" x2="21222" y2="56351"/>
                        <a14:foregroundMark x1="21222" y1="56351" x2="23778" y2="56622"/>
                        <a14:foregroundMark x1="23000" y1="44730" x2="18111" y2="40811"/>
                        <a14:foregroundMark x1="18111" y1="40811" x2="9556" y2="52162"/>
                        <a14:foregroundMark x1="9556" y1="52162" x2="8000" y2="62973"/>
                        <a14:foregroundMark x1="55333" y1="76351" x2="50778" y2="81892"/>
                        <a14:foregroundMark x1="50778" y1="81892" x2="41778" y2="87162"/>
                        <a14:foregroundMark x1="41778" y1="87162" x2="35111" y2="85541"/>
                        <a14:foregroundMark x1="35111" y1="85541" x2="45444" y2="87568"/>
                        <a14:foregroundMark x1="59889" y1="76486" x2="56556" y2="74865"/>
                        <a14:foregroundMark x1="76889" y1="82297" x2="80667" y2="91216"/>
                        <a14:foregroundMark x1="80667" y1="91216" x2="87778" y2="90405"/>
                        <a14:foregroundMark x1="52333" y1="89459" x2="55667" y2="94324"/>
                        <a14:foregroundMark x1="45000" y1="89595" x2="44889" y2="89595"/>
                        <a14:foregroundMark x1="35444" y1="88649" x2="33556" y2="92162"/>
                        <a14:foregroundMark x1="8000" y1="84459" x2="6556" y2="84459"/>
                        <a14:foregroundMark x1="12000" y1="75135" x2="5667" y2="82568"/>
                        <a14:foregroundMark x1="5667" y1="82568" x2="14889" y2="82432"/>
                        <a14:foregroundMark x1="70222" y1="33649" x2="70333" y2="47838"/>
                        <a14:foregroundMark x1="87778" y1="83514" x2="87778" y2="85135"/>
                        <a14:foregroundMark x1="90556" y1="90000" x2="90556" y2="90000"/>
                        <a14:foregroundMark x1="88444" y1="91757" x2="92222" y2="90676"/>
                      </a14:backgroundRemoval>
                    </a14:imgEffect>
                  </a14:imgLayer>
                </a14:imgProps>
              </a:ext>
              <a:ext uri="{28A0092B-C50C-407E-A947-70E740481C1C}">
                <a14:useLocalDpi xmlns:a14="http://schemas.microsoft.com/office/drawing/2010/main" val="0"/>
              </a:ext>
            </a:extLst>
          </a:blip>
          <a:stretch>
            <a:fillRect/>
          </a:stretch>
        </p:blipFill>
        <p:spPr>
          <a:xfrm>
            <a:off x="-6211" y="2358552"/>
            <a:ext cx="5718470" cy="4701853"/>
          </a:xfrm>
          <a:prstGeom prst="rect">
            <a:avLst/>
          </a:prstGeom>
        </p:spPr>
      </p:pic>
      <p:pic>
        <p:nvPicPr>
          <p:cNvPr id="20" name="Hình ảnh 19" descr="Ảnh có chứa dây xích, sản phẩm kim loại, phụ kiện&#10;&#10;Mô tả được tạo tự động">
            <a:extLst>
              <a:ext uri="{FF2B5EF4-FFF2-40B4-BE49-F238E27FC236}">
                <a16:creationId xmlns:a16="http://schemas.microsoft.com/office/drawing/2014/main" id="{5DBEB47E-C469-3F0F-4313-77D17220A19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201498" y="-319169"/>
            <a:ext cx="3662414" cy="4295939"/>
          </a:xfrm>
          <a:prstGeom prst="rect">
            <a:avLst/>
          </a:prstGeom>
        </p:spPr>
      </p:pic>
      <p:pic>
        <p:nvPicPr>
          <p:cNvPr id="3" name="Picture 2">
            <a:extLst>
              <a:ext uri="{FF2B5EF4-FFF2-40B4-BE49-F238E27FC236}">
                <a16:creationId xmlns:a16="http://schemas.microsoft.com/office/drawing/2014/main" id="{DB757747-F9EB-590A-9909-625D36EAD4E2}"/>
              </a:ext>
            </a:extLst>
          </p:cNvPr>
          <p:cNvPicPr>
            <a:picLocks noChangeAspect="1"/>
          </p:cNvPicPr>
          <p:nvPr/>
        </p:nvPicPr>
        <p:blipFill>
          <a:blip r:embed="rId7"/>
          <a:stretch>
            <a:fillRect/>
          </a:stretch>
        </p:blipFill>
        <p:spPr>
          <a:xfrm>
            <a:off x="4573590" y="2678727"/>
            <a:ext cx="7254869" cy="1938696"/>
          </a:xfrm>
          <a:prstGeom prst="rect">
            <a:avLst/>
          </a:prstGeom>
        </p:spPr>
      </p:pic>
    </p:spTree>
    <p:extLst>
      <p:ext uri="{BB962C8B-B14F-4D97-AF65-F5344CB8AC3E}">
        <p14:creationId xmlns:p14="http://schemas.microsoft.com/office/powerpoint/2010/main" val="416071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đục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cưa</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a:rPr>
                <a:t>Làm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ra</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giường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tủ</a:t>
              </a:r>
              <a:r>
                <a:rPr lang="en-US" sz="3600" b="1" dirty="0">
                  <a:solidFill>
                    <a:srgbClr val="002060"/>
                  </a:solidFill>
                  <a:latin typeface="Calibri" panose="020F0502020204030204"/>
                </a:rPr>
                <a:t>…</a:t>
              </a:r>
              <a:r>
                <a:rPr lang="en-US" sz="3600" b="1" dirty="0" err="1">
                  <a:solidFill>
                    <a:srgbClr val="002060"/>
                  </a:solidFill>
                  <a:latin typeface="Calibri" panose="020F0502020204030204"/>
                </a:rPr>
                <a:t>sớm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trưa</a:t>
              </a:r>
              <a:r>
                <a:rPr lang="en-US" sz="3600" b="1" dirty="0">
                  <a:solidFill>
                    <a:srgbClr val="002060"/>
                  </a:solidFill>
                  <a:latin typeface="Calibri" panose="020F0502020204030204"/>
                </a:rPr>
                <a:t> ta </a:t>
              </a:r>
              <a:r>
                <a:rPr lang="en-US" sz="3600" b="1" dirty="0" err="1">
                  <a:solidFill>
                    <a:srgbClr val="002060"/>
                  </a:solidFill>
                  <a:latin typeface="Calibri" panose="020F0502020204030204"/>
                </a:rPr>
                <a:t>cần</a:t>
              </a:r>
              <a:r>
                <a:rPr lang="en-US" sz="3600" b="1" dirty="0">
                  <a:solidFill>
                    <a:srgbClr val="002060"/>
                  </a:solidFill>
                  <a:latin typeface="Calibri" panose="020F0502020204030204"/>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rPr>
              <a:t>mộc</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ea typeface="+mn-ea"/>
              <a:cs typeface="+mn-cs"/>
            </a:endParaRPr>
          </a:p>
        </p:txBody>
      </p:sp>
      <p:pic>
        <p:nvPicPr>
          <p:cNvPr id="8" name="Picture 7" descr="A picture containing cartoon, clothing, LEGO&#10;&#10;Description automatically generated">
            <a:extLst>
              <a:ext uri="{FF2B5EF4-FFF2-40B4-BE49-F238E27FC236}">
                <a16:creationId xmlns:a16="http://schemas.microsoft.com/office/drawing/2014/main" id="{0A8BFA4C-CD60-57AB-9F9F-2C14626A893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67350" y="3829050"/>
            <a:ext cx="3352800" cy="3352800"/>
          </a:xfrm>
          <a:prstGeom prst="rect">
            <a:avLst/>
          </a:prstGeom>
        </p:spPr>
      </p:pic>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Nghề</a:t>
              </a:r>
              <a:r>
                <a:rPr lang="en-US" sz="3600" b="1" i="0" dirty="0">
                  <a:solidFill>
                    <a:srgbClr val="002060"/>
                  </a:solidFill>
                  <a:effectLst/>
                </a:rPr>
                <a:t> </a:t>
              </a:r>
              <a:r>
                <a:rPr lang="en-US" sz="3600" b="1" i="0" dirty="0" err="1">
                  <a:solidFill>
                    <a:srgbClr val="002060"/>
                  </a:solidFill>
                  <a:effectLst/>
                </a:rPr>
                <a:t>gì</a:t>
              </a:r>
              <a:r>
                <a:rPr lang="en-US" sz="3600" b="1" i="0" dirty="0">
                  <a:solidFill>
                    <a:srgbClr val="002060"/>
                  </a:solidFill>
                  <a:effectLst/>
                </a:rPr>
                <a:t> </a:t>
              </a:r>
              <a:r>
                <a:rPr lang="en-US" sz="3600" b="1" i="0" dirty="0" err="1">
                  <a:solidFill>
                    <a:srgbClr val="002060"/>
                  </a:solidFill>
                  <a:effectLst/>
                </a:rPr>
                <a:t>chân</a:t>
              </a:r>
              <a:r>
                <a:rPr lang="en-US" sz="3600" b="1" i="0" dirty="0">
                  <a:solidFill>
                    <a:srgbClr val="002060"/>
                  </a:solidFill>
                  <a:effectLst/>
                </a:rPr>
                <a:t> </a:t>
              </a:r>
              <a:r>
                <a:rPr lang="en-US" sz="3600" b="1" i="0" dirty="0" err="1">
                  <a:solidFill>
                    <a:srgbClr val="002060"/>
                  </a:solidFill>
                  <a:effectLst/>
                </a:rPr>
                <a:t>lấm</a:t>
              </a:r>
              <a:r>
                <a:rPr lang="en-US" sz="3600" b="1" i="0" dirty="0">
                  <a:solidFill>
                    <a:srgbClr val="002060"/>
                  </a:solidFill>
                  <a:effectLst/>
                </a:rPr>
                <a:t> </a:t>
              </a:r>
              <a:r>
                <a:rPr lang="en-US" sz="3600" b="1" i="0" dirty="0" err="1">
                  <a:solidFill>
                    <a:srgbClr val="002060"/>
                  </a:solidFill>
                  <a:effectLst/>
                </a:rPr>
                <a:t>tay</a:t>
              </a:r>
              <a:r>
                <a:rPr lang="en-US" sz="3600" b="1" i="0" dirty="0">
                  <a:solidFill>
                    <a:srgbClr val="002060"/>
                  </a:solidFill>
                  <a:effectLst/>
                </a:rPr>
                <a:t> </a:t>
              </a:r>
              <a:r>
                <a:rPr lang="en-US" sz="3600" b="1" i="0" dirty="0" err="1">
                  <a:solidFill>
                    <a:srgbClr val="002060"/>
                  </a:solidFill>
                  <a:effectLst/>
                </a:rPr>
                <a:t>bùn</a:t>
              </a:r>
              <a:r>
                <a:rPr lang="en-US" sz="3600" b="1" dirty="0">
                  <a:solidFill>
                    <a:srgbClr val="002060"/>
                  </a:solidFill>
                </a:rPr>
                <a:t/>
              </a:r>
              <a:br>
                <a:rPr lang="en-US" sz="3600" b="1" dirty="0">
                  <a:solidFill>
                    <a:srgbClr val="002060"/>
                  </a:solidFill>
                </a:rPr>
              </a:br>
              <a:r>
                <a:rPr lang="en-US" sz="3600" b="1" i="0" dirty="0">
                  <a:solidFill>
                    <a:srgbClr val="002060"/>
                  </a:solidFill>
                  <a:effectLst/>
                </a:rPr>
                <a:t>Cho ta </a:t>
              </a:r>
              <a:r>
                <a:rPr lang="en-US" sz="3600" b="1" i="0" dirty="0" err="1">
                  <a:solidFill>
                    <a:srgbClr val="002060"/>
                  </a:solidFill>
                  <a:effectLst/>
                </a:rPr>
                <a:t>hạt</a:t>
              </a:r>
              <a:r>
                <a:rPr lang="en-US" sz="3600" b="1" i="0" dirty="0">
                  <a:solidFill>
                    <a:srgbClr val="002060"/>
                  </a:solidFill>
                  <a:effectLst/>
                </a:rPr>
                <a:t> </a:t>
              </a:r>
              <a:r>
                <a:rPr lang="en-US" sz="3600" b="1" i="0" dirty="0" err="1">
                  <a:solidFill>
                    <a:srgbClr val="002060"/>
                  </a:solidFill>
                  <a:effectLst/>
                </a:rPr>
                <a:t>gạo</a:t>
              </a:r>
              <a:r>
                <a:rPr lang="en-US" sz="3600" b="1" i="0" dirty="0">
                  <a:solidFill>
                    <a:srgbClr val="002060"/>
                  </a:solidFill>
                  <a:effectLst/>
                </a:rPr>
                <a:t>, </a:t>
              </a:r>
              <a:r>
                <a:rPr lang="en-US" sz="3600" b="1" i="0" dirty="0" err="1">
                  <a:solidFill>
                    <a:srgbClr val="002060"/>
                  </a:solidFill>
                  <a:effectLst/>
                </a:rPr>
                <a:t>ấm</a:t>
              </a:r>
              <a:r>
                <a:rPr lang="en-US" sz="3600" b="1" i="0" dirty="0">
                  <a:solidFill>
                    <a:srgbClr val="002060"/>
                  </a:solidFill>
                  <a:effectLst/>
                </a:rPr>
                <a:t> no </a:t>
              </a:r>
              <a:r>
                <a:rPr lang="en-US" sz="3600" b="1" i="0" dirty="0" err="1">
                  <a:solidFill>
                    <a:srgbClr val="002060"/>
                  </a:solidFill>
                  <a:effectLst/>
                </a:rPr>
                <a:t>mỗi</a:t>
              </a:r>
              <a:r>
                <a:rPr lang="en-US" sz="3600" b="1" i="0" dirty="0">
                  <a:solidFill>
                    <a:srgbClr val="002060"/>
                  </a:solidFill>
                  <a:effectLst/>
                </a:rPr>
                <a:t> </a:t>
              </a:r>
              <a:r>
                <a:rPr lang="en-US" sz="3600" b="1" i="0" dirty="0" err="1">
                  <a:solidFill>
                    <a:srgbClr val="002060"/>
                  </a:solidFill>
                  <a:effectLst/>
                </a:rPr>
                <a:t>ngày</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nông</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0E0914E-0121-3342-B55D-494C718AF050}"/>
              </a:ext>
            </a:extLst>
          </p:cNvPr>
          <p:cNvGrpSpPr/>
          <p:nvPr/>
        </p:nvGrpSpPr>
        <p:grpSpPr>
          <a:xfrm>
            <a:off x="5776734" y="3731024"/>
            <a:ext cx="3519665" cy="3126976"/>
            <a:chOff x="1901195" y="2605309"/>
            <a:chExt cx="2055644" cy="2321742"/>
          </a:xfrm>
        </p:grpSpPr>
        <p:pic>
          <p:nvPicPr>
            <p:cNvPr id="15" name="Picture 14" descr="A picture containing toy, doll&#10;&#10;Description automatically generated">
              <a:extLst>
                <a:ext uri="{FF2B5EF4-FFF2-40B4-BE49-F238E27FC236}">
                  <a16:creationId xmlns:a16="http://schemas.microsoft.com/office/drawing/2014/main" id="{85881D8D-4FF6-45EB-1BC8-8C681F955D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id="{A0CB15AD-18E2-2B82-3F44-F93AC18F24C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spTree>
    <p:extLst>
      <p:ext uri="{BB962C8B-B14F-4D97-AF65-F5344CB8AC3E}">
        <p14:creationId xmlns:p14="http://schemas.microsoft.com/office/powerpoint/2010/main" val="2552228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Nghề</a:t>
              </a:r>
              <a:r>
                <a:rPr lang="en-US" sz="3600" b="1" i="0" dirty="0">
                  <a:solidFill>
                    <a:srgbClr val="002060"/>
                  </a:solidFill>
                  <a:effectLst/>
                </a:rPr>
                <a:t> </a:t>
              </a:r>
              <a:r>
                <a:rPr lang="en-US" sz="3600" b="1" i="0" dirty="0" err="1">
                  <a:solidFill>
                    <a:srgbClr val="002060"/>
                  </a:solidFill>
                  <a:effectLst/>
                </a:rPr>
                <a:t>gì</a:t>
              </a:r>
              <a:r>
                <a:rPr lang="en-US" sz="3600" b="1" i="0" dirty="0">
                  <a:solidFill>
                    <a:srgbClr val="002060"/>
                  </a:solidFill>
                  <a:effectLst/>
                </a:rPr>
                <a:t> </a:t>
              </a:r>
              <a:r>
                <a:rPr lang="en-US" sz="3600" b="1" i="0" dirty="0" err="1">
                  <a:solidFill>
                    <a:srgbClr val="002060"/>
                  </a:solidFill>
                  <a:effectLst/>
                </a:rPr>
                <a:t>bạn</a:t>
              </a:r>
              <a:r>
                <a:rPr lang="en-US" sz="3600" b="1" i="0" dirty="0">
                  <a:solidFill>
                    <a:srgbClr val="002060"/>
                  </a:solidFill>
                  <a:effectLst/>
                </a:rPr>
                <a:t> </a:t>
              </a:r>
              <a:r>
                <a:rPr lang="en-US" sz="3600" b="1" i="0" dirty="0" err="1">
                  <a:solidFill>
                    <a:srgbClr val="002060"/>
                  </a:solidFill>
                  <a:effectLst/>
                </a:rPr>
                <a:t>với</a:t>
              </a:r>
              <a:r>
                <a:rPr lang="en-US" sz="3600" b="1" i="0" dirty="0">
                  <a:solidFill>
                    <a:srgbClr val="002060"/>
                  </a:solidFill>
                  <a:effectLst/>
                </a:rPr>
                <a:t> </a:t>
              </a:r>
              <a:r>
                <a:rPr lang="en-US" sz="3600" b="1" i="0" dirty="0" err="1">
                  <a:solidFill>
                    <a:srgbClr val="002060"/>
                  </a:solidFill>
                  <a:effectLst/>
                </a:rPr>
                <a:t>vữa</a:t>
              </a:r>
              <a:r>
                <a:rPr lang="en-US" sz="3600" b="1" i="0" dirty="0">
                  <a:solidFill>
                    <a:srgbClr val="002060"/>
                  </a:solidFill>
                  <a:effectLst/>
                </a:rPr>
                <a:t>, </a:t>
              </a:r>
              <a:r>
                <a:rPr lang="en-US" sz="3600" b="1" i="0" dirty="0" err="1">
                  <a:solidFill>
                    <a:srgbClr val="002060"/>
                  </a:solidFill>
                  <a:effectLst/>
                </a:rPr>
                <a:t>vôi</a:t>
              </a:r>
              <a:r>
                <a:rPr lang="en-US" sz="3600" b="1" dirty="0">
                  <a:solidFill>
                    <a:srgbClr val="002060"/>
                  </a:solidFill>
                </a:rPr>
                <a:t/>
              </a:r>
              <a:br>
                <a:rPr lang="en-US" sz="3600" b="1" dirty="0">
                  <a:solidFill>
                    <a:srgbClr val="002060"/>
                  </a:solidFill>
                </a:rPr>
              </a:br>
              <a:r>
                <a:rPr lang="en-US" sz="3600" b="1" i="0" dirty="0" err="1">
                  <a:solidFill>
                    <a:srgbClr val="002060"/>
                  </a:solidFill>
                  <a:effectLst/>
                </a:rPr>
                <a:t>Xây</a:t>
              </a:r>
              <a:r>
                <a:rPr lang="en-US" sz="3600" b="1" i="0" dirty="0">
                  <a:solidFill>
                    <a:srgbClr val="002060"/>
                  </a:solidFill>
                  <a:effectLst/>
                </a:rPr>
                <a:t> </a:t>
              </a:r>
              <a:r>
                <a:rPr lang="en-US" sz="3600" b="1" i="0" dirty="0" err="1">
                  <a:solidFill>
                    <a:srgbClr val="002060"/>
                  </a:solidFill>
                  <a:effectLst/>
                </a:rPr>
                <a:t>nhà</a:t>
              </a:r>
              <a:r>
                <a:rPr lang="en-US" sz="3600" b="1" i="0" dirty="0">
                  <a:solidFill>
                    <a:srgbClr val="002060"/>
                  </a:solidFill>
                  <a:effectLst/>
                </a:rPr>
                <a:t> </a:t>
              </a:r>
              <a:r>
                <a:rPr lang="en-US" sz="3600" b="1" i="0" dirty="0" err="1">
                  <a:solidFill>
                    <a:srgbClr val="002060"/>
                  </a:solidFill>
                  <a:effectLst/>
                </a:rPr>
                <a:t>cao</a:t>
              </a:r>
              <a:r>
                <a:rPr lang="en-US" sz="3600" b="1" i="0" dirty="0">
                  <a:solidFill>
                    <a:srgbClr val="002060"/>
                  </a:solidFill>
                  <a:effectLst/>
                </a:rPr>
                <a:t> </a:t>
              </a:r>
              <a:r>
                <a:rPr lang="en-US" sz="3600" b="1" i="0" dirty="0" err="1">
                  <a:solidFill>
                    <a:srgbClr val="002060"/>
                  </a:solidFill>
                  <a:effectLst/>
                </a:rPr>
                <a:t>đẹp</a:t>
              </a:r>
              <a:r>
                <a:rPr lang="en-US" sz="3600" b="1" i="0" dirty="0">
                  <a:solidFill>
                    <a:srgbClr val="002060"/>
                  </a:solidFill>
                  <a:effectLst/>
                </a:rPr>
                <a:t>, </a:t>
              </a:r>
              <a:r>
                <a:rPr lang="en-US" sz="3600" b="1" i="0" dirty="0" err="1">
                  <a:solidFill>
                    <a:srgbClr val="002060"/>
                  </a:solidFill>
                  <a:effectLst/>
                </a:rPr>
                <a:t>bạn</a:t>
              </a:r>
              <a:r>
                <a:rPr lang="en-US" sz="3600" b="1" i="0" dirty="0">
                  <a:solidFill>
                    <a:srgbClr val="002060"/>
                  </a:solidFill>
                  <a:effectLst/>
                </a:rPr>
                <a:t> </a:t>
              </a:r>
              <a:r>
                <a:rPr lang="en-US" sz="3600" b="1" i="0" dirty="0" err="1">
                  <a:solidFill>
                    <a:srgbClr val="002060"/>
                  </a:solidFill>
                  <a:effectLst/>
                </a:rPr>
                <a:t>tôi</a:t>
              </a:r>
              <a:r>
                <a:rPr lang="en-US" sz="3600" b="1" i="0" dirty="0">
                  <a:solidFill>
                    <a:srgbClr val="002060"/>
                  </a:solidFill>
                  <a:effectLst/>
                </a:rPr>
                <a:t> </a:t>
              </a:r>
              <a:r>
                <a:rPr lang="en-US" sz="3600" b="1" i="0" dirty="0" err="1">
                  <a:solidFill>
                    <a:srgbClr val="002060"/>
                  </a:solidFill>
                  <a:effectLst/>
                </a:rPr>
                <a:t>đều</a:t>
              </a:r>
              <a:r>
                <a:rPr lang="en-US" sz="3600" b="1" i="0" dirty="0">
                  <a:solidFill>
                    <a:srgbClr val="002060"/>
                  </a:solidFill>
                  <a:effectLst/>
                </a:rPr>
                <a:t> </a:t>
              </a:r>
              <a:r>
                <a:rPr lang="en-US" sz="3600" b="1" i="0" dirty="0" err="1">
                  <a:solidFill>
                    <a:srgbClr val="002060"/>
                  </a:solidFill>
                  <a:effectLst/>
                </a:rPr>
                <a:t>cần</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xây</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5" name="Picture 4" descr="A cartoon of a child building a wall&#10;&#10;Description automatically generated with low confidence">
            <a:extLst>
              <a:ext uri="{FF2B5EF4-FFF2-40B4-BE49-F238E27FC236}">
                <a16:creationId xmlns:a16="http://schemas.microsoft.com/office/drawing/2014/main" id="{0F4E880A-C866-8470-8287-6F5CFDA3C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525" y="4290727"/>
            <a:ext cx="3093100" cy="2567273"/>
          </a:xfrm>
          <a:prstGeom prst="rect">
            <a:avLst/>
          </a:prstGeom>
        </p:spPr>
      </p:pic>
    </p:spTree>
    <p:extLst>
      <p:ext uri="{BB962C8B-B14F-4D97-AF65-F5344CB8AC3E}">
        <p14:creationId xmlns:p14="http://schemas.microsoft.com/office/powerpoint/2010/main" val="177454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8010138" cy="1930048"/>
            <a:chOff x="4442924" y="2338591"/>
            <a:chExt cx="6419462" cy="2319860"/>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2108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rPr>
                <a:t>Áo</a:t>
              </a:r>
              <a:r>
                <a:rPr lang="en-US" sz="3600" b="1" i="0" dirty="0">
                  <a:solidFill>
                    <a:srgbClr val="002060"/>
                  </a:solidFill>
                  <a:effectLst/>
                </a:rPr>
                <a:t> </a:t>
              </a:r>
              <a:r>
                <a:rPr lang="en-US" sz="3600" b="1" i="0" dirty="0" err="1">
                  <a:solidFill>
                    <a:srgbClr val="002060"/>
                  </a:solidFill>
                  <a:effectLst/>
                </a:rPr>
                <a:t>quần</a:t>
              </a:r>
              <a:r>
                <a:rPr lang="en-US" sz="3600" b="1" i="0" dirty="0">
                  <a:solidFill>
                    <a:srgbClr val="002060"/>
                  </a:solidFill>
                  <a:effectLst/>
                </a:rPr>
                <a:t> </a:t>
              </a:r>
              <a:r>
                <a:rPr lang="en-US" sz="3600" b="1" i="0" dirty="0" err="1">
                  <a:solidFill>
                    <a:srgbClr val="002060"/>
                  </a:solidFill>
                  <a:effectLst/>
                </a:rPr>
                <a:t>mũ</a:t>
              </a:r>
              <a:r>
                <a:rPr lang="en-US" sz="3600" b="1" i="0" dirty="0">
                  <a:solidFill>
                    <a:srgbClr val="002060"/>
                  </a:solidFill>
                  <a:effectLst/>
                </a:rPr>
                <a:t> </a:t>
              </a:r>
              <a:r>
                <a:rPr lang="en-US" sz="3600" b="1" i="0" dirty="0" err="1">
                  <a:solidFill>
                    <a:srgbClr val="002060"/>
                  </a:solidFill>
                  <a:effectLst/>
                </a:rPr>
                <a:t>mão</a:t>
              </a:r>
              <a:r>
                <a:rPr lang="en-US" sz="3600" b="1" i="0" dirty="0">
                  <a:solidFill>
                    <a:srgbClr val="002060"/>
                  </a:solidFill>
                  <a:effectLst/>
                </a:rPr>
                <a:t> </a:t>
              </a:r>
              <a:r>
                <a:rPr lang="en-US" sz="3600" b="1" i="0" dirty="0" err="1">
                  <a:solidFill>
                    <a:srgbClr val="002060"/>
                  </a:solidFill>
                  <a:effectLst/>
                </a:rPr>
                <a:t>đen</a:t>
              </a:r>
              <a:r>
                <a:rPr lang="en-US" sz="3600" b="1" i="0" dirty="0">
                  <a:solidFill>
                    <a:srgbClr val="002060"/>
                  </a:solidFill>
                  <a:effectLst/>
                </a:rPr>
                <a:t> </a:t>
              </a:r>
              <a:r>
                <a:rPr lang="en-US" sz="3600" b="1" i="0" dirty="0" err="1">
                  <a:solidFill>
                    <a:srgbClr val="002060"/>
                  </a:solidFill>
                  <a:effectLst/>
                </a:rPr>
                <a:t>thui</a:t>
              </a:r>
              <a:r>
                <a:rPr lang="en-US" sz="3600" b="1" dirty="0">
                  <a:solidFill>
                    <a:srgbClr val="002060"/>
                  </a:solidFill>
                </a:rPr>
                <a:t/>
              </a:r>
              <a:br>
                <a:rPr lang="en-US" sz="3600" b="1" dirty="0">
                  <a:solidFill>
                    <a:srgbClr val="002060"/>
                  </a:solidFill>
                </a:rPr>
              </a:br>
              <a:r>
                <a:rPr lang="en-US" sz="3600" b="1" i="0" dirty="0" err="1">
                  <a:solidFill>
                    <a:srgbClr val="002060"/>
                  </a:solidFill>
                  <a:effectLst/>
                </a:rPr>
                <a:t>Hầm</a:t>
              </a:r>
              <a:r>
                <a:rPr lang="en-US" sz="3600" b="1" i="0" dirty="0">
                  <a:solidFill>
                    <a:srgbClr val="002060"/>
                  </a:solidFill>
                  <a:effectLst/>
                </a:rPr>
                <a:t> </a:t>
              </a:r>
              <a:r>
                <a:rPr lang="en-US" sz="3600" b="1" i="0" dirty="0" err="1">
                  <a:solidFill>
                    <a:srgbClr val="002060"/>
                  </a:solidFill>
                  <a:effectLst/>
                </a:rPr>
                <a:t>sâu</a:t>
              </a:r>
              <a:r>
                <a:rPr lang="en-US" sz="3600" b="1" i="0" dirty="0">
                  <a:solidFill>
                    <a:srgbClr val="002060"/>
                  </a:solidFill>
                  <a:effectLst/>
                </a:rPr>
                <a:t>, </a:t>
              </a:r>
              <a:r>
                <a:rPr lang="en-US" sz="3600" b="1" i="0" dirty="0" err="1">
                  <a:solidFill>
                    <a:srgbClr val="002060"/>
                  </a:solidFill>
                  <a:effectLst/>
                </a:rPr>
                <a:t>lò</a:t>
              </a:r>
              <a:r>
                <a:rPr lang="en-US" sz="3600" b="1" i="0" dirty="0">
                  <a:solidFill>
                    <a:srgbClr val="002060"/>
                  </a:solidFill>
                  <a:effectLst/>
                </a:rPr>
                <a:t> </a:t>
              </a:r>
              <a:r>
                <a:rPr lang="en-US" sz="3600" b="1" i="0" dirty="0" err="1">
                  <a:solidFill>
                    <a:srgbClr val="002060"/>
                  </a:solidFill>
                  <a:effectLst/>
                </a:rPr>
                <a:t>rộng</a:t>
              </a:r>
              <a:r>
                <a:rPr lang="en-US" sz="3600" b="1" i="0" dirty="0">
                  <a:solidFill>
                    <a:srgbClr val="002060"/>
                  </a:solidFill>
                  <a:effectLst/>
                </a:rPr>
                <a:t> </a:t>
              </a:r>
              <a:r>
                <a:rPr lang="en-US" sz="3600" b="1" i="0" dirty="0" err="1">
                  <a:solidFill>
                    <a:srgbClr val="002060"/>
                  </a:solidFill>
                  <a:effectLst/>
                </a:rPr>
                <a:t>dạn</a:t>
              </a:r>
              <a:r>
                <a:rPr lang="en-US" sz="3600" b="1" i="0" dirty="0">
                  <a:solidFill>
                    <a:srgbClr val="002060"/>
                  </a:solidFill>
                  <a:effectLst/>
                </a:rPr>
                <a:t> </a:t>
              </a:r>
              <a:r>
                <a:rPr lang="en-US" sz="3600" b="1" i="0" dirty="0" err="1">
                  <a:solidFill>
                    <a:srgbClr val="002060"/>
                  </a:solidFill>
                  <a:effectLst/>
                </a:rPr>
                <a:t>dày</a:t>
              </a:r>
              <a:r>
                <a:rPr lang="en-US" sz="3600" b="1" i="0" dirty="0">
                  <a:solidFill>
                    <a:srgbClr val="002060"/>
                  </a:solidFill>
                  <a:effectLst/>
                </a:rPr>
                <a:t> </a:t>
              </a:r>
              <a:r>
                <a:rPr lang="en-US" sz="3600" b="1" i="0" dirty="0" err="1">
                  <a:solidFill>
                    <a:srgbClr val="002060"/>
                  </a:solidFill>
                  <a:effectLst/>
                </a:rPr>
                <a:t>tháng</a:t>
              </a:r>
              <a:r>
                <a:rPr lang="en-US" sz="3600" b="1" i="0" dirty="0">
                  <a:solidFill>
                    <a:srgbClr val="002060"/>
                  </a:solidFill>
                  <a:effectLst/>
                </a:rPr>
                <a:t> </a:t>
              </a:r>
              <a:r>
                <a:rPr lang="en-US" sz="3600" b="1" i="0" dirty="0" err="1">
                  <a:solidFill>
                    <a:srgbClr val="002060"/>
                  </a:solidFill>
                  <a:effectLst/>
                </a:rPr>
                <a:t>năm</a:t>
              </a:r>
              <a:r>
                <a:rPr lang="en-US" sz="3600" b="1" i="0" dirty="0">
                  <a:solidFill>
                    <a:srgbClr val="002060"/>
                  </a:solidFill>
                  <a:effectLst/>
                </a:rPr>
                <a:t>?</a:t>
              </a:r>
              <a:endParaRPr kumimoji="0" lang="vi-VN" sz="36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mỏ</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5945E33E-8E85-3C4B-FCC1-6838C9C0F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884" y="3543299"/>
            <a:ext cx="4137916" cy="4137916"/>
          </a:xfrm>
          <a:prstGeom prst="rect">
            <a:avLst/>
          </a:prstGeom>
        </p:spPr>
      </p:pic>
    </p:spTree>
    <p:extLst>
      <p:ext uri="{BB962C8B-B14F-4D97-AF65-F5344CB8AC3E}">
        <p14:creationId xmlns:p14="http://schemas.microsoft.com/office/powerpoint/2010/main" val="137662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1"/>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130" name="Google Shape;130;p21"/>
          <p:cNvSpPr/>
          <p:nvPr/>
        </p:nvSpPr>
        <p:spPr>
          <a:xfrm>
            <a:off x="1800665" y="313159"/>
            <a:ext cx="8243667" cy="4441721"/>
          </a:xfrm>
          <a:custGeom>
            <a:avLst/>
            <a:gdLst/>
            <a:ahLst/>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lt1"/>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600"/>
              <a:buFont typeface="Calibri"/>
              <a:buNone/>
            </a:pPr>
            <a:endParaRPr sz="9600" b="0" i="0" u="none" strike="noStrike" cap="none">
              <a:solidFill>
                <a:srgbClr val="BF9000"/>
              </a:solidFill>
              <a:latin typeface="Calibri"/>
              <a:ea typeface="Calibri"/>
              <a:cs typeface="Calibri"/>
              <a:sym typeface="Calibri"/>
            </a:endParaRPr>
          </a:p>
        </p:txBody>
      </p:sp>
      <p:pic>
        <p:nvPicPr>
          <p:cNvPr id="131" name="Google Shape;131;p21"/>
          <p:cNvPicPr preferRelativeResize="0"/>
          <p:nvPr/>
        </p:nvPicPr>
        <p:blipFill rotWithShape="1">
          <a:blip r:embed="rId4">
            <a:alphaModFix/>
          </a:blip>
          <a:srcRect/>
          <a:stretch/>
        </p:blipFill>
        <p:spPr>
          <a:xfrm>
            <a:off x="2808836" y="3870911"/>
            <a:ext cx="6574327" cy="2987089"/>
          </a:xfrm>
          <a:prstGeom prst="rect">
            <a:avLst/>
          </a:prstGeom>
          <a:noFill/>
          <a:ln>
            <a:noFill/>
          </a:ln>
        </p:spPr>
      </p:pic>
      <p:sp>
        <p:nvSpPr>
          <p:cNvPr id="132" name="Google Shape;132;p21"/>
          <p:cNvSpPr txBox="1"/>
          <p:nvPr/>
        </p:nvSpPr>
        <p:spPr>
          <a:xfrm>
            <a:off x="1760807" y="1497118"/>
            <a:ext cx="8407790"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5600"/>
              <a:buFont typeface="Calibri"/>
              <a:buNone/>
            </a:pPr>
            <a:r>
              <a:rPr lang="en-US" sz="5600" b="1" i="0" u="none" strike="noStrike" cap="none">
                <a:solidFill>
                  <a:srgbClr val="FF0000"/>
                </a:solidFill>
                <a:latin typeface="Calibri"/>
                <a:ea typeface="Calibri"/>
                <a:cs typeface="Calibri"/>
                <a:sym typeface="Calibri"/>
              </a:rPr>
              <a:t>2. Khám phá vì sao phải biết ơn người lao động</a:t>
            </a:r>
            <a:endParaRPr sz="5600" b="1" i="0" u="none" strike="noStrike" cap="none">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270018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Lớn lên em muốn làm gì_v720P">
            <a:hlinkClick r:id="" action="ppaction://media"/>
            <a:extLst>
              <a:ext uri="{FF2B5EF4-FFF2-40B4-BE49-F238E27FC236}">
                <a16:creationId xmlns:a16="http://schemas.microsoft.com/office/drawing/2014/main" id="{6055B285-7962-30CD-D41A-B2A2C22BA0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079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2"/>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138" name="Google Shape;138;p22"/>
          <p:cNvSpPr/>
          <p:nvPr/>
        </p:nvSpPr>
        <p:spPr>
          <a:xfrm>
            <a:off x="495301" y="514350"/>
            <a:ext cx="11306174" cy="6105525"/>
          </a:xfrm>
          <a:prstGeom prst="roundRect">
            <a:avLst>
              <a:gd name="adj" fmla="val 10819"/>
            </a:avLst>
          </a:prstGeom>
          <a:solidFill>
            <a:schemeClr val="lt1"/>
          </a:solidFill>
          <a:ln w="25400" cap="flat" cmpd="sng">
            <a:solidFill>
              <a:schemeClr val="dk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39" name="Google Shape;139;p22"/>
          <p:cNvGrpSpPr/>
          <p:nvPr/>
        </p:nvGrpSpPr>
        <p:grpSpPr>
          <a:xfrm>
            <a:off x="2305050" y="-76200"/>
            <a:ext cx="7583805" cy="1606240"/>
            <a:chOff x="2948811" y="163197"/>
            <a:chExt cx="6768594" cy="1903412"/>
          </a:xfrm>
        </p:grpSpPr>
        <p:sp>
          <p:nvSpPr>
            <p:cNvPr id="140" name="Google Shape;140;p22"/>
            <p:cNvSpPr/>
            <p:nvPr/>
          </p:nvSpPr>
          <p:spPr>
            <a:xfrm>
              <a:off x="2948811" y="163197"/>
              <a:ext cx="6768594" cy="1456053"/>
            </a:xfrm>
            <a:prstGeom prst="horizontalScroll">
              <a:avLst>
                <a:gd name="adj" fmla="val 12500"/>
              </a:avLst>
            </a:prstGeom>
            <a:solidFill>
              <a:srgbClr val="CCFFFF"/>
            </a:solidFill>
            <a:ln w="19050" cap="flat" cmpd="sng">
              <a:solidFill>
                <a:schemeClr val="accen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1" name="Google Shape;141;p22"/>
            <p:cNvSpPr txBox="1"/>
            <p:nvPr/>
          </p:nvSpPr>
          <p:spPr>
            <a:xfrm>
              <a:off x="3119045" y="498319"/>
              <a:ext cx="6493146" cy="1568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Calibri"/>
                <a:buNone/>
              </a:pPr>
              <a:r>
                <a:rPr lang="en-US" sz="4000" b="1" i="0" u="none" strike="noStrike" cap="none">
                  <a:solidFill>
                    <a:srgbClr val="000000"/>
                  </a:solidFill>
                  <a:latin typeface="Calibri"/>
                  <a:ea typeface="Calibri"/>
                  <a:cs typeface="Calibri"/>
                  <a:sym typeface="Calibri"/>
                </a:rPr>
                <a:t>Quan sát tranh và trả lời câu hỏi</a:t>
              </a:r>
              <a:endParaRPr sz="4000" b="1" i="0" u="none" strike="noStrike" cap="none">
                <a:solidFill>
                  <a:srgbClr val="000000"/>
                </a:solidFill>
                <a:latin typeface="Calibri"/>
                <a:ea typeface="Calibri"/>
                <a:cs typeface="Calibri"/>
                <a:sym typeface="Calibri"/>
              </a:endParaRPr>
            </a:p>
          </p:txBody>
        </p:sp>
      </p:grpSp>
      <p:pic>
        <p:nvPicPr>
          <p:cNvPr id="142" name="Google Shape;142;p22"/>
          <p:cNvPicPr preferRelativeResize="0"/>
          <p:nvPr/>
        </p:nvPicPr>
        <p:blipFill rotWithShape="1">
          <a:blip r:embed="rId4">
            <a:alphaModFix/>
          </a:blip>
          <a:srcRect/>
          <a:stretch/>
        </p:blipFill>
        <p:spPr>
          <a:xfrm>
            <a:off x="2195512" y="1133475"/>
            <a:ext cx="7648575" cy="5372100"/>
          </a:xfrm>
          <a:prstGeom prst="rect">
            <a:avLst/>
          </a:prstGeom>
          <a:noFill/>
          <a:ln>
            <a:noFill/>
          </a:ln>
        </p:spPr>
      </p:pic>
    </p:spTree>
    <p:extLst>
      <p:ext uri="{BB962C8B-B14F-4D97-AF65-F5344CB8AC3E}">
        <p14:creationId xmlns:p14="http://schemas.microsoft.com/office/powerpoint/2010/main" val="1154190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fade">
                                      <p:cBhvr>
                                        <p:cTn id="12"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3"/>
          <p:cNvPicPr preferRelativeResize="0"/>
          <p:nvPr/>
        </p:nvPicPr>
        <p:blipFill rotWithShape="1">
          <a:blip r:embed="rId3">
            <a:alphaModFix/>
          </a:blip>
          <a:srcRect/>
          <a:stretch/>
        </p:blipFill>
        <p:spPr>
          <a:xfrm>
            <a:off x="0" y="2"/>
            <a:ext cx="12192000" cy="6857999"/>
          </a:xfrm>
          <a:prstGeom prst="rect">
            <a:avLst/>
          </a:prstGeom>
          <a:noFill/>
          <a:ln>
            <a:noFill/>
          </a:ln>
        </p:spPr>
      </p:pic>
      <p:sp>
        <p:nvSpPr>
          <p:cNvPr id="148" name="Google Shape;148;p23"/>
          <p:cNvSpPr/>
          <p:nvPr/>
        </p:nvSpPr>
        <p:spPr>
          <a:xfrm>
            <a:off x="257174" y="438150"/>
            <a:ext cx="11668125" cy="6181725"/>
          </a:xfrm>
          <a:prstGeom prst="roundRect">
            <a:avLst>
              <a:gd name="adj" fmla="val 10819"/>
            </a:avLst>
          </a:prstGeom>
          <a:solidFill>
            <a:schemeClr val="lt1"/>
          </a:solidFill>
          <a:ln w="25400" cap="flat" cmpd="sng">
            <a:solidFill>
              <a:schemeClr val="dk1"/>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52" name="Google Shape;152;p23"/>
          <p:cNvPicPr preferRelativeResize="0"/>
          <p:nvPr/>
        </p:nvPicPr>
        <p:blipFill rotWithShape="1">
          <a:blip r:embed="rId4">
            <a:alphaModFix/>
          </a:blip>
          <a:srcRect/>
          <a:stretch/>
        </p:blipFill>
        <p:spPr>
          <a:xfrm>
            <a:off x="300038" y="314325"/>
            <a:ext cx="4204004" cy="2952750"/>
          </a:xfrm>
          <a:prstGeom prst="rect">
            <a:avLst/>
          </a:prstGeom>
          <a:noFill/>
          <a:ln>
            <a:noFill/>
          </a:ln>
        </p:spPr>
      </p:pic>
      <p:grpSp>
        <p:nvGrpSpPr>
          <p:cNvPr id="156" name="Google Shape;156;p23"/>
          <p:cNvGrpSpPr/>
          <p:nvPr/>
        </p:nvGrpSpPr>
        <p:grpSpPr>
          <a:xfrm>
            <a:off x="2219325" y="3373123"/>
            <a:ext cx="6391276" cy="1465578"/>
            <a:chOff x="4796661" y="563247"/>
            <a:chExt cx="6768594" cy="1894203"/>
          </a:xfrm>
        </p:grpSpPr>
        <p:sp>
          <p:nvSpPr>
            <p:cNvPr id="157" name="Google Shape;157;p23"/>
            <p:cNvSpPr/>
            <p:nvPr/>
          </p:nvSpPr>
          <p:spPr>
            <a:xfrm>
              <a:off x="4796661" y="563247"/>
              <a:ext cx="6768594" cy="1894203"/>
            </a:xfrm>
            <a:prstGeom prst="horizontalScroll">
              <a:avLst>
                <a:gd name="adj" fmla="val 12500"/>
              </a:avLst>
            </a:prstGeom>
            <a:solidFill>
              <a:srgbClr val="FFFF00"/>
            </a:solidFill>
            <a:ln w="19050" cap="flat" cmpd="sng">
              <a:solidFill>
                <a:schemeClr val="accen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8" name="Google Shape;158;p23"/>
            <p:cNvSpPr txBox="1"/>
            <p:nvPr/>
          </p:nvSpPr>
          <p:spPr>
            <a:xfrm>
              <a:off x="5014520" y="808508"/>
              <a:ext cx="6493146" cy="12331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Calibri"/>
                <a:buNone/>
              </a:pPr>
              <a:r>
                <a:rPr lang="en-US" sz="2800" b="1" i="0" u="none" strike="noStrike" cap="none">
                  <a:solidFill>
                    <a:srgbClr val="000000"/>
                  </a:solidFill>
                  <a:latin typeface="Calibri"/>
                  <a:ea typeface="Calibri"/>
                  <a:cs typeface="Calibri"/>
                  <a:sym typeface="Calibri"/>
                </a:rPr>
                <a:t>Theo em, vì sao chúng ta phải biết ơn người lao động?</a:t>
              </a:r>
              <a:endParaRPr/>
            </a:p>
          </p:txBody>
        </p:sp>
      </p:grpSp>
      <p:pic>
        <p:nvPicPr>
          <p:cNvPr id="159" name="Google Shape;159;p23"/>
          <p:cNvPicPr preferRelativeResize="0"/>
          <p:nvPr/>
        </p:nvPicPr>
        <p:blipFill rotWithShape="1">
          <a:blip r:embed="rId5">
            <a:alphaModFix/>
          </a:blip>
          <a:srcRect/>
          <a:stretch/>
        </p:blipFill>
        <p:spPr>
          <a:xfrm>
            <a:off x="8737062" y="2503309"/>
            <a:ext cx="3454938" cy="4417273"/>
          </a:xfrm>
          <a:prstGeom prst="rect">
            <a:avLst/>
          </a:prstGeom>
          <a:noFill/>
          <a:ln>
            <a:noFill/>
          </a:ln>
        </p:spPr>
      </p:pic>
    </p:spTree>
    <p:extLst>
      <p:ext uri="{BB962C8B-B14F-4D97-AF65-F5344CB8AC3E}">
        <p14:creationId xmlns:p14="http://schemas.microsoft.com/office/powerpoint/2010/main" val="1539652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7"/>
          <p:cNvSpPr/>
          <p:nvPr/>
        </p:nvSpPr>
        <p:spPr>
          <a:xfrm>
            <a:off x="1200150" y="1828800"/>
            <a:ext cx="10458529" cy="4919206"/>
          </a:xfrm>
          <a:prstGeom prst="roundRect">
            <a:avLst>
              <a:gd name="adj" fmla="val 16667"/>
            </a:avLst>
          </a:prstGeom>
          <a:solidFill>
            <a:srgbClr val="FEE599"/>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8" name="Google Shape;208;p27"/>
          <p:cNvSpPr/>
          <p:nvPr/>
        </p:nvSpPr>
        <p:spPr>
          <a:xfrm>
            <a:off x="1590676" y="2203582"/>
            <a:ext cx="9524999" cy="4223722"/>
          </a:xfrm>
          <a:prstGeom prst="roundRect">
            <a:avLst>
              <a:gd name="adj" fmla="val 16667"/>
            </a:avLst>
          </a:prstGeom>
          <a:solidFill>
            <a:schemeClr val="lt1"/>
          </a:solidFill>
          <a:ln w="12700" cap="flat" cmpd="sng">
            <a:solidFill>
              <a:srgbClr val="7F6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9" name="Google Shape;209;p27"/>
          <p:cNvSpPr txBox="1"/>
          <p:nvPr/>
        </p:nvSpPr>
        <p:spPr>
          <a:xfrm>
            <a:off x="1885950" y="2501427"/>
            <a:ext cx="9172575"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3600"/>
              <a:buFont typeface="Calibri"/>
              <a:buNone/>
            </a:pPr>
            <a:r>
              <a:rPr lang="en-US" sz="3600" b="1" i="0" u="none" strike="noStrike" cap="none">
                <a:solidFill>
                  <a:srgbClr val="FF0000"/>
                </a:solidFill>
                <a:latin typeface="Calibri"/>
                <a:ea typeface="Calibri"/>
                <a:cs typeface="Calibri"/>
                <a:sym typeface="Calibri"/>
              </a:rPr>
              <a:t>Trong cuộc sống, chúng ta cần có những sản phẩm như lương thực, thực phẩm và những đồ dùng cần thiết khác do người lao động tạo ra. Chúng ta cần có những sản phẩm đáp ứng nhu cầu vật chất và tinh thần. Vì vậy, chúng ta cần biết ơn người lao động.</a:t>
            </a:r>
            <a:endParaRPr sz="3600" b="0" i="0" u="none" strike="noStrike" cap="none">
              <a:solidFill>
                <a:srgbClr val="FF0000"/>
              </a:solidFill>
              <a:latin typeface="Calibri"/>
              <a:ea typeface="Calibri"/>
              <a:cs typeface="Calibri"/>
              <a:sym typeface="Calibri"/>
            </a:endParaRPr>
          </a:p>
        </p:txBody>
      </p:sp>
      <p:pic>
        <p:nvPicPr>
          <p:cNvPr id="210" name="Google Shape;210;p27" descr="Ảnh có chứa văn bản, búp bê, đồ chơi, mẫu họa&#10;&#10;Mô tả được tạo tự động"/>
          <p:cNvPicPr preferRelativeResize="0"/>
          <p:nvPr/>
        </p:nvPicPr>
        <p:blipFill rotWithShape="1">
          <a:blip r:embed="rId3">
            <a:alphaModFix/>
          </a:blip>
          <a:srcRect b="26574"/>
          <a:stretch/>
        </p:blipFill>
        <p:spPr>
          <a:xfrm>
            <a:off x="2260320" y="257584"/>
            <a:ext cx="8904684" cy="1681122"/>
          </a:xfrm>
          <a:prstGeom prst="rect">
            <a:avLst/>
          </a:prstGeom>
          <a:noFill/>
          <a:ln>
            <a:noFill/>
          </a:ln>
        </p:spPr>
      </p:pic>
      <p:pic>
        <p:nvPicPr>
          <p:cNvPr id="211" name="Google Shape;211;p27" descr="Ảnh có chứa dây xích, sản phẩm kim loại, phụ kiện&#10;&#10;Mô tả được tạo tự động"/>
          <p:cNvPicPr preferRelativeResize="0"/>
          <p:nvPr/>
        </p:nvPicPr>
        <p:blipFill rotWithShape="1">
          <a:blip r:embed="rId4">
            <a:alphaModFix/>
          </a:blip>
          <a:srcRect l="741" t="50000" r="71655" b="2359"/>
          <a:stretch/>
        </p:blipFill>
        <p:spPr>
          <a:xfrm flipH="1">
            <a:off x="-66850" y="321311"/>
            <a:ext cx="2327996" cy="2730693"/>
          </a:xfrm>
          <a:prstGeom prst="rect">
            <a:avLst/>
          </a:prstGeom>
          <a:noFill/>
          <a:ln>
            <a:noFill/>
          </a:ln>
        </p:spPr>
      </p:pic>
    </p:spTree>
    <p:extLst>
      <p:ext uri="{BB962C8B-B14F-4D97-AF65-F5344CB8AC3E}">
        <p14:creationId xmlns:p14="http://schemas.microsoft.com/office/powerpoint/2010/main" val="3272239726"/>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2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Ảnh có chứa dây xích, sản phẩm kim loại, phụ kiện&#10;&#10;Mô tả được tạo tự động">
            <a:extLst>
              <a:ext uri="{FF2B5EF4-FFF2-40B4-BE49-F238E27FC236}">
                <a16:creationId xmlns:a16="http://schemas.microsoft.com/office/drawing/2014/main" id="{E81F16D9-57B8-8E5A-143F-494F6BF3B4D0}"/>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rot="19902075">
            <a:off x="838040" y="2956943"/>
            <a:ext cx="2717314" cy="3187356"/>
          </a:xfrm>
          <a:prstGeom prst="rect">
            <a:avLst/>
          </a:prstGeom>
        </p:spPr>
      </p:pic>
      <p:pic>
        <p:nvPicPr>
          <p:cNvPr id="2" name="Picture 7">
            <a:extLst>
              <a:ext uri="{FF2B5EF4-FFF2-40B4-BE49-F238E27FC236}">
                <a16:creationId xmlns:a16="http://schemas.microsoft.com/office/drawing/2014/main" id="{2B035738-0EBE-3C36-2117-842B1DA66936}"/>
              </a:ext>
            </a:extLst>
          </p:cNvPr>
          <p:cNvPicPr>
            <a:picLocks noChangeAspect="1"/>
          </p:cNvPicPr>
          <p:nvPr/>
        </p:nvPicPr>
        <p:blipFill>
          <a:blip r:embed="rId4"/>
          <a:stretch>
            <a:fillRect/>
          </a:stretch>
        </p:blipFill>
        <p:spPr>
          <a:xfrm>
            <a:off x="8737062" y="2503309"/>
            <a:ext cx="3454938" cy="4417273"/>
          </a:xfrm>
          <a:prstGeom prst="rect">
            <a:avLst/>
          </a:prstGeom>
        </p:spPr>
      </p:pic>
      <p:pic>
        <p:nvPicPr>
          <p:cNvPr id="8" name="Hình ảnh 7" descr="Ảnh có chứa vải&#10;&#10;Mô tả được tạo tự động">
            <a:extLst>
              <a:ext uri="{FF2B5EF4-FFF2-40B4-BE49-F238E27FC236}">
                <a16:creationId xmlns:a16="http://schemas.microsoft.com/office/drawing/2014/main" id="{60E77A8D-FD67-246E-8A2D-CDED4AEC7D9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3" name="Hình chữ nhật: Góc Tròn 2">
            <a:extLst>
              <a:ext uri="{FF2B5EF4-FFF2-40B4-BE49-F238E27FC236}">
                <a16:creationId xmlns:a16="http://schemas.microsoft.com/office/drawing/2014/main" id="{12BA0FE9-0BFF-AF0A-B240-4C97BA270D7E}"/>
              </a:ext>
            </a:extLst>
          </p:cNvPr>
          <p:cNvSpPr/>
          <p:nvPr/>
        </p:nvSpPr>
        <p:spPr>
          <a:xfrm>
            <a:off x="693663" y="704851"/>
            <a:ext cx="9150248" cy="520562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D2EA1217-83C6-FDD7-5642-0EA4C43F3986}"/>
              </a:ext>
            </a:extLst>
          </p:cNvPr>
          <p:cNvSpPr/>
          <p:nvPr/>
        </p:nvSpPr>
        <p:spPr>
          <a:xfrm>
            <a:off x="817880" y="841318"/>
            <a:ext cx="8154670" cy="520562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73">
            <a:extLst>
              <a:ext uri="{FF2B5EF4-FFF2-40B4-BE49-F238E27FC236}">
                <a16:creationId xmlns:a16="http://schemas.microsoft.com/office/drawing/2014/main" id="{92CA994A-7874-9628-9AC8-90052F0CFE7A}"/>
              </a:ext>
            </a:extLst>
          </p:cNvPr>
          <p:cNvSpPr txBox="1"/>
          <p:nvPr/>
        </p:nvSpPr>
        <p:spPr>
          <a:xfrm>
            <a:off x="1121165" y="1143884"/>
            <a:ext cx="7784710" cy="584775"/>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Kính</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trọng</a:t>
            </a:r>
            <a:r>
              <a:rPr lang="en-US" sz="3800" dirty="0" smtClean="0">
                <a:solidFill>
                  <a:prstClr val="black"/>
                </a:solidFill>
                <a:latin typeface="Calibri" panose="020F0502020204030204" pitchFamily="34" charset="0"/>
                <a:cs typeface="Calibri" panose="020F0502020204030204" pitchFamily="34" charset="0"/>
              </a:rPr>
              <a:t>, </a:t>
            </a:r>
            <a:r>
              <a:rPr lang="en-US" sz="3800" dirty="0" err="1" smtClean="0">
                <a:solidFill>
                  <a:prstClr val="black"/>
                </a:solidFill>
                <a:latin typeface="Calibri" panose="020F0502020204030204" pitchFamily="34" charset="0"/>
                <a:cs typeface="Calibri" panose="020F0502020204030204" pitchFamily="34" charset="0"/>
              </a:rPr>
              <a:t>chào</a:t>
            </a:r>
            <a:r>
              <a:rPr lang="en-US" sz="3800" dirty="0" smtClean="0">
                <a:solidFill>
                  <a:prstClr val="black"/>
                </a:solidFill>
                <a:latin typeface="Calibri" panose="020F0502020204030204" pitchFamily="34" charset="0"/>
                <a:cs typeface="Calibri" panose="020F0502020204030204" pitchFamily="34" charset="0"/>
              </a:rPr>
              <a:t> </a:t>
            </a:r>
            <a:r>
              <a:rPr lang="en-US" sz="3800" dirty="0" err="1" smtClean="0">
                <a:solidFill>
                  <a:prstClr val="black"/>
                </a:solidFill>
                <a:latin typeface="Calibri" panose="020F0502020204030204" pitchFamily="34" charset="0"/>
                <a:cs typeface="Calibri" panose="020F0502020204030204" pitchFamily="34" charset="0"/>
              </a:rPr>
              <a:t>hỏi</a:t>
            </a:r>
            <a:r>
              <a:rPr lang="en-US" sz="3800" dirty="0" smtClean="0">
                <a:solidFill>
                  <a:prstClr val="black"/>
                </a:solidFill>
                <a:latin typeface="Calibri" panose="020F0502020204030204" pitchFamily="34" charset="0"/>
                <a:cs typeface="Calibri" panose="020F0502020204030204" pitchFamily="34" charset="0"/>
              </a:rPr>
              <a:t> </a:t>
            </a:r>
            <a:r>
              <a:rPr lang="en-US" sz="3800" dirty="0" err="1" smtClean="0">
                <a:solidFill>
                  <a:prstClr val="black"/>
                </a:solidFill>
                <a:latin typeface="Calibri" panose="020F0502020204030204" pitchFamily="34" charset="0"/>
                <a:cs typeface="Calibri" panose="020F0502020204030204" pitchFamily="34" charset="0"/>
              </a:rPr>
              <a:t>người</a:t>
            </a:r>
            <a:r>
              <a:rPr lang="en-US" sz="3800" dirty="0" smtClean="0">
                <a:solidFill>
                  <a:prstClr val="black"/>
                </a:solidFill>
                <a:latin typeface="Calibri" panose="020F0502020204030204" pitchFamily="34" charset="0"/>
                <a:cs typeface="Calibri" panose="020F0502020204030204" pitchFamily="34" charset="0"/>
              </a:rPr>
              <a:t> </a:t>
            </a:r>
            <a:r>
              <a:rPr lang="en-US" sz="3800" dirty="0" err="1" smtClean="0">
                <a:solidFill>
                  <a:prstClr val="black"/>
                </a:solidFill>
                <a:latin typeface="Calibri" panose="020F0502020204030204" pitchFamily="34" charset="0"/>
                <a:cs typeface="Calibri" panose="020F0502020204030204" pitchFamily="34" charset="0"/>
              </a:rPr>
              <a:t>lao</a:t>
            </a:r>
            <a:r>
              <a:rPr lang="en-US" sz="3800" dirty="0" smtClean="0">
                <a:solidFill>
                  <a:prstClr val="black"/>
                </a:solidFill>
                <a:latin typeface="Calibri" panose="020F0502020204030204" pitchFamily="34" charset="0"/>
                <a:cs typeface="Calibri" panose="020F0502020204030204" pitchFamily="34" charset="0"/>
              </a:rPr>
              <a:t> </a:t>
            </a:r>
            <a:r>
              <a:rPr lang="en-US" sz="3800" dirty="0" err="1" smtClean="0">
                <a:solidFill>
                  <a:prstClr val="black"/>
                </a:solidFill>
                <a:latin typeface="Calibri" panose="020F0502020204030204" pitchFamily="34" charset="0"/>
                <a:cs typeface="Calibri" panose="020F0502020204030204" pitchFamily="34" charset="0"/>
              </a:rPr>
              <a:t>động</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373">
            <a:extLst>
              <a:ext uri="{FF2B5EF4-FFF2-40B4-BE49-F238E27FC236}">
                <a16:creationId xmlns:a16="http://schemas.microsoft.com/office/drawing/2014/main" id="{1F7935AD-F987-B2AC-6312-1991B4F187BA}"/>
              </a:ext>
            </a:extLst>
          </p:cNvPr>
          <p:cNvSpPr txBox="1"/>
          <p:nvPr/>
        </p:nvSpPr>
        <p:spPr>
          <a:xfrm>
            <a:off x="913013" y="4198525"/>
            <a:ext cx="7784710" cy="2339102"/>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Việc</a:t>
            </a:r>
            <a:endParaRPr kumimoji="0" lang="en-US" sz="3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800" dirty="0">
              <a:solidFill>
                <a:prstClr val="black"/>
              </a:solidFill>
              <a:latin typeface="Calibri" panose="020F0502020204030204" pitchFamily="34" charset="0"/>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8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373">
            <a:extLst>
              <a:ext uri="{FF2B5EF4-FFF2-40B4-BE49-F238E27FC236}">
                <a16:creationId xmlns:a16="http://schemas.microsoft.com/office/drawing/2014/main" id="{92CA994A-7874-9628-9AC8-90052F0CFE7A}"/>
              </a:ext>
            </a:extLst>
          </p:cNvPr>
          <p:cNvSpPr txBox="1"/>
          <p:nvPr/>
        </p:nvSpPr>
        <p:spPr>
          <a:xfrm>
            <a:off x="1044965" y="1872230"/>
            <a:ext cx="7784710" cy="1169551"/>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Tôn</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trọng</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sản</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phẩm</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do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tạo</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ra.</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Box 373">
            <a:extLst>
              <a:ext uri="{FF2B5EF4-FFF2-40B4-BE49-F238E27FC236}">
                <a16:creationId xmlns:a16="http://schemas.microsoft.com/office/drawing/2014/main" id="{92CA994A-7874-9628-9AC8-90052F0CFE7A}"/>
              </a:ext>
            </a:extLst>
          </p:cNvPr>
          <p:cNvSpPr txBox="1"/>
          <p:nvPr/>
        </p:nvSpPr>
        <p:spPr>
          <a:xfrm>
            <a:off x="952351" y="2949868"/>
            <a:ext cx="8144415" cy="1169551"/>
          </a:xfrm>
          <a:prstGeom prst="rect">
            <a:avLst/>
          </a:prstGeom>
          <a:noFill/>
        </p:spPr>
        <p:txBody>
          <a:bodyPr wrap="square" lIns="0" tIns="0" rIns="0" bIns="0"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tâm,bày</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tỏ</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lòng</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yêu</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mến</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lao</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bằng</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nói</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38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làm</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2453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2" grpId="0"/>
      <p:bldP spid="7"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FFA886-CFEC-B720-484B-479A4CE5805F}"/>
              </a:ext>
            </a:extLst>
          </p:cNvPr>
          <p:cNvPicPr>
            <a:picLocks noChangeAspect="1"/>
          </p:cNvPicPr>
          <p:nvPr/>
        </p:nvPicPr>
        <p:blipFill>
          <a:blip r:embed="rId3"/>
          <a:stretch>
            <a:fillRect/>
          </a:stretch>
        </p:blipFill>
        <p:spPr>
          <a:xfrm>
            <a:off x="2969241" y="2126290"/>
            <a:ext cx="6291617" cy="1633870"/>
          </a:xfrm>
          <a:prstGeom prst="rect">
            <a:avLst/>
          </a:prstGeom>
        </p:spPr>
      </p:pic>
    </p:spTree>
    <p:extLst>
      <p:ext uri="{BB962C8B-B14F-4D97-AF65-F5344CB8AC3E}">
        <p14:creationId xmlns:p14="http://schemas.microsoft.com/office/powerpoint/2010/main" val="261832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704850" y="-152401"/>
            <a:ext cx="10591800" cy="1495425"/>
            <a:chOff x="2936637" y="-17400"/>
            <a:chExt cx="6768594" cy="1772095"/>
          </a:xfrm>
        </p:grpSpPr>
        <p:sp>
          <p:nvSpPr>
            <p:cNvPr id="5" name="Cuộn: Ngang 18">
              <a:extLst>
                <a:ext uri="{FF2B5EF4-FFF2-40B4-BE49-F238E27FC236}">
                  <a16:creationId xmlns:a16="http://schemas.microsoft.com/office/drawing/2014/main" id="{ED34A5DE-AD25-534F-A730-E649FD0866FD}"/>
                </a:ext>
              </a:extLst>
            </p:cNvPr>
            <p:cNvSpPr/>
            <p:nvPr/>
          </p:nvSpPr>
          <p:spPr>
            <a:xfrm>
              <a:off x="2936637" y="-17400"/>
              <a:ext cx="6768594" cy="1772095"/>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039916" y="163197"/>
              <a:ext cx="6493146" cy="12765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kiến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dưới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sao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3" name="Picture 2">
            <a:extLst>
              <a:ext uri="{FF2B5EF4-FFF2-40B4-BE49-F238E27FC236}">
                <a16:creationId xmlns:a16="http://schemas.microsoft.com/office/drawing/2014/main" id="{104B4685-1C33-9665-C2F8-23F6A1E0747D}"/>
              </a:ext>
            </a:extLst>
          </p:cNvPr>
          <p:cNvPicPr>
            <a:picLocks noChangeAspect="1"/>
          </p:cNvPicPr>
          <p:nvPr/>
        </p:nvPicPr>
        <p:blipFill>
          <a:blip r:embed="rId3"/>
          <a:stretch>
            <a:fillRect/>
          </a:stretch>
        </p:blipFill>
        <p:spPr>
          <a:xfrm>
            <a:off x="1724025" y="1243012"/>
            <a:ext cx="8686800" cy="5286375"/>
          </a:xfrm>
          <a:prstGeom prst="rect">
            <a:avLst/>
          </a:prstGeom>
        </p:spPr>
      </p:pic>
    </p:spTree>
    <p:extLst>
      <p:ext uri="{BB962C8B-B14F-4D97-AF65-F5344CB8AC3E}">
        <p14:creationId xmlns:p14="http://schemas.microsoft.com/office/powerpoint/2010/main" val="282919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pic>
        <p:nvPicPr>
          <p:cNvPr id="12" name="Picture 11">
            <a:extLst>
              <a:ext uri="{FF2B5EF4-FFF2-40B4-BE49-F238E27FC236}">
                <a16:creationId xmlns:a16="http://schemas.microsoft.com/office/drawing/2014/main" id="{FB7E3125-1A71-0C3E-D1C5-8EBE2719A407}"/>
              </a:ext>
            </a:extLst>
          </p:cNvPr>
          <p:cNvPicPr>
            <a:picLocks noChangeAspect="1"/>
          </p:cNvPicPr>
          <p:nvPr/>
        </p:nvPicPr>
        <p:blipFill>
          <a:blip r:embed="rId5"/>
          <a:stretch>
            <a:fillRect/>
          </a:stretch>
        </p:blipFill>
        <p:spPr>
          <a:xfrm>
            <a:off x="481012" y="2357437"/>
            <a:ext cx="5536616" cy="2071688"/>
          </a:xfrm>
          <a:prstGeom prst="rect">
            <a:avLst/>
          </a:prstGeom>
        </p:spPr>
      </p:pic>
      <p:pic>
        <p:nvPicPr>
          <p:cNvPr id="14" name="Picture 13" descr="A green tick mark on a black background&#10;&#10;Description automatically generated with medium confidence">
            <a:extLst>
              <a:ext uri="{FF2B5EF4-FFF2-40B4-BE49-F238E27FC236}">
                <a16:creationId xmlns:a16="http://schemas.microsoft.com/office/drawing/2014/main" id="{2C33E0BA-1134-3C91-B834-B04241D956B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72000" y="1514475"/>
            <a:ext cx="1735362" cy="1469296"/>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2222394"/>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1569660"/>
            </a:xfrm>
            <a:prstGeom prst="rect">
              <a:avLst/>
            </a:prstGeom>
            <a:noFill/>
          </p:spPr>
          <p:txBody>
            <a:bodyPr wrap="square">
              <a:spAutoFit/>
            </a:bodyPr>
            <a:lstStyle/>
            <a:p>
              <a:pPr algn="just"/>
              <a:r>
                <a:rPr lang="vi-VN" sz="3200" b="1" dirty="0">
                  <a:latin typeface="Calibri" panose="020F0502020204030204" pitchFamily="34" charset="0"/>
                  <a:cs typeface="Calibri" panose="020F0502020204030204" pitchFamily="34" charset="0"/>
                </a:rPr>
                <a:t>Đồng tình, vì nhờ có người lao động chúng ta mới có thể duy trì cuộc sống. </a:t>
              </a:r>
              <a:endParaRPr lang="en-US" sz="32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649198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1914526"/>
            <a:ext cx="5443979" cy="3381628"/>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91665" y="2565243"/>
              <a:ext cx="4866909" cy="1759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dù chúng ta đã trả tiền để mua hàng hoá của người lao động thì chúng ta vẫn cần biết ơn họ vì nếu không có họ thì chúng ta không thể mua hàng hoá được.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AB104596-C511-02E2-6616-0CA7625DA4DF}"/>
              </a:ext>
            </a:extLst>
          </p:cNvPr>
          <p:cNvPicPr>
            <a:picLocks noChangeAspect="1"/>
          </p:cNvPicPr>
          <p:nvPr/>
        </p:nvPicPr>
        <p:blipFill>
          <a:blip r:embed="rId5"/>
          <a:stretch>
            <a:fillRect/>
          </a:stretch>
        </p:blipFill>
        <p:spPr>
          <a:xfrm>
            <a:off x="557212" y="2476500"/>
            <a:ext cx="5438830" cy="2133600"/>
          </a:xfrm>
          <a:prstGeom prst="rect">
            <a:avLst/>
          </a:prstGeom>
        </p:spPr>
      </p:pic>
      <p:pic>
        <p:nvPicPr>
          <p:cNvPr id="6" name="Picture 5" descr="A red x on a black background&#10;&#10;Description automatically generated">
            <a:extLst>
              <a:ext uri="{FF2B5EF4-FFF2-40B4-BE49-F238E27FC236}">
                <a16:creationId xmlns:a16="http://schemas.microsoft.com/office/drawing/2014/main" id="{1329D614-0FB4-C4FE-4E66-CE4D069A1D3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15839" y="2113138"/>
            <a:ext cx="899162" cy="915813"/>
          </a:xfrm>
          <a:prstGeom prst="rect">
            <a:avLst/>
          </a:prstGeom>
        </p:spPr>
      </p:pic>
    </p:spTree>
    <p:extLst>
      <p:ext uri="{BB962C8B-B14F-4D97-AF65-F5344CB8AC3E}">
        <p14:creationId xmlns:p14="http://schemas.microsoft.com/office/powerpoint/2010/main" val="1518460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3012968"/>
            <a:chOff x="6262245" y="2292457"/>
            <a:chExt cx="5443979" cy="2384967"/>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biết ơn những người lao động xung quanh ta và ở khắp nơi.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B29244BB-8711-D51B-61FD-D7009FA911B3}"/>
              </a:ext>
            </a:extLst>
          </p:cNvPr>
          <p:cNvPicPr>
            <a:picLocks noChangeAspect="1"/>
          </p:cNvPicPr>
          <p:nvPr/>
        </p:nvPicPr>
        <p:blipFill>
          <a:blip r:embed="rId5"/>
          <a:stretch>
            <a:fillRect/>
          </a:stretch>
        </p:blipFill>
        <p:spPr>
          <a:xfrm>
            <a:off x="600074" y="2705099"/>
            <a:ext cx="4810125" cy="1881293"/>
          </a:xfrm>
          <a:prstGeom prst="rect">
            <a:avLst/>
          </a:prstGeom>
        </p:spPr>
      </p:pic>
      <p:pic>
        <p:nvPicPr>
          <p:cNvPr id="5" name="Picture 4" descr="A red x on a black background&#10;&#10;Description automatically generated">
            <a:extLst>
              <a:ext uri="{FF2B5EF4-FFF2-40B4-BE49-F238E27FC236}">
                <a16:creationId xmlns:a16="http://schemas.microsoft.com/office/drawing/2014/main" id="{2658F05A-7CF4-FD2E-147E-B107CACEB1A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44364" y="2179813"/>
            <a:ext cx="899162" cy="915813"/>
          </a:xfrm>
          <a:prstGeom prst="rect">
            <a:avLst/>
          </a:prstGeom>
        </p:spPr>
      </p:pic>
    </p:spTree>
    <p:extLst>
      <p:ext uri="{BB962C8B-B14F-4D97-AF65-F5344CB8AC3E}">
        <p14:creationId xmlns:p14="http://schemas.microsoft.com/office/powerpoint/2010/main" val="408074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5686425" y="2292457"/>
            <a:ext cx="6019799" cy="4165493"/>
            <a:chOff x="6262245" y="2292457"/>
            <a:chExt cx="5443979" cy="2734760"/>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24118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đồng tình, vì cần phải biết ơn mọi người lao động, kể cả người lao động chân tay, vì lao động chân chính nào cũng có đóng góp cho xã hội.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2D08A002-ACED-1BE8-0569-6761690DC1F5}"/>
              </a:ext>
            </a:extLst>
          </p:cNvPr>
          <p:cNvPicPr>
            <a:picLocks noChangeAspect="1"/>
          </p:cNvPicPr>
          <p:nvPr/>
        </p:nvPicPr>
        <p:blipFill>
          <a:blip r:embed="rId5"/>
          <a:stretch>
            <a:fillRect/>
          </a:stretch>
        </p:blipFill>
        <p:spPr>
          <a:xfrm>
            <a:off x="657225" y="2882333"/>
            <a:ext cx="4895850" cy="1868728"/>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E5389310-D639-AA0D-3B24-2CB5BDB4664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96764" y="2503663"/>
            <a:ext cx="899162" cy="915813"/>
          </a:xfrm>
          <a:prstGeom prst="rect">
            <a:avLst/>
          </a:prstGeom>
        </p:spPr>
      </p:pic>
    </p:spTree>
    <p:extLst>
      <p:ext uri="{BB962C8B-B14F-4D97-AF65-F5344CB8AC3E}">
        <p14:creationId xmlns:p14="http://schemas.microsoft.com/office/powerpoint/2010/main" val="135968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152525" y="504825"/>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id="{300E61FC-1C38-4F58-1170-3F8A1E8239DF}"/>
              </a:ext>
            </a:extLst>
          </p:cNvPr>
          <p:cNvSpPr/>
          <p:nvPr/>
        </p:nvSpPr>
        <p:spPr>
          <a:xfrm>
            <a:off x="2728971" y="856283"/>
            <a:ext cx="6893612"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id="{17C39FD5-2F90-CB96-023D-BB4C05B9BA1C}"/>
              </a:ext>
            </a:extLst>
          </p:cNvPr>
          <p:cNvSpPr txBox="1"/>
          <p:nvPr/>
        </p:nvSpPr>
        <p:spPr>
          <a:xfrm>
            <a:off x="3629658" y="866761"/>
            <a:ext cx="599292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nghề</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hát</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5" descr="Icon&#10;&#10;Description automatically generated">
            <a:extLst>
              <a:ext uri="{FF2B5EF4-FFF2-40B4-BE49-F238E27FC236}">
                <a16:creationId xmlns:a16="http://schemas.microsoft.com/office/drawing/2014/main" id="{D18F99F3-2F03-2495-48EE-ACFB7F28A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154" y="484009"/>
            <a:ext cx="1879806" cy="1688119"/>
          </a:xfrm>
          <a:prstGeom prst="rect">
            <a:avLst/>
          </a:prstGeom>
        </p:spPr>
      </p:pic>
      <p:pic>
        <p:nvPicPr>
          <p:cNvPr id="11" name="Picture 7">
            <a:extLst>
              <a:ext uri="{FF2B5EF4-FFF2-40B4-BE49-F238E27FC236}">
                <a16:creationId xmlns:a16="http://schemas.microsoft.com/office/drawing/2014/main" id="{65CDB9CF-C389-6742-DF10-56EAA8DDC916}"/>
              </a:ext>
            </a:extLst>
          </p:cNvPr>
          <p:cNvPicPr>
            <a:picLocks noChangeAspect="1"/>
          </p:cNvPicPr>
          <p:nvPr/>
        </p:nvPicPr>
        <p:blipFill>
          <a:blip r:embed="rId4"/>
          <a:stretch>
            <a:fillRect/>
          </a:stretch>
        </p:blipFill>
        <p:spPr>
          <a:xfrm>
            <a:off x="8242941" y="995576"/>
            <a:ext cx="4585252" cy="5862424"/>
          </a:xfrm>
          <a:prstGeom prst="rect">
            <a:avLst/>
          </a:prstGeom>
        </p:spPr>
      </p:pic>
      <p:sp>
        <p:nvSpPr>
          <p:cNvPr id="20" name="Rectangle: Rounded Corners 19">
            <a:extLst>
              <a:ext uri="{FF2B5EF4-FFF2-40B4-BE49-F238E27FC236}">
                <a16:creationId xmlns:a16="http://schemas.microsoft.com/office/drawing/2014/main" id="{39936D3F-2800-FB99-397A-7C82F8976952}"/>
              </a:ext>
            </a:extLst>
          </p:cNvPr>
          <p:cNvSpPr/>
          <p:nvPr/>
        </p:nvSpPr>
        <p:spPr>
          <a:xfrm>
            <a:off x="1571626" y="3097788"/>
            <a:ext cx="6619874" cy="2217162"/>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Công</a:t>
            </a:r>
            <a:r>
              <a:rPr lang="en-US" sz="4800" b="1" dirty="0">
                <a:solidFill>
                  <a:schemeClr val="tx1"/>
                </a:solidFill>
              </a:rPr>
              <a:t> an, </a:t>
            </a:r>
            <a:r>
              <a:rPr lang="en-US" sz="4800" b="1" dirty="0" err="1">
                <a:solidFill>
                  <a:schemeClr val="tx1"/>
                </a:solidFill>
              </a:rPr>
              <a:t>bác</a:t>
            </a:r>
            <a:r>
              <a:rPr lang="en-US" sz="4800" b="1" dirty="0">
                <a:solidFill>
                  <a:schemeClr val="tx1"/>
                </a:solidFill>
              </a:rPr>
              <a:t> </a:t>
            </a:r>
            <a:r>
              <a:rPr lang="en-US" sz="4800" b="1" dirty="0" err="1">
                <a:solidFill>
                  <a:schemeClr val="tx1"/>
                </a:solidFill>
              </a:rPr>
              <a:t>sĩ</a:t>
            </a:r>
            <a:r>
              <a:rPr lang="en-US" sz="4800" b="1" dirty="0">
                <a:solidFill>
                  <a:schemeClr val="tx1"/>
                </a:solidFill>
              </a:rPr>
              <a:t>, </a:t>
            </a:r>
            <a:r>
              <a:rPr lang="en-US" sz="4800" b="1" dirty="0" err="1">
                <a:solidFill>
                  <a:schemeClr val="tx1"/>
                </a:solidFill>
              </a:rPr>
              <a:t>cô</a:t>
            </a:r>
            <a:r>
              <a:rPr lang="en-US" sz="4800" b="1" dirty="0">
                <a:solidFill>
                  <a:schemeClr val="tx1"/>
                </a:solidFill>
              </a:rPr>
              <a:t> </a:t>
            </a:r>
            <a:r>
              <a:rPr lang="en-US" sz="4800" b="1" dirty="0" err="1">
                <a:solidFill>
                  <a:schemeClr val="tx1"/>
                </a:solidFill>
              </a:rPr>
              <a:t>giáo</a:t>
            </a:r>
            <a:r>
              <a:rPr lang="en-US" sz="4800" b="1" dirty="0">
                <a:solidFill>
                  <a:schemeClr val="tx1"/>
                </a:solidFill>
              </a:rPr>
              <a:t>, </a:t>
            </a:r>
            <a:r>
              <a:rPr lang="en-US" sz="4800" b="1" dirty="0" err="1">
                <a:solidFill>
                  <a:schemeClr val="tx1"/>
                </a:solidFill>
              </a:rPr>
              <a:t>họa</a:t>
            </a:r>
            <a:r>
              <a:rPr lang="en-US" sz="4800" b="1" dirty="0">
                <a:solidFill>
                  <a:schemeClr val="tx1"/>
                </a:solidFill>
              </a:rPr>
              <a:t> </a:t>
            </a:r>
            <a:r>
              <a:rPr lang="en-US" sz="4800" b="1" dirty="0" err="1">
                <a:solidFill>
                  <a:schemeClr val="tx1"/>
                </a:solidFill>
              </a:rPr>
              <a:t>sĩ</a:t>
            </a:r>
            <a:r>
              <a:rPr lang="en-US" sz="4800" b="1" dirty="0">
                <a:solidFill>
                  <a:schemeClr val="tx1"/>
                </a:solidFill>
              </a:rPr>
              <a:t>, </a:t>
            </a:r>
            <a:r>
              <a:rPr lang="en-US" sz="4800" b="1" dirty="0" err="1">
                <a:solidFill>
                  <a:schemeClr val="tx1"/>
                </a:solidFill>
              </a:rPr>
              <a:t>nông</a:t>
            </a:r>
            <a:r>
              <a:rPr lang="en-US" sz="4800" b="1" dirty="0">
                <a:solidFill>
                  <a:schemeClr val="tx1"/>
                </a:solidFill>
              </a:rPr>
              <a:t> </a:t>
            </a:r>
            <a:r>
              <a:rPr lang="en-US" sz="4800" b="1" dirty="0" err="1">
                <a:solidFill>
                  <a:schemeClr val="tx1"/>
                </a:solidFill>
              </a:rPr>
              <a:t>dân</a:t>
            </a:r>
            <a:r>
              <a:rPr lang="en-US" sz="4800" b="1" dirty="0">
                <a:solidFill>
                  <a:schemeClr val="tx1"/>
                </a:solidFill>
              </a:rPr>
              <a:t>, </a:t>
            </a:r>
            <a:r>
              <a:rPr lang="en-US" sz="4800" b="1" dirty="0" err="1">
                <a:solidFill>
                  <a:schemeClr val="tx1"/>
                </a:solidFill>
              </a:rPr>
              <a:t>đầu</a:t>
            </a:r>
            <a:r>
              <a:rPr lang="en-US" sz="4800" b="1" dirty="0">
                <a:solidFill>
                  <a:schemeClr val="tx1"/>
                </a:solidFill>
              </a:rPr>
              <a:t> </a:t>
            </a:r>
            <a:r>
              <a:rPr lang="en-US" sz="4800" b="1" dirty="0" err="1">
                <a:solidFill>
                  <a:schemeClr val="tx1"/>
                </a:solidFill>
              </a:rPr>
              <a:t>bếp</a:t>
            </a:r>
            <a:r>
              <a:rPr lang="en-US" sz="4800" b="1" dirty="0">
                <a:solidFill>
                  <a:schemeClr val="tx1"/>
                </a:solidFill>
              </a:rPr>
              <a:t>, phi </a:t>
            </a:r>
            <a:r>
              <a:rPr lang="en-US" sz="4800" b="1" dirty="0" err="1">
                <a:solidFill>
                  <a:schemeClr val="tx1"/>
                </a:solidFill>
              </a:rPr>
              <a:t>công</a:t>
            </a:r>
            <a:r>
              <a:rPr lang="en-US" sz="4800" b="1" dirty="0">
                <a:solidFill>
                  <a:schemeClr val="tx1"/>
                </a:solidFill>
              </a:rPr>
              <a:t>…</a:t>
            </a:r>
          </a:p>
        </p:txBody>
      </p:sp>
    </p:spTree>
    <p:extLst>
      <p:ext uri="{BB962C8B-B14F-4D97-AF65-F5344CB8AC3E}">
        <p14:creationId xmlns:p14="http://schemas.microsoft.com/office/powerpoint/2010/main" val="426074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E38A423-FA23-996A-FC8B-1A2A76C747EE}"/>
              </a:ext>
            </a:extLst>
          </p:cNvPr>
          <p:cNvPicPr>
            <a:picLocks noChangeAspect="1"/>
          </p:cNvPicPr>
          <p:nvPr/>
        </p:nvPicPr>
        <p:blipFill>
          <a:blip r:embed="rId4"/>
          <a:stretch>
            <a:fillRect/>
          </a:stretch>
        </p:blipFill>
        <p:spPr>
          <a:xfrm>
            <a:off x="3383798" y="459441"/>
            <a:ext cx="5614903" cy="1024217"/>
          </a:xfrm>
          <a:prstGeom prst="rect">
            <a:avLst/>
          </a:prstGeom>
        </p:spPr>
      </p:pic>
      <p:grpSp>
        <p:nvGrpSpPr>
          <p:cNvPr id="22" name="Group 21">
            <a:extLst>
              <a:ext uri="{FF2B5EF4-FFF2-40B4-BE49-F238E27FC236}">
                <a16:creationId xmlns:a16="http://schemas.microsoft.com/office/drawing/2014/main" id="{6A783D0B-FC69-1229-C202-FBA599867D2C}"/>
              </a:ext>
            </a:extLst>
          </p:cNvPr>
          <p:cNvGrpSpPr/>
          <p:nvPr/>
        </p:nvGrpSpPr>
        <p:grpSpPr>
          <a:xfrm>
            <a:off x="6262245" y="2292457"/>
            <a:ext cx="5443979" cy="2222394"/>
            <a:chOff x="6262245" y="2292457"/>
            <a:chExt cx="5443979" cy="2222394"/>
          </a:xfrm>
        </p:grpSpPr>
        <p:grpSp>
          <p:nvGrpSpPr>
            <p:cNvPr id="18" name="Group 17">
              <a:extLst>
                <a:ext uri="{FF2B5EF4-FFF2-40B4-BE49-F238E27FC236}">
                  <a16:creationId xmlns:a16="http://schemas.microsoft.com/office/drawing/2014/main" id="{D42A817C-42FC-75C3-D9A6-D6B912791532}"/>
                </a:ext>
              </a:extLst>
            </p:cNvPr>
            <p:cNvGrpSpPr/>
            <p:nvPr/>
          </p:nvGrpSpPr>
          <p:grpSpPr>
            <a:xfrm>
              <a:off x="6262245" y="2292457"/>
              <a:ext cx="5443979" cy="2222394"/>
              <a:chOff x="8691260" y="3857240"/>
              <a:chExt cx="3616788" cy="2438005"/>
            </a:xfrm>
          </p:grpSpPr>
          <p:sp>
            <p:nvSpPr>
              <p:cNvPr id="19" name="Rectangle: Rounded Corners 18">
                <a:extLst>
                  <a:ext uri="{FF2B5EF4-FFF2-40B4-BE49-F238E27FC236}">
                    <a16:creationId xmlns:a16="http://schemas.microsoft.com/office/drawing/2014/main" id="{467FAB6C-EC58-CA0B-3DBE-E33896C4DCA2}"/>
                  </a:ext>
                </a:extLst>
              </p:cNvPr>
              <p:cNvSpPr/>
              <p:nvPr/>
            </p:nvSpPr>
            <p:spPr>
              <a:xfrm>
                <a:off x="8691260" y="3857240"/>
                <a:ext cx="3616788" cy="2438005"/>
              </a:xfrm>
              <a:prstGeom prst="roundRect">
                <a:avLst/>
              </a:prstGeom>
              <a:solidFill>
                <a:schemeClr val="bg1"/>
              </a:solidFill>
              <a:ln>
                <a:solidFill>
                  <a:srgbClr val="CB1D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833386BE-6034-0195-99CE-6DD68772B32D}"/>
                  </a:ext>
                </a:extLst>
              </p:cNvPr>
              <p:cNvSpPr/>
              <p:nvPr/>
            </p:nvSpPr>
            <p:spPr>
              <a:xfrm>
                <a:off x="8853900" y="4002022"/>
                <a:ext cx="3291508" cy="2155689"/>
              </a:xfrm>
              <a:prstGeom prst="roundRect">
                <a:avLst/>
              </a:prstGeom>
              <a:solidFill>
                <a:schemeClr val="bg1"/>
              </a:solidFill>
              <a:ln w="28575">
                <a:solidFill>
                  <a:srgbClr val="CB1D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a:extLst>
                <a:ext uri="{FF2B5EF4-FFF2-40B4-BE49-F238E27FC236}">
                  <a16:creationId xmlns:a16="http://schemas.microsoft.com/office/drawing/2014/main" id="{9BD180FC-3695-C289-9924-89621C224601}"/>
                </a:ext>
              </a:extLst>
            </p:cNvPr>
            <p:cNvSpPr txBox="1"/>
            <p:nvPr/>
          </p:nvSpPr>
          <p:spPr>
            <a:xfrm>
              <a:off x="6534515" y="2615321"/>
              <a:ext cx="486690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Đồng tình, trân trọng thành quả lao động chính là biết ơn người lao động.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2DC340C5-11DB-1FBD-F495-C1D6D8D7F3C0}"/>
              </a:ext>
            </a:extLst>
          </p:cNvPr>
          <p:cNvPicPr>
            <a:picLocks noChangeAspect="1"/>
          </p:cNvPicPr>
          <p:nvPr/>
        </p:nvPicPr>
        <p:blipFill>
          <a:blip r:embed="rId5"/>
          <a:stretch>
            <a:fillRect/>
          </a:stretch>
        </p:blipFill>
        <p:spPr>
          <a:xfrm>
            <a:off x="528638" y="3057525"/>
            <a:ext cx="5225612" cy="1409700"/>
          </a:xfrm>
          <a:prstGeom prst="rect">
            <a:avLst/>
          </a:prstGeom>
        </p:spPr>
      </p:pic>
      <p:pic>
        <p:nvPicPr>
          <p:cNvPr id="5" name="Picture 4" descr="A green tick mark on a black background&#10;&#10;Description automatically generated with medium confidence">
            <a:extLst>
              <a:ext uri="{FF2B5EF4-FFF2-40B4-BE49-F238E27FC236}">
                <a16:creationId xmlns:a16="http://schemas.microsoft.com/office/drawing/2014/main" id="{A9A3FDC6-74E7-C84B-2D4A-29586D50E36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4350" y="2209800"/>
            <a:ext cx="1487866" cy="1259746"/>
          </a:xfrm>
          <a:prstGeom prst="rect">
            <a:avLst/>
          </a:prstGeom>
        </p:spPr>
      </p:pic>
    </p:spTree>
    <p:extLst>
      <p:ext uri="{BB962C8B-B14F-4D97-AF65-F5344CB8AC3E}">
        <p14:creationId xmlns:p14="http://schemas.microsoft.com/office/powerpoint/2010/main" val="284124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3"/>
          <a:stretch>
            <a:fillRect/>
          </a:stretch>
        </p:blipFill>
        <p:spPr>
          <a:xfrm>
            <a:off x="1551405" y="179024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1AE720-53F3-D155-0223-0C166BDDD11E}"/>
              </a:ext>
            </a:extLst>
          </p:cNvPr>
          <p:cNvSpPr txBox="1"/>
          <p:nvPr/>
        </p:nvSpPr>
        <p:spPr>
          <a:xfrm>
            <a:off x="3422854" y="2054178"/>
            <a:ext cx="4906923" cy="2554545"/>
          </a:xfrm>
          <a:prstGeom prst="rect">
            <a:avLst/>
          </a:prstGeom>
          <a:noFill/>
        </p:spPr>
        <p:txBody>
          <a:bodyPr wrap="square" rtlCol="0">
            <a:spAutoFit/>
          </a:bodyPr>
          <a:lstStyle/>
          <a:p>
            <a:pPr lvl="0" algn="ctr"/>
            <a:r>
              <a:rPr lang="en-US" sz="4000" b="1" i="1" dirty="0">
                <a:solidFill>
                  <a:prstClr val="black"/>
                </a:solidFill>
                <a:latin typeface="Calibri" panose="020F0502020204030204"/>
              </a:rPr>
              <a:t>C</a:t>
            </a:r>
            <a:r>
              <a:rPr lang="vi-VN" sz="4000" b="1" i="1" dirty="0">
                <a:solidFill>
                  <a:prstClr val="black"/>
                </a:solidFill>
                <a:latin typeface="Calibri" panose="020F0502020204030204"/>
              </a:rPr>
              <a:t>hia sẻ một số việc em đã làm để thể hiện lòng biết ơn người lao động. </a:t>
            </a:r>
          </a:p>
        </p:txBody>
      </p:sp>
      <p:pic>
        <p:nvPicPr>
          <p:cNvPr id="4" name="Picture 3">
            <a:extLst>
              <a:ext uri="{FF2B5EF4-FFF2-40B4-BE49-F238E27FC236}">
                <a16:creationId xmlns:a16="http://schemas.microsoft.com/office/drawing/2014/main" id="{304AD364-32FD-7227-9880-E4BD064C3595}"/>
              </a:ext>
            </a:extLst>
          </p:cNvPr>
          <p:cNvPicPr>
            <a:picLocks noChangeAspect="1"/>
          </p:cNvPicPr>
          <p:nvPr/>
        </p:nvPicPr>
        <p:blipFill>
          <a:blip r:embed="rId3"/>
          <a:stretch>
            <a:fillRect/>
          </a:stretch>
        </p:blipFill>
        <p:spPr>
          <a:xfrm>
            <a:off x="3544616" y="95551"/>
            <a:ext cx="4797968" cy="1847248"/>
          </a:xfrm>
          <a:prstGeom prst="rect">
            <a:avLst/>
          </a:prstGeom>
        </p:spPr>
      </p:pic>
    </p:spTree>
    <p:extLst>
      <p:ext uri="{BB962C8B-B14F-4D97-AF65-F5344CB8AC3E}">
        <p14:creationId xmlns:p14="http://schemas.microsoft.com/office/powerpoint/2010/main" val="2857226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5" name="Picture 14" descr="A picture containing text, toy, doll&#10;&#10;Description automatically generated">
            <a:extLst>
              <a:ext uri="{FF2B5EF4-FFF2-40B4-BE49-F238E27FC236}">
                <a16:creationId xmlns:a16="http://schemas.microsoft.com/office/drawing/2014/main" id="{0571F035-E826-388B-7286-76A3A8D4D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068"/>
            <a:ext cx="12192000" cy="6505864"/>
          </a:xfrm>
          <a:prstGeom prst="rect">
            <a:avLst/>
          </a:prstGeom>
        </p:spPr>
      </p:pic>
      <p:sp>
        <p:nvSpPr>
          <p:cNvPr id="16" name="Rectangle: Rounded Corners 15">
            <a:extLst>
              <a:ext uri="{FF2B5EF4-FFF2-40B4-BE49-F238E27FC236}">
                <a16:creationId xmlns:a16="http://schemas.microsoft.com/office/drawing/2014/main" id="{1863DEE0-34EC-B003-0786-BEC81E603A55}"/>
              </a:ext>
            </a:extLst>
          </p:cNvPr>
          <p:cNvSpPr/>
          <p:nvPr/>
        </p:nvSpPr>
        <p:spPr>
          <a:xfrm>
            <a:off x="2205719" y="188993"/>
            <a:ext cx="7528831" cy="1220707"/>
          </a:xfrm>
          <a:custGeom>
            <a:avLst/>
            <a:gdLst>
              <a:gd name="connsiteX0" fmla="*/ 0 w 7528831"/>
              <a:gd name="connsiteY0" fmla="*/ 203455 h 1220707"/>
              <a:gd name="connsiteX1" fmla="*/ 203455 w 7528831"/>
              <a:gd name="connsiteY1" fmla="*/ 0 h 1220707"/>
              <a:gd name="connsiteX2" fmla="*/ 654510 w 7528831"/>
              <a:gd name="connsiteY2" fmla="*/ 0 h 1220707"/>
              <a:gd name="connsiteX3" fmla="*/ 1176784 w 7528831"/>
              <a:gd name="connsiteY3" fmla="*/ 0 h 1220707"/>
              <a:gd name="connsiteX4" fmla="*/ 1912716 w 7528831"/>
              <a:gd name="connsiteY4" fmla="*/ 0 h 1220707"/>
              <a:gd name="connsiteX5" fmla="*/ 2577429 w 7528831"/>
              <a:gd name="connsiteY5" fmla="*/ 0 h 1220707"/>
              <a:gd name="connsiteX6" fmla="*/ 3313361 w 7528831"/>
              <a:gd name="connsiteY6" fmla="*/ 0 h 1220707"/>
              <a:gd name="connsiteX7" fmla="*/ 3835635 w 7528831"/>
              <a:gd name="connsiteY7" fmla="*/ 0 h 1220707"/>
              <a:gd name="connsiteX8" fmla="*/ 4215470 w 7528831"/>
              <a:gd name="connsiteY8" fmla="*/ 0 h 1220707"/>
              <a:gd name="connsiteX9" fmla="*/ 4808964 w 7528831"/>
              <a:gd name="connsiteY9" fmla="*/ 0 h 1220707"/>
              <a:gd name="connsiteX10" fmla="*/ 5544896 w 7528831"/>
              <a:gd name="connsiteY10" fmla="*/ 0 h 1220707"/>
              <a:gd name="connsiteX11" fmla="*/ 6209608 w 7528831"/>
              <a:gd name="connsiteY11" fmla="*/ 0 h 1220707"/>
              <a:gd name="connsiteX12" fmla="*/ 7325376 w 7528831"/>
              <a:gd name="connsiteY12" fmla="*/ 0 h 1220707"/>
              <a:gd name="connsiteX13" fmla="*/ 7528831 w 7528831"/>
              <a:gd name="connsiteY13" fmla="*/ 203455 h 1220707"/>
              <a:gd name="connsiteX14" fmla="*/ 7528831 w 7528831"/>
              <a:gd name="connsiteY14" fmla="*/ 626629 h 1220707"/>
              <a:gd name="connsiteX15" fmla="*/ 7528831 w 7528831"/>
              <a:gd name="connsiteY15" fmla="*/ 1017252 h 1220707"/>
              <a:gd name="connsiteX16" fmla="*/ 7325376 w 7528831"/>
              <a:gd name="connsiteY16" fmla="*/ 1220707 h 1220707"/>
              <a:gd name="connsiteX17" fmla="*/ 6945540 w 7528831"/>
              <a:gd name="connsiteY17" fmla="*/ 1220707 h 1220707"/>
              <a:gd name="connsiteX18" fmla="*/ 6423266 w 7528831"/>
              <a:gd name="connsiteY18" fmla="*/ 1220707 h 1220707"/>
              <a:gd name="connsiteX19" fmla="*/ 5687334 w 7528831"/>
              <a:gd name="connsiteY19" fmla="*/ 1220707 h 1220707"/>
              <a:gd name="connsiteX20" fmla="*/ 5307498 w 7528831"/>
              <a:gd name="connsiteY20" fmla="*/ 1220707 h 1220707"/>
              <a:gd name="connsiteX21" fmla="*/ 4642786 w 7528831"/>
              <a:gd name="connsiteY21" fmla="*/ 1220707 h 1220707"/>
              <a:gd name="connsiteX22" fmla="*/ 4120512 w 7528831"/>
              <a:gd name="connsiteY22" fmla="*/ 1220707 h 1220707"/>
              <a:gd name="connsiteX23" fmla="*/ 3384580 w 7528831"/>
              <a:gd name="connsiteY23" fmla="*/ 1220707 h 1220707"/>
              <a:gd name="connsiteX24" fmla="*/ 2933525 w 7528831"/>
              <a:gd name="connsiteY24" fmla="*/ 1220707 h 1220707"/>
              <a:gd name="connsiteX25" fmla="*/ 2197593 w 7528831"/>
              <a:gd name="connsiteY25" fmla="*/ 1220707 h 1220707"/>
              <a:gd name="connsiteX26" fmla="*/ 1604099 w 7528831"/>
              <a:gd name="connsiteY26" fmla="*/ 1220707 h 1220707"/>
              <a:gd name="connsiteX27" fmla="*/ 1010606 w 7528831"/>
              <a:gd name="connsiteY27" fmla="*/ 1220707 h 1220707"/>
              <a:gd name="connsiteX28" fmla="*/ 203455 w 7528831"/>
              <a:gd name="connsiteY28" fmla="*/ 1220707 h 1220707"/>
              <a:gd name="connsiteX29" fmla="*/ 0 w 7528831"/>
              <a:gd name="connsiteY29" fmla="*/ 1017252 h 1220707"/>
              <a:gd name="connsiteX30" fmla="*/ 0 w 7528831"/>
              <a:gd name="connsiteY30" fmla="*/ 610354 h 1220707"/>
              <a:gd name="connsiteX31" fmla="*/ 0 w 7528831"/>
              <a:gd name="connsiteY31" fmla="*/ 203455 h 12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8831" h="1220707" fill="none" extrusionOk="0">
                <a:moveTo>
                  <a:pt x="0" y="203455"/>
                </a:moveTo>
                <a:cubicBezTo>
                  <a:pt x="-11954" y="88693"/>
                  <a:pt x="97043" y="-32817"/>
                  <a:pt x="203455" y="0"/>
                </a:cubicBezTo>
                <a:cubicBezTo>
                  <a:pt x="312758" y="-8045"/>
                  <a:pt x="440813" y="49649"/>
                  <a:pt x="654510" y="0"/>
                </a:cubicBezTo>
                <a:cubicBezTo>
                  <a:pt x="868208" y="-49649"/>
                  <a:pt x="1044746" y="21699"/>
                  <a:pt x="1176784" y="0"/>
                </a:cubicBezTo>
                <a:cubicBezTo>
                  <a:pt x="1308822" y="-21699"/>
                  <a:pt x="1586873" y="61871"/>
                  <a:pt x="1912716" y="0"/>
                </a:cubicBezTo>
                <a:cubicBezTo>
                  <a:pt x="2238559" y="-61871"/>
                  <a:pt x="2364829" y="77682"/>
                  <a:pt x="2577429" y="0"/>
                </a:cubicBezTo>
                <a:cubicBezTo>
                  <a:pt x="2790029" y="-77682"/>
                  <a:pt x="2998151" y="69236"/>
                  <a:pt x="3313361" y="0"/>
                </a:cubicBezTo>
                <a:cubicBezTo>
                  <a:pt x="3628571" y="-69236"/>
                  <a:pt x="3581741" y="53429"/>
                  <a:pt x="3835635" y="0"/>
                </a:cubicBezTo>
                <a:cubicBezTo>
                  <a:pt x="4089529" y="-53429"/>
                  <a:pt x="4138457" y="5914"/>
                  <a:pt x="4215470" y="0"/>
                </a:cubicBezTo>
                <a:cubicBezTo>
                  <a:pt x="4292484" y="-5914"/>
                  <a:pt x="4632946" y="24174"/>
                  <a:pt x="4808964" y="0"/>
                </a:cubicBezTo>
                <a:cubicBezTo>
                  <a:pt x="4984982" y="-24174"/>
                  <a:pt x="5397268" y="26427"/>
                  <a:pt x="5544896" y="0"/>
                </a:cubicBezTo>
                <a:cubicBezTo>
                  <a:pt x="5692524" y="-26427"/>
                  <a:pt x="5977062" y="36414"/>
                  <a:pt x="6209608" y="0"/>
                </a:cubicBezTo>
                <a:cubicBezTo>
                  <a:pt x="6442154" y="-36414"/>
                  <a:pt x="7070376" y="97759"/>
                  <a:pt x="7325376" y="0"/>
                </a:cubicBezTo>
                <a:cubicBezTo>
                  <a:pt x="7437472" y="2437"/>
                  <a:pt x="7529216" y="110218"/>
                  <a:pt x="7528831" y="203455"/>
                </a:cubicBezTo>
                <a:cubicBezTo>
                  <a:pt x="7561162" y="296528"/>
                  <a:pt x="7522803" y="480615"/>
                  <a:pt x="7528831" y="626629"/>
                </a:cubicBezTo>
                <a:cubicBezTo>
                  <a:pt x="7534859" y="772643"/>
                  <a:pt x="7487301" y="870911"/>
                  <a:pt x="7528831" y="1017252"/>
                </a:cubicBezTo>
                <a:cubicBezTo>
                  <a:pt x="7514267" y="1132524"/>
                  <a:pt x="7424850" y="1190392"/>
                  <a:pt x="7325376" y="1220707"/>
                </a:cubicBezTo>
                <a:cubicBezTo>
                  <a:pt x="7232752" y="1242749"/>
                  <a:pt x="7081722" y="1215249"/>
                  <a:pt x="6945540" y="1220707"/>
                </a:cubicBezTo>
                <a:cubicBezTo>
                  <a:pt x="6809358" y="1226165"/>
                  <a:pt x="6654138" y="1175769"/>
                  <a:pt x="6423266" y="1220707"/>
                </a:cubicBezTo>
                <a:cubicBezTo>
                  <a:pt x="6192394" y="1265645"/>
                  <a:pt x="5921304" y="1217899"/>
                  <a:pt x="5687334" y="1220707"/>
                </a:cubicBezTo>
                <a:cubicBezTo>
                  <a:pt x="5453364" y="1223515"/>
                  <a:pt x="5422682" y="1184750"/>
                  <a:pt x="5307498" y="1220707"/>
                </a:cubicBezTo>
                <a:cubicBezTo>
                  <a:pt x="5192314" y="1256664"/>
                  <a:pt x="4804442" y="1204879"/>
                  <a:pt x="4642786" y="1220707"/>
                </a:cubicBezTo>
                <a:cubicBezTo>
                  <a:pt x="4481130" y="1236535"/>
                  <a:pt x="4279407" y="1203178"/>
                  <a:pt x="4120512" y="1220707"/>
                </a:cubicBezTo>
                <a:cubicBezTo>
                  <a:pt x="3961617" y="1238236"/>
                  <a:pt x="3705572" y="1206828"/>
                  <a:pt x="3384580" y="1220707"/>
                </a:cubicBezTo>
                <a:cubicBezTo>
                  <a:pt x="3063588" y="1234586"/>
                  <a:pt x="3101022" y="1205858"/>
                  <a:pt x="2933525" y="1220707"/>
                </a:cubicBezTo>
                <a:cubicBezTo>
                  <a:pt x="2766028" y="1235556"/>
                  <a:pt x="2403126" y="1193019"/>
                  <a:pt x="2197593" y="1220707"/>
                </a:cubicBezTo>
                <a:cubicBezTo>
                  <a:pt x="1992060" y="1248395"/>
                  <a:pt x="1764883" y="1201368"/>
                  <a:pt x="1604099" y="1220707"/>
                </a:cubicBezTo>
                <a:cubicBezTo>
                  <a:pt x="1443315" y="1240046"/>
                  <a:pt x="1280777" y="1211263"/>
                  <a:pt x="1010606" y="1220707"/>
                </a:cubicBezTo>
                <a:cubicBezTo>
                  <a:pt x="740435" y="1230151"/>
                  <a:pt x="384846" y="1177176"/>
                  <a:pt x="203455" y="1220707"/>
                </a:cubicBezTo>
                <a:cubicBezTo>
                  <a:pt x="63833" y="1214933"/>
                  <a:pt x="-12160" y="1125137"/>
                  <a:pt x="0" y="1017252"/>
                </a:cubicBezTo>
                <a:cubicBezTo>
                  <a:pt x="-5841" y="927727"/>
                  <a:pt x="37773" y="741876"/>
                  <a:pt x="0" y="610354"/>
                </a:cubicBezTo>
                <a:cubicBezTo>
                  <a:pt x="-37773" y="478832"/>
                  <a:pt x="19464" y="404924"/>
                  <a:pt x="0" y="203455"/>
                </a:cubicBezTo>
                <a:close/>
              </a:path>
              <a:path w="7528831" h="1220707" stroke="0" extrusionOk="0">
                <a:moveTo>
                  <a:pt x="0" y="203455"/>
                </a:moveTo>
                <a:cubicBezTo>
                  <a:pt x="-9496" y="120402"/>
                  <a:pt x="82441" y="10710"/>
                  <a:pt x="203455" y="0"/>
                </a:cubicBezTo>
                <a:cubicBezTo>
                  <a:pt x="402272" y="-34331"/>
                  <a:pt x="677590" y="34302"/>
                  <a:pt x="796948" y="0"/>
                </a:cubicBezTo>
                <a:cubicBezTo>
                  <a:pt x="916306" y="-34302"/>
                  <a:pt x="1143898" y="14552"/>
                  <a:pt x="1319223" y="0"/>
                </a:cubicBezTo>
                <a:cubicBezTo>
                  <a:pt x="1494549" y="-14552"/>
                  <a:pt x="1577745" y="20639"/>
                  <a:pt x="1699058" y="0"/>
                </a:cubicBezTo>
                <a:cubicBezTo>
                  <a:pt x="1820372" y="-20639"/>
                  <a:pt x="1951120" y="11100"/>
                  <a:pt x="2150113" y="0"/>
                </a:cubicBezTo>
                <a:cubicBezTo>
                  <a:pt x="2349107" y="-11100"/>
                  <a:pt x="2644554" y="12077"/>
                  <a:pt x="2886045" y="0"/>
                </a:cubicBezTo>
                <a:cubicBezTo>
                  <a:pt x="3127536" y="-12077"/>
                  <a:pt x="3254077" y="46071"/>
                  <a:pt x="3621977" y="0"/>
                </a:cubicBezTo>
                <a:cubicBezTo>
                  <a:pt x="3989877" y="-46071"/>
                  <a:pt x="3940162" y="29437"/>
                  <a:pt x="4144251" y="0"/>
                </a:cubicBezTo>
                <a:cubicBezTo>
                  <a:pt x="4348340" y="-29437"/>
                  <a:pt x="4566550" y="17740"/>
                  <a:pt x="4737745" y="0"/>
                </a:cubicBezTo>
                <a:cubicBezTo>
                  <a:pt x="4908940" y="-17740"/>
                  <a:pt x="5165034" y="79457"/>
                  <a:pt x="5402457" y="0"/>
                </a:cubicBezTo>
                <a:cubicBezTo>
                  <a:pt x="5639880" y="-79457"/>
                  <a:pt x="5676792" y="11346"/>
                  <a:pt x="5924732" y="0"/>
                </a:cubicBezTo>
                <a:cubicBezTo>
                  <a:pt x="6172672" y="-11346"/>
                  <a:pt x="6222835" y="41207"/>
                  <a:pt x="6447006" y="0"/>
                </a:cubicBezTo>
                <a:cubicBezTo>
                  <a:pt x="6671177" y="-41207"/>
                  <a:pt x="6987859" y="83032"/>
                  <a:pt x="7325376" y="0"/>
                </a:cubicBezTo>
                <a:cubicBezTo>
                  <a:pt x="7440189" y="1136"/>
                  <a:pt x="7526102" y="91772"/>
                  <a:pt x="7528831" y="203455"/>
                </a:cubicBezTo>
                <a:cubicBezTo>
                  <a:pt x="7547221" y="402296"/>
                  <a:pt x="7489724" y="460113"/>
                  <a:pt x="7528831" y="626629"/>
                </a:cubicBezTo>
                <a:cubicBezTo>
                  <a:pt x="7567938" y="793145"/>
                  <a:pt x="7482511" y="895703"/>
                  <a:pt x="7528831" y="1017252"/>
                </a:cubicBezTo>
                <a:cubicBezTo>
                  <a:pt x="7539538" y="1127527"/>
                  <a:pt x="7430936" y="1204669"/>
                  <a:pt x="7325376" y="1220707"/>
                </a:cubicBezTo>
                <a:cubicBezTo>
                  <a:pt x="7159782" y="1230530"/>
                  <a:pt x="7076229" y="1220045"/>
                  <a:pt x="6945540" y="1220707"/>
                </a:cubicBezTo>
                <a:cubicBezTo>
                  <a:pt x="6814851" y="1221369"/>
                  <a:pt x="6591740" y="1204842"/>
                  <a:pt x="6280828" y="1220707"/>
                </a:cubicBezTo>
                <a:cubicBezTo>
                  <a:pt x="5969916" y="1236572"/>
                  <a:pt x="5866803" y="1140186"/>
                  <a:pt x="5544896" y="1220707"/>
                </a:cubicBezTo>
                <a:cubicBezTo>
                  <a:pt x="5222989" y="1301228"/>
                  <a:pt x="5229881" y="1171712"/>
                  <a:pt x="5093841" y="1220707"/>
                </a:cubicBezTo>
                <a:cubicBezTo>
                  <a:pt x="4957802" y="1269702"/>
                  <a:pt x="4852994" y="1218616"/>
                  <a:pt x="4714005" y="1220707"/>
                </a:cubicBezTo>
                <a:cubicBezTo>
                  <a:pt x="4575016" y="1222798"/>
                  <a:pt x="4291576" y="1197204"/>
                  <a:pt x="4120512" y="1220707"/>
                </a:cubicBezTo>
                <a:cubicBezTo>
                  <a:pt x="3949448" y="1244210"/>
                  <a:pt x="3759237" y="1184814"/>
                  <a:pt x="3598237" y="1220707"/>
                </a:cubicBezTo>
                <a:cubicBezTo>
                  <a:pt x="3437238" y="1256600"/>
                  <a:pt x="3317086" y="1216098"/>
                  <a:pt x="3147182" y="1220707"/>
                </a:cubicBezTo>
                <a:cubicBezTo>
                  <a:pt x="2977279" y="1225316"/>
                  <a:pt x="2565382" y="1185884"/>
                  <a:pt x="2411251" y="1220707"/>
                </a:cubicBezTo>
                <a:cubicBezTo>
                  <a:pt x="2257120" y="1255530"/>
                  <a:pt x="1962551" y="1178239"/>
                  <a:pt x="1817757" y="1220707"/>
                </a:cubicBezTo>
                <a:cubicBezTo>
                  <a:pt x="1672963" y="1263175"/>
                  <a:pt x="1429800" y="1199997"/>
                  <a:pt x="1295483" y="1220707"/>
                </a:cubicBezTo>
                <a:cubicBezTo>
                  <a:pt x="1161166" y="1241417"/>
                  <a:pt x="1022093" y="1211877"/>
                  <a:pt x="915647" y="1220707"/>
                </a:cubicBezTo>
                <a:cubicBezTo>
                  <a:pt x="809201" y="1229537"/>
                  <a:pt x="401823" y="1153751"/>
                  <a:pt x="203455" y="1220707"/>
                </a:cubicBezTo>
                <a:cubicBezTo>
                  <a:pt x="75686" y="1219448"/>
                  <a:pt x="696" y="1133574"/>
                  <a:pt x="0" y="1017252"/>
                </a:cubicBezTo>
                <a:cubicBezTo>
                  <a:pt x="-28867" y="885906"/>
                  <a:pt x="6156" y="704423"/>
                  <a:pt x="0" y="610354"/>
                </a:cubicBezTo>
                <a:cubicBezTo>
                  <a:pt x="-6156" y="516285"/>
                  <a:pt x="14887" y="372971"/>
                  <a:pt x="0" y="203455"/>
                </a:cubicBezTo>
                <a:close/>
              </a:path>
            </a:pathLst>
          </a:custGeom>
          <a:ln w="38100">
            <a:solidFill>
              <a:srgbClr val="FFCCCC"/>
            </a:solidFill>
            <a:extLst>
              <a:ext uri="{C807C97D-BFC1-408E-A445-0C87EB9F89A2}">
                <ask:lineSketchStyleProps xmln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99614FA6-6DA1-3284-2953-1D2EA69478BF}"/>
              </a:ext>
            </a:extLst>
          </p:cNvPr>
          <p:cNvSpPr/>
          <p:nvPr/>
        </p:nvSpPr>
        <p:spPr>
          <a:xfrm>
            <a:off x="2914650" y="1893968"/>
            <a:ext cx="6496050" cy="2449432"/>
          </a:xfrm>
          <a:custGeom>
            <a:avLst/>
            <a:gdLst>
              <a:gd name="connsiteX0" fmla="*/ 0 w 6496050"/>
              <a:gd name="connsiteY0" fmla="*/ 408247 h 2449432"/>
              <a:gd name="connsiteX1" fmla="*/ 408247 w 6496050"/>
              <a:gd name="connsiteY1" fmla="*/ 0 h 2449432"/>
              <a:gd name="connsiteX2" fmla="*/ 976203 w 6496050"/>
              <a:gd name="connsiteY2" fmla="*/ 0 h 2449432"/>
              <a:gd name="connsiteX3" fmla="*/ 1430567 w 6496050"/>
              <a:gd name="connsiteY3" fmla="*/ 0 h 2449432"/>
              <a:gd name="connsiteX4" fmla="*/ 1998523 w 6496050"/>
              <a:gd name="connsiteY4" fmla="*/ 0 h 2449432"/>
              <a:gd name="connsiteX5" fmla="*/ 2452887 w 6496050"/>
              <a:gd name="connsiteY5" fmla="*/ 0 h 2449432"/>
              <a:gd name="connsiteX6" fmla="*/ 2964047 w 6496050"/>
              <a:gd name="connsiteY6" fmla="*/ 0 h 2449432"/>
              <a:gd name="connsiteX7" fmla="*/ 3645594 w 6496050"/>
              <a:gd name="connsiteY7" fmla="*/ 0 h 2449432"/>
              <a:gd name="connsiteX8" fmla="*/ 4270345 w 6496050"/>
              <a:gd name="connsiteY8" fmla="*/ 0 h 2449432"/>
              <a:gd name="connsiteX9" fmla="*/ 4951892 w 6496050"/>
              <a:gd name="connsiteY9" fmla="*/ 0 h 2449432"/>
              <a:gd name="connsiteX10" fmla="*/ 5463052 w 6496050"/>
              <a:gd name="connsiteY10" fmla="*/ 0 h 2449432"/>
              <a:gd name="connsiteX11" fmla="*/ 6087803 w 6496050"/>
              <a:gd name="connsiteY11" fmla="*/ 0 h 2449432"/>
              <a:gd name="connsiteX12" fmla="*/ 6496050 w 6496050"/>
              <a:gd name="connsiteY12" fmla="*/ 408247 h 2449432"/>
              <a:gd name="connsiteX13" fmla="*/ 6496050 w 6496050"/>
              <a:gd name="connsiteY13" fmla="*/ 952560 h 2449432"/>
              <a:gd name="connsiteX14" fmla="*/ 6496050 w 6496050"/>
              <a:gd name="connsiteY14" fmla="*/ 1529531 h 2449432"/>
              <a:gd name="connsiteX15" fmla="*/ 6496050 w 6496050"/>
              <a:gd name="connsiteY15" fmla="*/ 2041185 h 2449432"/>
              <a:gd name="connsiteX16" fmla="*/ 6087803 w 6496050"/>
              <a:gd name="connsiteY16" fmla="*/ 2449432 h 2449432"/>
              <a:gd name="connsiteX17" fmla="*/ 5690234 w 6496050"/>
              <a:gd name="connsiteY17" fmla="*/ 2449432 h 2449432"/>
              <a:gd name="connsiteX18" fmla="*/ 5292665 w 6496050"/>
              <a:gd name="connsiteY18" fmla="*/ 2449432 h 2449432"/>
              <a:gd name="connsiteX19" fmla="*/ 4838301 w 6496050"/>
              <a:gd name="connsiteY19" fmla="*/ 2449432 h 2449432"/>
              <a:gd name="connsiteX20" fmla="*/ 4213550 w 6496050"/>
              <a:gd name="connsiteY20" fmla="*/ 2449432 h 2449432"/>
              <a:gd name="connsiteX21" fmla="*/ 3702389 w 6496050"/>
              <a:gd name="connsiteY21" fmla="*/ 2449432 h 2449432"/>
              <a:gd name="connsiteX22" fmla="*/ 3020843 w 6496050"/>
              <a:gd name="connsiteY22" fmla="*/ 2449432 h 2449432"/>
              <a:gd name="connsiteX23" fmla="*/ 2623274 w 6496050"/>
              <a:gd name="connsiteY23" fmla="*/ 2449432 h 2449432"/>
              <a:gd name="connsiteX24" fmla="*/ 1998523 w 6496050"/>
              <a:gd name="connsiteY24" fmla="*/ 2449432 h 2449432"/>
              <a:gd name="connsiteX25" fmla="*/ 1487363 w 6496050"/>
              <a:gd name="connsiteY25" fmla="*/ 2449432 h 2449432"/>
              <a:gd name="connsiteX26" fmla="*/ 408247 w 6496050"/>
              <a:gd name="connsiteY26" fmla="*/ 2449432 h 2449432"/>
              <a:gd name="connsiteX27" fmla="*/ 0 w 6496050"/>
              <a:gd name="connsiteY27" fmla="*/ 2041185 h 2449432"/>
              <a:gd name="connsiteX28" fmla="*/ 0 w 6496050"/>
              <a:gd name="connsiteY28" fmla="*/ 1496872 h 2449432"/>
              <a:gd name="connsiteX29" fmla="*/ 0 w 6496050"/>
              <a:gd name="connsiteY29" fmla="*/ 952560 h 2449432"/>
              <a:gd name="connsiteX30" fmla="*/ 0 w 6496050"/>
              <a:gd name="connsiteY30" fmla="*/ 408247 h 244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96050" h="2449432" fill="none" extrusionOk="0">
                <a:moveTo>
                  <a:pt x="0" y="408247"/>
                </a:moveTo>
                <a:cubicBezTo>
                  <a:pt x="5040" y="180172"/>
                  <a:pt x="176681" y="-1034"/>
                  <a:pt x="408247" y="0"/>
                </a:cubicBezTo>
                <a:cubicBezTo>
                  <a:pt x="690383" y="-67523"/>
                  <a:pt x="726262" y="39460"/>
                  <a:pt x="976203" y="0"/>
                </a:cubicBezTo>
                <a:cubicBezTo>
                  <a:pt x="1226144" y="-39460"/>
                  <a:pt x="1233695" y="28438"/>
                  <a:pt x="1430567" y="0"/>
                </a:cubicBezTo>
                <a:cubicBezTo>
                  <a:pt x="1627439" y="-28438"/>
                  <a:pt x="1881642" y="33489"/>
                  <a:pt x="1998523" y="0"/>
                </a:cubicBezTo>
                <a:cubicBezTo>
                  <a:pt x="2115404" y="-33489"/>
                  <a:pt x="2361330" y="43251"/>
                  <a:pt x="2452887" y="0"/>
                </a:cubicBezTo>
                <a:cubicBezTo>
                  <a:pt x="2544444" y="-43251"/>
                  <a:pt x="2729570" y="11857"/>
                  <a:pt x="2964047" y="0"/>
                </a:cubicBezTo>
                <a:cubicBezTo>
                  <a:pt x="3198524" y="-11857"/>
                  <a:pt x="3307235" y="18269"/>
                  <a:pt x="3645594" y="0"/>
                </a:cubicBezTo>
                <a:cubicBezTo>
                  <a:pt x="3983953" y="-18269"/>
                  <a:pt x="4095007" y="34119"/>
                  <a:pt x="4270345" y="0"/>
                </a:cubicBezTo>
                <a:cubicBezTo>
                  <a:pt x="4445683" y="-34119"/>
                  <a:pt x="4680472" y="15281"/>
                  <a:pt x="4951892" y="0"/>
                </a:cubicBezTo>
                <a:cubicBezTo>
                  <a:pt x="5223312" y="-15281"/>
                  <a:pt x="5257301" y="28783"/>
                  <a:pt x="5463052" y="0"/>
                </a:cubicBezTo>
                <a:cubicBezTo>
                  <a:pt x="5668803" y="-28783"/>
                  <a:pt x="5892491" y="11207"/>
                  <a:pt x="6087803" y="0"/>
                </a:cubicBezTo>
                <a:cubicBezTo>
                  <a:pt x="6291301" y="-41343"/>
                  <a:pt x="6507393" y="204214"/>
                  <a:pt x="6496050" y="408247"/>
                </a:cubicBezTo>
                <a:cubicBezTo>
                  <a:pt x="6512035" y="528689"/>
                  <a:pt x="6470749" y="770111"/>
                  <a:pt x="6496050" y="952560"/>
                </a:cubicBezTo>
                <a:cubicBezTo>
                  <a:pt x="6521351" y="1135009"/>
                  <a:pt x="6472532" y="1390057"/>
                  <a:pt x="6496050" y="1529531"/>
                </a:cubicBezTo>
                <a:cubicBezTo>
                  <a:pt x="6519568" y="1669005"/>
                  <a:pt x="6441402" y="1790047"/>
                  <a:pt x="6496050" y="2041185"/>
                </a:cubicBezTo>
                <a:cubicBezTo>
                  <a:pt x="6516989" y="2263190"/>
                  <a:pt x="6310984" y="2480329"/>
                  <a:pt x="6087803" y="2449432"/>
                </a:cubicBezTo>
                <a:cubicBezTo>
                  <a:pt x="5906264" y="2472816"/>
                  <a:pt x="5879392" y="2430261"/>
                  <a:pt x="5690234" y="2449432"/>
                </a:cubicBezTo>
                <a:cubicBezTo>
                  <a:pt x="5501076" y="2468603"/>
                  <a:pt x="5379860" y="2444401"/>
                  <a:pt x="5292665" y="2449432"/>
                </a:cubicBezTo>
                <a:cubicBezTo>
                  <a:pt x="5205470" y="2454463"/>
                  <a:pt x="4972057" y="2429276"/>
                  <a:pt x="4838301" y="2449432"/>
                </a:cubicBezTo>
                <a:cubicBezTo>
                  <a:pt x="4704545" y="2469588"/>
                  <a:pt x="4372295" y="2389933"/>
                  <a:pt x="4213550" y="2449432"/>
                </a:cubicBezTo>
                <a:cubicBezTo>
                  <a:pt x="4054805" y="2508931"/>
                  <a:pt x="3810069" y="2400045"/>
                  <a:pt x="3702389" y="2449432"/>
                </a:cubicBezTo>
                <a:cubicBezTo>
                  <a:pt x="3594709" y="2498819"/>
                  <a:pt x="3315941" y="2439578"/>
                  <a:pt x="3020843" y="2449432"/>
                </a:cubicBezTo>
                <a:cubicBezTo>
                  <a:pt x="2725745" y="2459286"/>
                  <a:pt x="2807731" y="2409929"/>
                  <a:pt x="2623274" y="2449432"/>
                </a:cubicBezTo>
                <a:cubicBezTo>
                  <a:pt x="2438817" y="2488935"/>
                  <a:pt x="2123760" y="2390685"/>
                  <a:pt x="1998523" y="2449432"/>
                </a:cubicBezTo>
                <a:cubicBezTo>
                  <a:pt x="1873286" y="2508179"/>
                  <a:pt x="1698770" y="2442278"/>
                  <a:pt x="1487363" y="2449432"/>
                </a:cubicBezTo>
                <a:cubicBezTo>
                  <a:pt x="1275956" y="2456586"/>
                  <a:pt x="926919" y="2345346"/>
                  <a:pt x="408247" y="2449432"/>
                </a:cubicBezTo>
                <a:cubicBezTo>
                  <a:pt x="188166" y="2503708"/>
                  <a:pt x="7932" y="2261108"/>
                  <a:pt x="0" y="2041185"/>
                </a:cubicBezTo>
                <a:cubicBezTo>
                  <a:pt x="-9538" y="1789177"/>
                  <a:pt x="6120" y="1637310"/>
                  <a:pt x="0" y="1496872"/>
                </a:cubicBezTo>
                <a:cubicBezTo>
                  <a:pt x="-6120" y="1356434"/>
                  <a:pt x="1829" y="1170646"/>
                  <a:pt x="0" y="952560"/>
                </a:cubicBezTo>
                <a:cubicBezTo>
                  <a:pt x="-1829" y="734474"/>
                  <a:pt x="13125" y="570156"/>
                  <a:pt x="0" y="408247"/>
                </a:cubicBezTo>
                <a:close/>
              </a:path>
              <a:path w="6496050" h="2449432" stroke="0" extrusionOk="0">
                <a:moveTo>
                  <a:pt x="0" y="408247"/>
                </a:moveTo>
                <a:cubicBezTo>
                  <a:pt x="-3980" y="195064"/>
                  <a:pt x="141716" y="50847"/>
                  <a:pt x="408247" y="0"/>
                </a:cubicBezTo>
                <a:cubicBezTo>
                  <a:pt x="633621" y="-19360"/>
                  <a:pt x="791968" y="63876"/>
                  <a:pt x="976203" y="0"/>
                </a:cubicBezTo>
                <a:cubicBezTo>
                  <a:pt x="1160438" y="-63876"/>
                  <a:pt x="1377369" y="13242"/>
                  <a:pt x="1487363" y="0"/>
                </a:cubicBezTo>
                <a:cubicBezTo>
                  <a:pt x="1597357" y="-13242"/>
                  <a:pt x="1745175" y="426"/>
                  <a:pt x="1884932" y="0"/>
                </a:cubicBezTo>
                <a:cubicBezTo>
                  <a:pt x="2024689" y="-426"/>
                  <a:pt x="2195050" y="7001"/>
                  <a:pt x="2339296" y="0"/>
                </a:cubicBezTo>
                <a:cubicBezTo>
                  <a:pt x="2483542" y="-7001"/>
                  <a:pt x="2834269" y="72814"/>
                  <a:pt x="3020843" y="0"/>
                </a:cubicBezTo>
                <a:cubicBezTo>
                  <a:pt x="3207417" y="-72814"/>
                  <a:pt x="3517289" y="76982"/>
                  <a:pt x="3702389" y="0"/>
                </a:cubicBezTo>
                <a:cubicBezTo>
                  <a:pt x="3887489" y="-76982"/>
                  <a:pt x="4109497" y="28320"/>
                  <a:pt x="4213550" y="0"/>
                </a:cubicBezTo>
                <a:cubicBezTo>
                  <a:pt x="4317603" y="-28320"/>
                  <a:pt x="4567618" y="12604"/>
                  <a:pt x="4781505" y="0"/>
                </a:cubicBezTo>
                <a:cubicBezTo>
                  <a:pt x="4995393" y="-12604"/>
                  <a:pt x="5113801" y="49434"/>
                  <a:pt x="5406256" y="0"/>
                </a:cubicBezTo>
                <a:cubicBezTo>
                  <a:pt x="5698711" y="-49434"/>
                  <a:pt x="5872536" y="81000"/>
                  <a:pt x="6087803" y="0"/>
                </a:cubicBezTo>
                <a:cubicBezTo>
                  <a:pt x="6250015" y="20582"/>
                  <a:pt x="6490183" y="221636"/>
                  <a:pt x="6496050" y="408247"/>
                </a:cubicBezTo>
                <a:cubicBezTo>
                  <a:pt x="6531928" y="516768"/>
                  <a:pt x="6475298" y="665834"/>
                  <a:pt x="6496050" y="903572"/>
                </a:cubicBezTo>
                <a:cubicBezTo>
                  <a:pt x="6516802" y="1141311"/>
                  <a:pt x="6470818" y="1338004"/>
                  <a:pt x="6496050" y="1480543"/>
                </a:cubicBezTo>
                <a:cubicBezTo>
                  <a:pt x="6521282" y="1623082"/>
                  <a:pt x="6441714" y="1817030"/>
                  <a:pt x="6496050" y="2041185"/>
                </a:cubicBezTo>
                <a:cubicBezTo>
                  <a:pt x="6479760" y="2219436"/>
                  <a:pt x="6301336" y="2447651"/>
                  <a:pt x="6087803" y="2449432"/>
                </a:cubicBezTo>
                <a:cubicBezTo>
                  <a:pt x="5996064" y="2473990"/>
                  <a:pt x="5788410" y="2425343"/>
                  <a:pt x="5690234" y="2449432"/>
                </a:cubicBezTo>
                <a:cubicBezTo>
                  <a:pt x="5592058" y="2473521"/>
                  <a:pt x="5216877" y="2444398"/>
                  <a:pt x="5008687" y="2449432"/>
                </a:cubicBezTo>
                <a:cubicBezTo>
                  <a:pt x="4800497" y="2454466"/>
                  <a:pt x="4619369" y="2413238"/>
                  <a:pt x="4383936" y="2449432"/>
                </a:cubicBezTo>
                <a:cubicBezTo>
                  <a:pt x="4148503" y="2485626"/>
                  <a:pt x="4019146" y="2412184"/>
                  <a:pt x="3702389" y="2449432"/>
                </a:cubicBezTo>
                <a:cubicBezTo>
                  <a:pt x="3385632" y="2486680"/>
                  <a:pt x="3406191" y="2413468"/>
                  <a:pt x="3248025" y="2449432"/>
                </a:cubicBezTo>
                <a:cubicBezTo>
                  <a:pt x="3089859" y="2485396"/>
                  <a:pt x="2992900" y="2409622"/>
                  <a:pt x="2850456" y="2449432"/>
                </a:cubicBezTo>
                <a:cubicBezTo>
                  <a:pt x="2708012" y="2489242"/>
                  <a:pt x="2490671" y="2438321"/>
                  <a:pt x="2282500" y="2449432"/>
                </a:cubicBezTo>
                <a:cubicBezTo>
                  <a:pt x="2074329" y="2460543"/>
                  <a:pt x="1940994" y="2430028"/>
                  <a:pt x="1771340" y="2449432"/>
                </a:cubicBezTo>
                <a:cubicBezTo>
                  <a:pt x="1601686" y="2468836"/>
                  <a:pt x="1524256" y="2429045"/>
                  <a:pt x="1316976" y="2449432"/>
                </a:cubicBezTo>
                <a:cubicBezTo>
                  <a:pt x="1109696" y="2469819"/>
                  <a:pt x="776525" y="2448328"/>
                  <a:pt x="408247" y="2449432"/>
                </a:cubicBezTo>
                <a:cubicBezTo>
                  <a:pt x="181124" y="2442081"/>
                  <a:pt x="20004" y="2310761"/>
                  <a:pt x="0" y="2041185"/>
                </a:cubicBezTo>
                <a:cubicBezTo>
                  <a:pt x="-36042" y="1905906"/>
                  <a:pt x="16525" y="1695004"/>
                  <a:pt x="0" y="1545860"/>
                </a:cubicBezTo>
                <a:cubicBezTo>
                  <a:pt x="-16525" y="1396716"/>
                  <a:pt x="1143" y="1211785"/>
                  <a:pt x="0" y="1017877"/>
                </a:cubicBezTo>
                <a:cubicBezTo>
                  <a:pt x="-1143" y="823969"/>
                  <a:pt x="45451" y="685225"/>
                  <a:pt x="0" y="408247"/>
                </a:cubicBezTo>
                <a:close/>
              </a:path>
            </a:pathLst>
          </a:custGeom>
          <a:ln w="38100">
            <a:solidFill>
              <a:srgbClr val="FFCCCC"/>
            </a:solidFill>
            <a:extLst>
              <a:ext uri="{C807C97D-BFC1-408E-A445-0C87EB9F89A2}">
                <ask:lineSketchStyleProps xmln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nào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chứng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kiến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những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chưa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aseline="0" dirty="0" err="1">
                <a:solidFill>
                  <a:prstClr val="black"/>
                </a:solidFill>
                <a:latin typeface="Calibri" panose="020F0502020204030204"/>
              </a:rPr>
              <a:t>Bạn</a:t>
            </a:r>
            <a:r>
              <a:rPr lang="en-US" sz="4000" dirty="0">
                <a:solidFill>
                  <a:prstClr val="black"/>
                </a:solidFill>
                <a:latin typeface="Calibri" panose="020F0502020204030204"/>
              </a:rPr>
              <a:t> </a:t>
            </a:r>
            <a:r>
              <a:rPr lang="en-US" sz="4000" dirty="0" err="1">
                <a:solidFill>
                  <a:prstClr val="black"/>
                </a:solidFill>
                <a:latin typeface="Calibri" panose="020F0502020204030204"/>
              </a:rPr>
              <a:t>suy</a:t>
            </a:r>
            <a:r>
              <a:rPr lang="en-US" sz="4000" dirty="0">
                <a:solidFill>
                  <a:prstClr val="black"/>
                </a:solidFill>
                <a:latin typeface="Calibri" panose="020F0502020204030204"/>
              </a:rPr>
              <a:t> </a:t>
            </a:r>
            <a:r>
              <a:rPr lang="en-US" sz="4000" dirty="0" err="1">
                <a:solidFill>
                  <a:prstClr val="black"/>
                </a:solidFill>
                <a:latin typeface="Calibri" panose="020F0502020204030204"/>
              </a:rPr>
              <a:t>nghĩ</a:t>
            </a:r>
            <a:r>
              <a:rPr lang="en-US" sz="4000" dirty="0">
                <a:solidFill>
                  <a:prstClr val="black"/>
                </a:solidFill>
                <a:latin typeface="Calibri" panose="020F0502020204030204"/>
              </a:rPr>
              <a:t> </a:t>
            </a:r>
            <a:r>
              <a:rPr lang="en-US" sz="4000" dirty="0" err="1">
                <a:solidFill>
                  <a:prstClr val="black"/>
                </a:solidFill>
                <a:latin typeface="Calibri" panose="020F0502020204030204"/>
              </a:rPr>
              <a:t>gì</a:t>
            </a:r>
            <a:r>
              <a:rPr lang="en-US" sz="4000" dirty="0">
                <a:solidFill>
                  <a:prstClr val="black"/>
                </a:solidFill>
                <a:latin typeface="Calibri" panose="020F0502020204030204"/>
              </a:rPr>
              <a:t> </a:t>
            </a:r>
            <a:r>
              <a:rPr lang="en-US" sz="4000" dirty="0" err="1">
                <a:solidFill>
                  <a:prstClr val="black"/>
                </a:solidFill>
                <a:latin typeface="Calibri" panose="020F0502020204030204"/>
              </a:rPr>
              <a:t>về</a:t>
            </a:r>
            <a:r>
              <a:rPr lang="en-US" sz="4000" dirty="0">
                <a:solidFill>
                  <a:prstClr val="black"/>
                </a:solidFill>
                <a:latin typeface="Calibri" panose="020F0502020204030204"/>
              </a:rPr>
              <a:t> </a:t>
            </a:r>
            <a:r>
              <a:rPr lang="en-US" sz="4000" dirty="0" err="1">
                <a:solidFill>
                  <a:prstClr val="black"/>
                </a:solidFill>
                <a:latin typeface="Calibri" panose="020F0502020204030204"/>
              </a:rPr>
              <a:t>điều</a:t>
            </a:r>
            <a:r>
              <a:rPr lang="en-US" sz="4000" dirty="0">
                <a:solidFill>
                  <a:prstClr val="black"/>
                </a:solidFill>
                <a:latin typeface="Calibri" panose="020F0502020204030204"/>
              </a:rPr>
              <a:t> </a:t>
            </a:r>
            <a:r>
              <a:rPr lang="en-US" sz="4000" dirty="0" err="1">
                <a:solidFill>
                  <a:prstClr val="black"/>
                </a:solidFill>
                <a:latin typeface="Calibri" panose="020F0502020204030204"/>
              </a:rPr>
              <a:t>đó</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74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EA0970F-9707-C6D7-7D8A-C078DF4CBA67}"/>
              </a:ext>
            </a:extLst>
          </p:cNvPr>
          <p:cNvSpPr/>
          <p:nvPr/>
        </p:nvSpPr>
        <p:spPr>
          <a:xfrm>
            <a:off x="2558144" y="979568"/>
            <a:ext cx="8251372" cy="1545558"/>
          </a:xfrm>
          <a:custGeom>
            <a:avLst/>
            <a:gdLst>
              <a:gd name="connsiteX0" fmla="*/ 0 w 8251372"/>
              <a:gd name="connsiteY0" fmla="*/ 257598 h 1545558"/>
              <a:gd name="connsiteX1" fmla="*/ 257598 w 8251372"/>
              <a:gd name="connsiteY1" fmla="*/ 0 h 1545558"/>
              <a:gd name="connsiteX2" fmla="*/ 775327 w 8251372"/>
              <a:gd name="connsiteY2" fmla="*/ 0 h 1545558"/>
              <a:gd name="connsiteX3" fmla="*/ 1525141 w 8251372"/>
              <a:gd name="connsiteY3" fmla="*/ 0 h 1545558"/>
              <a:gd name="connsiteX4" fmla="*/ 2197593 w 8251372"/>
              <a:gd name="connsiteY4" fmla="*/ 0 h 1545558"/>
              <a:gd name="connsiteX5" fmla="*/ 2947407 w 8251372"/>
              <a:gd name="connsiteY5" fmla="*/ 0 h 1545558"/>
              <a:gd name="connsiteX6" fmla="*/ 3465136 w 8251372"/>
              <a:gd name="connsiteY6" fmla="*/ 0 h 1545558"/>
              <a:gd name="connsiteX7" fmla="*/ 3828141 w 8251372"/>
              <a:gd name="connsiteY7" fmla="*/ 0 h 1545558"/>
              <a:gd name="connsiteX8" fmla="*/ 4423231 w 8251372"/>
              <a:gd name="connsiteY8" fmla="*/ 0 h 1545558"/>
              <a:gd name="connsiteX9" fmla="*/ 5173045 w 8251372"/>
              <a:gd name="connsiteY9" fmla="*/ 0 h 1545558"/>
              <a:gd name="connsiteX10" fmla="*/ 5845497 w 8251372"/>
              <a:gd name="connsiteY10" fmla="*/ 0 h 1545558"/>
              <a:gd name="connsiteX11" fmla="*/ 6595311 w 8251372"/>
              <a:gd name="connsiteY11" fmla="*/ 0 h 1545558"/>
              <a:gd name="connsiteX12" fmla="*/ 6958317 w 8251372"/>
              <a:gd name="connsiteY12" fmla="*/ 0 h 1545558"/>
              <a:gd name="connsiteX13" fmla="*/ 7993774 w 8251372"/>
              <a:gd name="connsiteY13" fmla="*/ 0 h 1545558"/>
              <a:gd name="connsiteX14" fmla="*/ 8251372 w 8251372"/>
              <a:gd name="connsiteY14" fmla="*/ 257598 h 1545558"/>
              <a:gd name="connsiteX15" fmla="*/ 8251372 w 8251372"/>
              <a:gd name="connsiteY15" fmla="*/ 772779 h 1545558"/>
              <a:gd name="connsiteX16" fmla="*/ 8251372 w 8251372"/>
              <a:gd name="connsiteY16" fmla="*/ 1287960 h 1545558"/>
              <a:gd name="connsiteX17" fmla="*/ 7993774 w 8251372"/>
              <a:gd name="connsiteY17" fmla="*/ 1545558 h 1545558"/>
              <a:gd name="connsiteX18" fmla="*/ 7553407 w 8251372"/>
              <a:gd name="connsiteY18" fmla="*/ 1545558 h 1545558"/>
              <a:gd name="connsiteX19" fmla="*/ 7190402 w 8251372"/>
              <a:gd name="connsiteY19" fmla="*/ 1545558 h 1545558"/>
              <a:gd name="connsiteX20" fmla="*/ 6517950 w 8251372"/>
              <a:gd name="connsiteY20" fmla="*/ 1545558 h 1545558"/>
              <a:gd name="connsiteX21" fmla="*/ 6000221 w 8251372"/>
              <a:gd name="connsiteY21" fmla="*/ 1545558 h 1545558"/>
              <a:gd name="connsiteX22" fmla="*/ 5250407 w 8251372"/>
              <a:gd name="connsiteY22" fmla="*/ 1545558 h 1545558"/>
              <a:gd name="connsiteX23" fmla="*/ 4810040 w 8251372"/>
              <a:gd name="connsiteY23" fmla="*/ 1545558 h 1545558"/>
              <a:gd name="connsiteX24" fmla="*/ 4060226 w 8251372"/>
              <a:gd name="connsiteY24" fmla="*/ 1545558 h 1545558"/>
              <a:gd name="connsiteX25" fmla="*/ 3465136 w 8251372"/>
              <a:gd name="connsiteY25" fmla="*/ 1545558 h 1545558"/>
              <a:gd name="connsiteX26" fmla="*/ 2870045 w 8251372"/>
              <a:gd name="connsiteY26" fmla="*/ 1545558 h 1545558"/>
              <a:gd name="connsiteX27" fmla="*/ 2429678 w 8251372"/>
              <a:gd name="connsiteY27" fmla="*/ 1545558 h 1545558"/>
              <a:gd name="connsiteX28" fmla="*/ 1834588 w 8251372"/>
              <a:gd name="connsiteY28" fmla="*/ 1545558 h 1545558"/>
              <a:gd name="connsiteX29" fmla="*/ 1471583 w 8251372"/>
              <a:gd name="connsiteY29" fmla="*/ 1545558 h 1545558"/>
              <a:gd name="connsiteX30" fmla="*/ 1108577 w 8251372"/>
              <a:gd name="connsiteY30" fmla="*/ 1545558 h 1545558"/>
              <a:gd name="connsiteX31" fmla="*/ 257598 w 8251372"/>
              <a:gd name="connsiteY31" fmla="*/ 1545558 h 1545558"/>
              <a:gd name="connsiteX32" fmla="*/ 0 w 8251372"/>
              <a:gd name="connsiteY32" fmla="*/ 1287960 h 1545558"/>
              <a:gd name="connsiteX33" fmla="*/ 0 w 8251372"/>
              <a:gd name="connsiteY33" fmla="*/ 772779 h 1545558"/>
              <a:gd name="connsiteX34" fmla="*/ 0 w 8251372"/>
              <a:gd name="connsiteY34" fmla="*/ 257598 h 154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51372" h="1545558" fill="none" extrusionOk="0">
                <a:moveTo>
                  <a:pt x="0" y="257598"/>
                </a:moveTo>
                <a:cubicBezTo>
                  <a:pt x="5753" y="128460"/>
                  <a:pt x="93781" y="3339"/>
                  <a:pt x="257598" y="0"/>
                </a:cubicBezTo>
                <a:cubicBezTo>
                  <a:pt x="451182" y="-11274"/>
                  <a:pt x="588260" y="60501"/>
                  <a:pt x="775327" y="0"/>
                </a:cubicBezTo>
                <a:cubicBezTo>
                  <a:pt x="962394" y="-60501"/>
                  <a:pt x="1252215" y="51927"/>
                  <a:pt x="1525141" y="0"/>
                </a:cubicBezTo>
                <a:cubicBezTo>
                  <a:pt x="1798067" y="-51927"/>
                  <a:pt x="2062481" y="69836"/>
                  <a:pt x="2197593" y="0"/>
                </a:cubicBezTo>
                <a:cubicBezTo>
                  <a:pt x="2332705" y="-69836"/>
                  <a:pt x="2683694" y="76494"/>
                  <a:pt x="2947407" y="0"/>
                </a:cubicBezTo>
                <a:cubicBezTo>
                  <a:pt x="3211120" y="-76494"/>
                  <a:pt x="3267337" y="26960"/>
                  <a:pt x="3465136" y="0"/>
                </a:cubicBezTo>
                <a:cubicBezTo>
                  <a:pt x="3662935" y="-26960"/>
                  <a:pt x="3700756" y="12712"/>
                  <a:pt x="3828141" y="0"/>
                </a:cubicBezTo>
                <a:cubicBezTo>
                  <a:pt x="3955527" y="-12712"/>
                  <a:pt x="4260589" y="37272"/>
                  <a:pt x="4423231" y="0"/>
                </a:cubicBezTo>
                <a:cubicBezTo>
                  <a:pt x="4585873" y="-37272"/>
                  <a:pt x="4805383" y="1770"/>
                  <a:pt x="5173045" y="0"/>
                </a:cubicBezTo>
                <a:cubicBezTo>
                  <a:pt x="5540707" y="-1770"/>
                  <a:pt x="5524379" y="75474"/>
                  <a:pt x="5845497" y="0"/>
                </a:cubicBezTo>
                <a:cubicBezTo>
                  <a:pt x="6166615" y="-75474"/>
                  <a:pt x="6396671" y="32761"/>
                  <a:pt x="6595311" y="0"/>
                </a:cubicBezTo>
                <a:cubicBezTo>
                  <a:pt x="6793951" y="-32761"/>
                  <a:pt x="6823437" y="13544"/>
                  <a:pt x="6958317" y="0"/>
                </a:cubicBezTo>
                <a:cubicBezTo>
                  <a:pt x="7093197" y="-13544"/>
                  <a:pt x="7531226" y="92028"/>
                  <a:pt x="7993774" y="0"/>
                </a:cubicBezTo>
                <a:cubicBezTo>
                  <a:pt x="8171156" y="-12577"/>
                  <a:pt x="8244855" y="114741"/>
                  <a:pt x="8251372" y="257598"/>
                </a:cubicBezTo>
                <a:cubicBezTo>
                  <a:pt x="8285823" y="422648"/>
                  <a:pt x="8233987" y="645329"/>
                  <a:pt x="8251372" y="772779"/>
                </a:cubicBezTo>
                <a:cubicBezTo>
                  <a:pt x="8268757" y="900229"/>
                  <a:pt x="8193947" y="1069248"/>
                  <a:pt x="8251372" y="1287960"/>
                </a:cubicBezTo>
                <a:cubicBezTo>
                  <a:pt x="8274030" y="1451097"/>
                  <a:pt x="8141805" y="1504543"/>
                  <a:pt x="7993774" y="1545558"/>
                </a:cubicBezTo>
                <a:cubicBezTo>
                  <a:pt x="7883690" y="1549349"/>
                  <a:pt x="7666087" y="1509574"/>
                  <a:pt x="7553407" y="1545558"/>
                </a:cubicBezTo>
                <a:cubicBezTo>
                  <a:pt x="7440727" y="1581542"/>
                  <a:pt x="7366746" y="1516875"/>
                  <a:pt x="7190402" y="1545558"/>
                </a:cubicBezTo>
                <a:cubicBezTo>
                  <a:pt x="7014058" y="1574241"/>
                  <a:pt x="6799400" y="1482832"/>
                  <a:pt x="6517950" y="1545558"/>
                </a:cubicBezTo>
                <a:cubicBezTo>
                  <a:pt x="6236500" y="1608284"/>
                  <a:pt x="6221475" y="1514234"/>
                  <a:pt x="6000221" y="1545558"/>
                </a:cubicBezTo>
                <a:cubicBezTo>
                  <a:pt x="5778967" y="1576882"/>
                  <a:pt x="5433522" y="1460049"/>
                  <a:pt x="5250407" y="1545558"/>
                </a:cubicBezTo>
                <a:cubicBezTo>
                  <a:pt x="5067292" y="1631067"/>
                  <a:pt x="4981073" y="1543417"/>
                  <a:pt x="4810040" y="1545558"/>
                </a:cubicBezTo>
                <a:cubicBezTo>
                  <a:pt x="4639007" y="1547699"/>
                  <a:pt x="4308039" y="1487457"/>
                  <a:pt x="4060226" y="1545558"/>
                </a:cubicBezTo>
                <a:cubicBezTo>
                  <a:pt x="3812413" y="1603659"/>
                  <a:pt x="3644663" y="1493363"/>
                  <a:pt x="3465136" y="1545558"/>
                </a:cubicBezTo>
                <a:cubicBezTo>
                  <a:pt x="3285609" y="1597753"/>
                  <a:pt x="2991355" y="1511001"/>
                  <a:pt x="2870045" y="1545558"/>
                </a:cubicBezTo>
                <a:cubicBezTo>
                  <a:pt x="2748735" y="1580115"/>
                  <a:pt x="2609420" y="1513065"/>
                  <a:pt x="2429678" y="1545558"/>
                </a:cubicBezTo>
                <a:cubicBezTo>
                  <a:pt x="2249936" y="1578051"/>
                  <a:pt x="2069853" y="1540524"/>
                  <a:pt x="1834588" y="1545558"/>
                </a:cubicBezTo>
                <a:cubicBezTo>
                  <a:pt x="1599323" y="1550592"/>
                  <a:pt x="1620695" y="1531734"/>
                  <a:pt x="1471583" y="1545558"/>
                </a:cubicBezTo>
                <a:cubicBezTo>
                  <a:pt x="1322471" y="1559382"/>
                  <a:pt x="1254283" y="1521955"/>
                  <a:pt x="1108577" y="1545558"/>
                </a:cubicBezTo>
                <a:cubicBezTo>
                  <a:pt x="962871" y="1569161"/>
                  <a:pt x="478825" y="1535808"/>
                  <a:pt x="257598" y="1545558"/>
                </a:cubicBezTo>
                <a:cubicBezTo>
                  <a:pt x="128191" y="1547870"/>
                  <a:pt x="7074" y="1435532"/>
                  <a:pt x="0" y="1287960"/>
                </a:cubicBezTo>
                <a:cubicBezTo>
                  <a:pt x="-456" y="1176018"/>
                  <a:pt x="32050" y="917269"/>
                  <a:pt x="0" y="772779"/>
                </a:cubicBezTo>
                <a:cubicBezTo>
                  <a:pt x="-32050" y="628289"/>
                  <a:pt x="37947" y="496905"/>
                  <a:pt x="0" y="257598"/>
                </a:cubicBezTo>
                <a:close/>
              </a:path>
              <a:path w="8251372" h="1545558" stroke="0" extrusionOk="0">
                <a:moveTo>
                  <a:pt x="0" y="257598"/>
                </a:moveTo>
                <a:cubicBezTo>
                  <a:pt x="-9471" y="144568"/>
                  <a:pt x="113327" y="2481"/>
                  <a:pt x="257598" y="0"/>
                </a:cubicBezTo>
                <a:cubicBezTo>
                  <a:pt x="524694" y="-52389"/>
                  <a:pt x="730899" y="21877"/>
                  <a:pt x="852688" y="0"/>
                </a:cubicBezTo>
                <a:cubicBezTo>
                  <a:pt x="974477" y="-21877"/>
                  <a:pt x="1259627" y="31690"/>
                  <a:pt x="1370417" y="0"/>
                </a:cubicBezTo>
                <a:cubicBezTo>
                  <a:pt x="1481207" y="-31690"/>
                  <a:pt x="1656742" y="3980"/>
                  <a:pt x="1733422" y="0"/>
                </a:cubicBezTo>
                <a:cubicBezTo>
                  <a:pt x="1810102" y="-3980"/>
                  <a:pt x="2056981" y="34151"/>
                  <a:pt x="2173789" y="0"/>
                </a:cubicBezTo>
                <a:cubicBezTo>
                  <a:pt x="2290597" y="-34151"/>
                  <a:pt x="2734441" y="5920"/>
                  <a:pt x="2923603" y="0"/>
                </a:cubicBezTo>
                <a:cubicBezTo>
                  <a:pt x="3112765" y="-5920"/>
                  <a:pt x="3357089" y="51132"/>
                  <a:pt x="3673417" y="0"/>
                </a:cubicBezTo>
                <a:cubicBezTo>
                  <a:pt x="3989745" y="-51132"/>
                  <a:pt x="3946600" y="24223"/>
                  <a:pt x="4191146" y="0"/>
                </a:cubicBezTo>
                <a:cubicBezTo>
                  <a:pt x="4435692" y="-24223"/>
                  <a:pt x="4607061" y="61735"/>
                  <a:pt x="4786236" y="0"/>
                </a:cubicBezTo>
                <a:cubicBezTo>
                  <a:pt x="4965411" y="-61735"/>
                  <a:pt x="5305933" y="53210"/>
                  <a:pt x="5458689" y="0"/>
                </a:cubicBezTo>
                <a:cubicBezTo>
                  <a:pt x="5611445" y="-53210"/>
                  <a:pt x="5744059" y="44324"/>
                  <a:pt x="5976417" y="0"/>
                </a:cubicBezTo>
                <a:cubicBezTo>
                  <a:pt x="6208775" y="-44324"/>
                  <a:pt x="6290688" y="18556"/>
                  <a:pt x="6494146" y="0"/>
                </a:cubicBezTo>
                <a:cubicBezTo>
                  <a:pt x="6697604" y="-18556"/>
                  <a:pt x="6802527" y="49485"/>
                  <a:pt x="7089236" y="0"/>
                </a:cubicBezTo>
                <a:cubicBezTo>
                  <a:pt x="7375945" y="-49485"/>
                  <a:pt x="7589819" y="51202"/>
                  <a:pt x="7993774" y="0"/>
                </a:cubicBezTo>
                <a:cubicBezTo>
                  <a:pt x="8128157" y="5949"/>
                  <a:pt x="8269461" y="114642"/>
                  <a:pt x="8251372" y="257598"/>
                </a:cubicBezTo>
                <a:cubicBezTo>
                  <a:pt x="8258222" y="374725"/>
                  <a:pt x="8216025" y="582293"/>
                  <a:pt x="8251372" y="752172"/>
                </a:cubicBezTo>
                <a:cubicBezTo>
                  <a:pt x="8286719" y="922051"/>
                  <a:pt x="8249824" y="1082880"/>
                  <a:pt x="8251372" y="1287960"/>
                </a:cubicBezTo>
                <a:cubicBezTo>
                  <a:pt x="8271462" y="1432258"/>
                  <a:pt x="8145351" y="1539983"/>
                  <a:pt x="7993774" y="1545558"/>
                </a:cubicBezTo>
                <a:cubicBezTo>
                  <a:pt x="7845936" y="1595983"/>
                  <a:pt x="7646408" y="1490668"/>
                  <a:pt x="7321322" y="1545558"/>
                </a:cubicBezTo>
                <a:cubicBezTo>
                  <a:pt x="6996236" y="1600448"/>
                  <a:pt x="6827209" y="1498188"/>
                  <a:pt x="6571508" y="1545558"/>
                </a:cubicBezTo>
                <a:cubicBezTo>
                  <a:pt x="6315807" y="1592928"/>
                  <a:pt x="6330562" y="1537475"/>
                  <a:pt x="6131141" y="1545558"/>
                </a:cubicBezTo>
                <a:cubicBezTo>
                  <a:pt x="5931720" y="1553641"/>
                  <a:pt x="5879376" y="1523413"/>
                  <a:pt x="5768136" y="1545558"/>
                </a:cubicBezTo>
                <a:cubicBezTo>
                  <a:pt x="5656897" y="1567703"/>
                  <a:pt x="5342332" y="1517132"/>
                  <a:pt x="5173045" y="1545558"/>
                </a:cubicBezTo>
                <a:cubicBezTo>
                  <a:pt x="5003758" y="1573984"/>
                  <a:pt x="4900895" y="1528141"/>
                  <a:pt x="4655317" y="1545558"/>
                </a:cubicBezTo>
                <a:cubicBezTo>
                  <a:pt x="4409739" y="1562975"/>
                  <a:pt x="4413765" y="1544539"/>
                  <a:pt x="4214950" y="1545558"/>
                </a:cubicBezTo>
                <a:cubicBezTo>
                  <a:pt x="4016135" y="1546577"/>
                  <a:pt x="3762107" y="1471610"/>
                  <a:pt x="3465136" y="1545558"/>
                </a:cubicBezTo>
                <a:cubicBezTo>
                  <a:pt x="3168165" y="1619506"/>
                  <a:pt x="3060194" y="1534414"/>
                  <a:pt x="2870045" y="1545558"/>
                </a:cubicBezTo>
                <a:cubicBezTo>
                  <a:pt x="2679896" y="1556702"/>
                  <a:pt x="2603958" y="1512545"/>
                  <a:pt x="2352316" y="1545558"/>
                </a:cubicBezTo>
                <a:cubicBezTo>
                  <a:pt x="2100674" y="1578571"/>
                  <a:pt x="2069259" y="1519509"/>
                  <a:pt x="1989311" y="1545558"/>
                </a:cubicBezTo>
                <a:cubicBezTo>
                  <a:pt x="1909364" y="1571607"/>
                  <a:pt x="1586366" y="1522063"/>
                  <a:pt x="1471583" y="1545558"/>
                </a:cubicBezTo>
                <a:cubicBezTo>
                  <a:pt x="1356800" y="1569053"/>
                  <a:pt x="685415" y="1475189"/>
                  <a:pt x="257598" y="1545558"/>
                </a:cubicBezTo>
                <a:cubicBezTo>
                  <a:pt x="147719" y="1528812"/>
                  <a:pt x="-27200" y="1425615"/>
                  <a:pt x="0" y="1287960"/>
                </a:cubicBezTo>
                <a:cubicBezTo>
                  <a:pt x="-19698" y="1041983"/>
                  <a:pt x="38996" y="1021089"/>
                  <a:pt x="0" y="772779"/>
                </a:cubicBezTo>
                <a:cubicBezTo>
                  <a:pt x="-38996" y="524469"/>
                  <a:pt x="18772" y="378900"/>
                  <a:pt x="0" y="257598"/>
                </a:cubicBezTo>
                <a:close/>
              </a:path>
            </a:pathLst>
          </a:custGeom>
          <a:ln w="38100">
            <a:solidFill>
              <a:srgbClr val="FFCCCC"/>
            </a:solidFill>
            <a:extLst>
              <a:ext uri="{C807C97D-BFC1-408E-A445-0C87EB9F89A2}">
                <ask:lineSketchStyleProps xmln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9" name="Picture 8" descr="A picture containing toy, doll&#10;&#10;Description automatically generated">
            <a:extLst>
              <a:ext uri="{FF2B5EF4-FFF2-40B4-BE49-F238E27FC236}">
                <a16:creationId xmlns:a16="http://schemas.microsoft.com/office/drawing/2014/main" id="{FA3329C1-C3FC-1FD7-3141-AE1FB1BDF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715" y="2525126"/>
            <a:ext cx="3719332" cy="4332874"/>
          </a:xfrm>
          <a:prstGeom prst="rect">
            <a:avLst/>
          </a:prstGeom>
        </p:spPr>
      </p:pic>
      <p:pic>
        <p:nvPicPr>
          <p:cNvPr id="2" name="Picture 1">
            <a:extLst>
              <a:ext uri="{FF2B5EF4-FFF2-40B4-BE49-F238E27FC236}">
                <a16:creationId xmlns:a16="http://schemas.microsoft.com/office/drawing/2014/main" id="{65CA9303-EBC6-9520-5F3E-DBCCE2A67427}"/>
              </a:ext>
            </a:extLst>
          </p:cNvPr>
          <p:cNvPicPr>
            <a:picLocks noChangeAspect="1"/>
          </p:cNvPicPr>
          <p:nvPr/>
        </p:nvPicPr>
        <p:blipFill>
          <a:blip r:embed="rId4"/>
          <a:stretch>
            <a:fillRect/>
          </a:stretch>
        </p:blipFill>
        <p:spPr>
          <a:xfrm>
            <a:off x="-172409" y="2632530"/>
            <a:ext cx="4535817" cy="4145639"/>
          </a:xfrm>
          <a:prstGeom prst="rect">
            <a:avLst/>
          </a:prstGeom>
        </p:spPr>
      </p:pic>
    </p:spTree>
    <p:extLst>
      <p:ext uri="{BB962C8B-B14F-4D97-AF65-F5344CB8AC3E}">
        <p14:creationId xmlns:p14="http://schemas.microsoft.com/office/powerpoint/2010/main" val="136478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8585"/>
                    </a14:imgEffect>
                    <a14:imgEffect>
                      <a14:saturation sat="279000"/>
                    </a14:imgEffect>
                  </a14:imgLayer>
                </a14:imgProps>
              </a:ext>
            </a:extLst>
          </a:blip>
          <a:srcRect/>
          <a:stretch>
            <a:fillRect l="-14000" r="-14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262914-493D-AFA9-0910-C9DC64A980BB}"/>
              </a:ext>
            </a:extLst>
          </p:cNvPr>
          <p:cNvPicPr>
            <a:picLocks noChangeAspect="1"/>
          </p:cNvPicPr>
          <p:nvPr/>
        </p:nvPicPr>
        <p:blipFill>
          <a:blip r:embed="rId4"/>
          <a:stretch>
            <a:fillRect/>
          </a:stretch>
        </p:blipFill>
        <p:spPr>
          <a:xfrm>
            <a:off x="920021" y="666317"/>
            <a:ext cx="10961558" cy="1201016"/>
          </a:xfrm>
          <a:prstGeom prst="rect">
            <a:avLst/>
          </a:prstGeom>
        </p:spPr>
      </p:pic>
    </p:spTree>
    <p:extLst>
      <p:ext uri="{BB962C8B-B14F-4D97-AF65-F5344CB8AC3E}">
        <p14:creationId xmlns:p14="http://schemas.microsoft.com/office/powerpoint/2010/main" val="66618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600201" y="313159"/>
            <a:ext cx="8444132" cy="4441721"/>
          </a:xfrm>
          <a:custGeom>
            <a:avLst/>
            <a:gdLst>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4132" h="4441721" fill="none" extrusionOk="0">
                <a:moveTo>
                  <a:pt x="0" y="444615"/>
                </a:moveTo>
                <a:cubicBezTo>
                  <a:pt x="5423" y="255710"/>
                  <a:pt x="220081" y="-48030"/>
                  <a:pt x="361824" y="0"/>
                </a:cubicBezTo>
                <a:cubicBezTo>
                  <a:pt x="2983377" y="186736"/>
                  <a:pt x="6433639" y="-479155"/>
                  <a:pt x="8082306" y="0"/>
                </a:cubicBezTo>
                <a:cubicBezTo>
                  <a:pt x="8200994" y="-14262"/>
                  <a:pt x="8489326" y="158808"/>
                  <a:pt x="8444132" y="444615"/>
                </a:cubicBezTo>
                <a:cubicBezTo>
                  <a:pt x="8493157" y="1940911"/>
                  <a:pt x="8632689" y="2583766"/>
                  <a:pt x="8444132" y="3997104"/>
                </a:cubicBezTo>
                <a:cubicBezTo>
                  <a:pt x="8410028" y="4283263"/>
                  <a:pt x="8323789" y="4440087"/>
                  <a:pt x="8082306" y="4441721"/>
                </a:cubicBezTo>
                <a:cubicBezTo>
                  <a:pt x="6287857" y="4319715"/>
                  <a:pt x="3919361" y="4379315"/>
                  <a:pt x="361824" y="4441721"/>
                </a:cubicBezTo>
                <a:cubicBezTo>
                  <a:pt x="152428" y="4372564"/>
                  <a:pt x="1326" y="4309263"/>
                  <a:pt x="0" y="3997104"/>
                </a:cubicBezTo>
                <a:cubicBezTo>
                  <a:pt x="-198607" y="2562924"/>
                  <a:pt x="127296" y="1575530"/>
                  <a:pt x="0" y="444615"/>
                </a:cubicBezTo>
                <a:close/>
              </a:path>
              <a:path w="8444132" h="4441721" stroke="0" extrusionOk="0">
                <a:moveTo>
                  <a:pt x="0" y="444615"/>
                </a:moveTo>
                <a:cubicBezTo>
                  <a:pt x="-28373" y="188863"/>
                  <a:pt x="200884" y="-36241"/>
                  <a:pt x="361824" y="0"/>
                </a:cubicBezTo>
                <a:cubicBezTo>
                  <a:pt x="2853078" y="-524467"/>
                  <a:pt x="4160725" y="418973"/>
                  <a:pt x="8082306" y="0"/>
                </a:cubicBezTo>
                <a:cubicBezTo>
                  <a:pt x="8230377" y="-3697"/>
                  <a:pt x="8445771" y="274325"/>
                  <a:pt x="8444132" y="444615"/>
                </a:cubicBezTo>
                <a:cubicBezTo>
                  <a:pt x="8605420" y="1460641"/>
                  <a:pt x="8773887" y="2845602"/>
                  <a:pt x="8444132" y="3997104"/>
                </a:cubicBezTo>
                <a:cubicBezTo>
                  <a:pt x="8442551" y="4275084"/>
                  <a:pt x="8233426" y="4429496"/>
                  <a:pt x="8082306" y="4441721"/>
                </a:cubicBezTo>
                <a:cubicBezTo>
                  <a:pt x="4944075" y="4378468"/>
                  <a:pt x="1210087" y="4495626"/>
                  <a:pt x="361824" y="4441721"/>
                </a:cubicBezTo>
                <a:cubicBezTo>
                  <a:pt x="172459" y="4358378"/>
                  <a:pt x="-14320" y="4194640"/>
                  <a:pt x="0" y="3997104"/>
                </a:cubicBezTo>
                <a:cubicBezTo>
                  <a:pt x="-263964" y="2756917"/>
                  <a:pt x="-301948" y="1861473"/>
                  <a:pt x="0" y="444615"/>
                </a:cubicBezTo>
                <a:close/>
              </a:path>
              <a:path w="8444132" h="4441721" fill="none" stroke="0" extrusionOk="0">
                <a:moveTo>
                  <a:pt x="0" y="444615"/>
                </a:moveTo>
                <a:cubicBezTo>
                  <a:pt x="-18530" y="171174"/>
                  <a:pt x="185992" y="-10525"/>
                  <a:pt x="361824" y="0"/>
                </a:cubicBezTo>
                <a:cubicBezTo>
                  <a:pt x="2845988" y="343212"/>
                  <a:pt x="6329453" y="-32589"/>
                  <a:pt x="8082306" y="0"/>
                </a:cubicBezTo>
                <a:cubicBezTo>
                  <a:pt x="8252702" y="2901"/>
                  <a:pt x="8480439" y="202309"/>
                  <a:pt x="8444132" y="444615"/>
                </a:cubicBezTo>
                <a:cubicBezTo>
                  <a:pt x="8437137" y="2135552"/>
                  <a:pt x="8585890" y="2513675"/>
                  <a:pt x="8444132" y="3997104"/>
                </a:cubicBezTo>
                <a:cubicBezTo>
                  <a:pt x="8430030" y="4303755"/>
                  <a:pt x="8297805" y="4404682"/>
                  <a:pt x="8082306" y="4441721"/>
                </a:cubicBezTo>
                <a:cubicBezTo>
                  <a:pt x="5915211" y="4022240"/>
                  <a:pt x="4236963" y="4233726"/>
                  <a:pt x="361824" y="4441721"/>
                </a:cubicBezTo>
                <a:cubicBezTo>
                  <a:pt x="156024" y="4397147"/>
                  <a:pt x="45473" y="4270105"/>
                  <a:pt x="0" y="3997104"/>
                </a:cubicBezTo>
                <a:cubicBezTo>
                  <a:pt x="-78634" y="2721125"/>
                  <a:pt x="-109484" y="1727850"/>
                  <a:pt x="0" y="444615"/>
                </a:cubicBezTo>
                <a:close/>
              </a:path>
              <a:path w="8444132" h="4441721" fill="none" stroke="0" extrusionOk="0">
                <a:moveTo>
                  <a:pt x="0" y="444615"/>
                </a:moveTo>
                <a:cubicBezTo>
                  <a:pt x="718" y="207293"/>
                  <a:pt x="217119" y="-25463"/>
                  <a:pt x="361824" y="0"/>
                </a:cubicBezTo>
                <a:cubicBezTo>
                  <a:pt x="2855715" y="397016"/>
                  <a:pt x="6509640" y="-368621"/>
                  <a:pt x="8082306" y="0"/>
                </a:cubicBezTo>
                <a:cubicBezTo>
                  <a:pt x="8235760" y="-4881"/>
                  <a:pt x="8484225" y="171233"/>
                  <a:pt x="8444132" y="444615"/>
                </a:cubicBezTo>
                <a:cubicBezTo>
                  <a:pt x="8448792" y="2035771"/>
                  <a:pt x="8607091" y="2534675"/>
                  <a:pt x="8444132" y="3997104"/>
                </a:cubicBezTo>
                <a:cubicBezTo>
                  <a:pt x="8415938" y="4279475"/>
                  <a:pt x="8302143" y="4422926"/>
                  <a:pt x="8082306" y="4441721"/>
                </a:cubicBezTo>
                <a:cubicBezTo>
                  <a:pt x="6076698" y="4089037"/>
                  <a:pt x="4094997" y="4179209"/>
                  <a:pt x="361824" y="4441721"/>
                </a:cubicBezTo>
                <a:cubicBezTo>
                  <a:pt x="147722" y="4375764"/>
                  <a:pt x="11668" y="4277041"/>
                  <a:pt x="0" y="3997104"/>
                </a:cubicBezTo>
                <a:cubicBezTo>
                  <a:pt x="-245618" y="2648522"/>
                  <a:pt x="102395" y="1609264"/>
                  <a:pt x="0" y="444615"/>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7" name="Hình ảnh 16" descr="Ảnh có chứa vải&#10;&#10;Mô tả được tạo tự động">
            <a:extLst>
              <a:ext uri="{FF2B5EF4-FFF2-40B4-BE49-F238E27FC236}">
                <a16:creationId xmlns:a16="http://schemas.microsoft.com/office/drawing/2014/main" id="{25BB38AD-7C76-4DA1-83A4-F40E5E9648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70901" y="-611773"/>
            <a:ext cx="1767827" cy="1876894"/>
          </a:xfrm>
          <a:prstGeom prst="rect">
            <a:avLst/>
          </a:prstGeom>
        </p:spPr>
      </p:pic>
      <p:pic>
        <p:nvPicPr>
          <p:cNvPr id="3" name="Picture 2">
            <a:extLst>
              <a:ext uri="{FF2B5EF4-FFF2-40B4-BE49-F238E27FC236}">
                <a16:creationId xmlns:a16="http://schemas.microsoft.com/office/drawing/2014/main" id="{F5D63D11-7D37-86D4-3A97-504712906B1B}"/>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pic>
        <p:nvPicPr>
          <p:cNvPr id="5" name="Picture 4" descr="A picture containing text, furniture&#10;&#10;Description automatically generated">
            <a:extLst>
              <a:ext uri="{FF2B5EF4-FFF2-40B4-BE49-F238E27FC236}">
                <a16:creationId xmlns:a16="http://schemas.microsoft.com/office/drawing/2014/main" id="{E7EB9484-14B9-378C-3698-C9A827DC6DD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0026" y="4317921"/>
            <a:ext cx="2952750" cy="2635329"/>
          </a:xfrm>
          <a:prstGeom prst="rect">
            <a:avLst/>
          </a:prstGeom>
        </p:spPr>
      </p:pic>
      <p:grpSp>
        <p:nvGrpSpPr>
          <p:cNvPr id="8" name="Group 7">
            <a:extLst>
              <a:ext uri="{FF2B5EF4-FFF2-40B4-BE49-F238E27FC236}">
                <a16:creationId xmlns:a16="http://schemas.microsoft.com/office/drawing/2014/main" id="{54F0695B-555E-F29C-11E6-549B4DE3ED8E}"/>
              </a:ext>
            </a:extLst>
          </p:cNvPr>
          <p:cNvGrpSpPr/>
          <p:nvPr/>
        </p:nvGrpSpPr>
        <p:grpSpPr>
          <a:xfrm>
            <a:off x="6100584" y="3807224"/>
            <a:ext cx="3519665" cy="3126976"/>
            <a:chOff x="1901195" y="2605309"/>
            <a:chExt cx="2055644" cy="2321742"/>
          </a:xfrm>
        </p:grpSpPr>
        <p:pic>
          <p:nvPicPr>
            <p:cNvPr id="9" name="Picture 8" descr="A picture containing toy, doll&#10;&#10;Description automatically generated">
              <a:extLst>
                <a:ext uri="{FF2B5EF4-FFF2-40B4-BE49-F238E27FC236}">
                  <a16:creationId xmlns:a16="http://schemas.microsoft.com/office/drawing/2014/main" id="{42E66C63-D0DE-F47D-3F13-B031FAE367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3F6BF562-8BE8-7F69-EF4D-34956F6754A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2" name="Picture 11" descr="Icon&#10;&#10;Description automatically generated">
            <a:extLst>
              <a:ext uri="{FF2B5EF4-FFF2-40B4-BE49-F238E27FC236}">
                <a16:creationId xmlns:a16="http://schemas.microsoft.com/office/drawing/2014/main" id="{8D15BA8A-4E08-E8BA-9616-69E27E2CC3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8746" y="3567219"/>
            <a:ext cx="4437846" cy="4437846"/>
          </a:xfrm>
          <a:prstGeom prst="rect">
            <a:avLst/>
          </a:prstGeom>
        </p:spPr>
      </p:pic>
      <p:pic>
        <p:nvPicPr>
          <p:cNvPr id="13" name="Hình ảnh 16" descr="Ảnh có chứa vải&#10;&#10;Mô tả được tạo tự động">
            <a:extLst>
              <a:ext uri="{FF2B5EF4-FFF2-40B4-BE49-F238E27FC236}">
                <a16:creationId xmlns:a16="http://schemas.microsoft.com/office/drawing/2014/main" id="{C52D3D06-8A28-A93F-F5BE-FBE51A6DC1A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flipH="1">
            <a:off x="732678" y="-383173"/>
            <a:ext cx="1800972" cy="1876894"/>
          </a:xfrm>
          <a:prstGeom prst="rect">
            <a:avLst/>
          </a:prstGeom>
        </p:spPr>
      </p:pic>
      <p:pic>
        <p:nvPicPr>
          <p:cNvPr id="15" name="Picture 14">
            <a:extLst>
              <a:ext uri="{FF2B5EF4-FFF2-40B4-BE49-F238E27FC236}">
                <a16:creationId xmlns:a16="http://schemas.microsoft.com/office/drawing/2014/main" id="{EFD89501-229A-0AD6-DFFD-D0764CE940C7}"/>
              </a:ext>
            </a:extLst>
          </p:cNvPr>
          <p:cNvPicPr>
            <a:picLocks noChangeAspect="1"/>
          </p:cNvPicPr>
          <p:nvPr/>
        </p:nvPicPr>
        <p:blipFill>
          <a:blip r:embed="rId12"/>
          <a:stretch>
            <a:fillRect/>
          </a:stretch>
        </p:blipFill>
        <p:spPr>
          <a:xfrm>
            <a:off x="4206863" y="593892"/>
            <a:ext cx="3206774" cy="1993565"/>
          </a:xfrm>
          <a:prstGeom prst="rect">
            <a:avLst/>
          </a:prstGeom>
        </p:spPr>
      </p:pic>
      <p:pic>
        <p:nvPicPr>
          <p:cNvPr id="18" name="Picture 17">
            <a:extLst>
              <a:ext uri="{FF2B5EF4-FFF2-40B4-BE49-F238E27FC236}">
                <a16:creationId xmlns:a16="http://schemas.microsoft.com/office/drawing/2014/main" id="{B65919F2-38D1-B589-69AB-65DFBD1829F8}"/>
              </a:ext>
            </a:extLst>
          </p:cNvPr>
          <p:cNvPicPr>
            <a:picLocks noChangeAspect="1"/>
          </p:cNvPicPr>
          <p:nvPr/>
        </p:nvPicPr>
        <p:blipFill>
          <a:blip r:embed="rId13"/>
          <a:stretch>
            <a:fillRect/>
          </a:stretch>
        </p:blipFill>
        <p:spPr>
          <a:xfrm>
            <a:off x="2442658" y="1854608"/>
            <a:ext cx="7230483" cy="2310584"/>
          </a:xfrm>
          <a:prstGeom prst="rect">
            <a:avLst/>
          </a:prstGeom>
        </p:spPr>
      </p:pic>
      <p:sp>
        <p:nvSpPr>
          <p:cNvPr id="19" name="TextBox 18">
            <a:extLst>
              <a:ext uri="{FF2B5EF4-FFF2-40B4-BE49-F238E27FC236}">
                <a16:creationId xmlns:a16="http://schemas.microsoft.com/office/drawing/2014/main" id="{EBAFA9F6-41A7-8FCA-0008-FB1DC8C17807}"/>
              </a:ext>
            </a:extLst>
          </p:cNvPr>
          <p:cNvSpPr txBox="1"/>
          <p:nvPr/>
        </p:nvSpPr>
        <p:spPr>
          <a:xfrm>
            <a:off x="2534345" y="265489"/>
            <a:ext cx="691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ea typeface="+mn-ea"/>
                <a:cs typeface="+mn-cs"/>
              </a:rPr>
              <a:t> </a:t>
            </a:r>
            <a:endParaRPr kumimoji="0" lang="vi-VN" sz="3600" b="0" i="0" u="none" strike="noStrike" kern="1200" cap="none" spc="0" normalizeH="0" baseline="0" noProof="0" dirty="0">
              <a:ln>
                <a:noFill/>
              </a:ln>
              <a:solidFill>
                <a:srgbClr val="4472C4">
                  <a:lumMod val="50000"/>
                </a:srgbClr>
              </a:solidFill>
              <a:effectLst/>
              <a:uLnTx/>
              <a:uFillTx/>
              <a:ea typeface="+mn-ea"/>
              <a:cs typeface="+mn-cs"/>
            </a:endParaRPr>
          </a:p>
        </p:txBody>
      </p:sp>
    </p:spTree>
    <p:extLst>
      <p:ext uri="{BB962C8B-B14F-4D97-AF65-F5344CB8AC3E}">
        <p14:creationId xmlns:p14="http://schemas.microsoft.com/office/powerpoint/2010/main" val="418442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3"/>
                                        </p:tgtEl>
                                        <p:attrNameLst>
                                          <p:attrName>r</p:attrName>
                                        </p:attrNameLst>
                                      </p:cBhvr>
                                    </p:animRot>
                                    <p:animRot by="-240000">
                                      <p:cBhvr>
                                        <p:cTn id="24" dur="200" fill="hold">
                                          <p:stCondLst>
                                            <p:cond delay="200"/>
                                          </p:stCondLst>
                                        </p:cTn>
                                        <p:tgtEl>
                                          <p:spTgt spid="13"/>
                                        </p:tgtEl>
                                        <p:attrNameLst>
                                          <p:attrName>r</p:attrName>
                                        </p:attrNameLst>
                                      </p:cBhvr>
                                    </p:animRot>
                                    <p:animRot by="240000">
                                      <p:cBhvr>
                                        <p:cTn id="25" dur="200" fill="hold">
                                          <p:stCondLst>
                                            <p:cond delay="400"/>
                                          </p:stCondLst>
                                        </p:cTn>
                                        <p:tgtEl>
                                          <p:spTgt spid="13"/>
                                        </p:tgtEl>
                                        <p:attrNameLst>
                                          <p:attrName>r</p:attrName>
                                        </p:attrNameLst>
                                      </p:cBhvr>
                                    </p:animRot>
                                    <p:animRot by="-240000">
                                      <p:cBhvr>
                                        <p:cTn id="26" dur="200" fill="hold">
                                          <p:stCondLst>
                                            <p:cond delay="600"/>
                                          </p:stCondLst>
                                        </p:cTn>
                                        <p:tgtEl>
                                          <p:spTgt spid="13"/>
                                        </p:tgtEl>
                                        <p:attrNameLst>
                                          <p:attrName>r</p:attrName>
                                        </p:attrNameLst>
                                      </p:cBhvr>
                                    </p:animRot>
                                    <p:animRot by="120000">
                                      <p:cBhvr>
                                        <p:cTn id="27" dur="200" fill="hold">
                                          <p:stCondLst>
                                            <p:cond delay="800"/>
                                          </p:stCondLst>
                                        </p:cTn>
                                        <p:tgtEl>
                                          <p:spTgt spid="1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75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0812D05-79C0-BE6F-54FE-57E9BDBDD4DD}"/>
              </a:ext>
            </a:extLst>
          </p:cNvPr>
          <p:cNvSpPr/>
          <p:nvPr/>
        </p:nvSpPr>
        <p:spPr>
          <a:xfrm>
            <a:off x="1025976" y="1194884"/>
            <a:ext cx="8056372" cy="1078376"/>
          </a:xfrm>
          <a:custGeom>
            <a:avLst/>
            <a:gdLst>
              <a:gd name="connsiteX0" fmla="*/ 0 w 8056372"/>
              <a:gd name="connsiteY0" fmla="*/ 179733 h 1078376"/>
              <a:gd name="connsiteX1" fmla="*/ 179733 w 8056372"/>
              <a:gd name="connsiteY1" fmla="*/ 0 h 1078376"/>
              <a:gd name="connsiteX2" fmla="*/ 7876639 w 8056372"/>
              <a:gd name="connsiteY2" fmla="*/ 0 h 1078376"/>
              <a:gd name="connsiteX3" fmla="*/ 8056372 w 8056372"/>
              <a:gd name="connsiteY3" fmla="*/ 179733 h 1078376"/>
              <a:gd name="connsiteX4" fmla="*/ 8056372 w 8056372"/>
              <a:gd name="connsiteY4" fmla="*/ 898643 h 1078376"/>
              <a:gd name="connsiteX5" fmla="*/ 7876639 w 8056372"/>
              <a:gd name="connsiteY5" fmla="*/ 1078376 h 1078376"/>
              <a:gd name="connsiteX6" fmla="*/ 179733 w 8056372"/>
              <a:gd name="connsiteY6" fmla="*/ 1078376 h 1078376"/>
              <a:gd name="connsiteX7" fmla="*/ 0 w 8056372"/>
              <a:gd name="connsiteY7" fmla="*/ 898643 h 1078376"/>
              <a:gd name="connsiteX8" fmla="*/ 0 w 805637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6372" h="1078376" fill="none" extrusionOk="0">
                <a:moveTo>
                  <a:pt x="0" y="179733"/>
                </a:moveTo>
                <a:cubicBezTo>
                  <a:pt x="9591" y="70133"/>
                  <a:pt x="75327" y="4966"/>
                  <a:pt x="179733" y="0"/>
                </a:cubicBezTo>
                <a:cubicBezTo>
                  <a:pt x="2976499" y="22936"/>
                  <a:pt x="5989038" y="-134525"/>
                  <a:pt x="7876639" y="0"/>
                </a:cubicBezTo>
                <a:cubicBezTo>
                  <a:pt x="7978953" y="-13653"/>
                  <a:pt x="8047247" y="79336"/>
                  <a:pt x="8056372" y="179733"/>
                </a:cubicBezTo>
                <a:cubicBezTo>
                  <a:pt x="8050366" y="400904"/>
                  <a:pt x="8028225" y="610712"/>
                  <a:pt x="8056372" y="898643"/>
                </a:cubicBezTo>
                <a:cubicBezTo>
                  <a:pt x="8051220" y="996678"/>
                  <a:pt x="7983983" y="1074724"/>
                  <a:pt x="7876639" y="1078376"/>
                </a:cubicBezTo>
                <a:cubicBezTo>
                  <a:pt x="5571423" y="989804"/>
                  <a:pt x="1389439" y="1059187"/>
                  <a:pt x="179733" y="1078376"/>
                </a:cubicBezTo>
                <a:cubicBezTo>
                  <a:pt x="66871" y="1092529"/>
                  <a:pt x="-10227" y="981807"/>
                  <a:pt x="0" y="898643"/>
                </a:cubicBezTo>
                <a:cubicBezTo>
                  <a:pt x="-21052" y="548349"/>
                  <a:pt x="57023" y="388564"/>
                  <a:pt x="0" y="179733"/>
                </a:cubicBezTo>
                <a:close/>
              </a:path>
              <a:path w="8056372" h="1078376" stroke="0" extrusionOk="0">
                <a:moveTo>
                  <a:pt x="0" y="179733"/>
                </a:moveTo>
                <a:cubicBezTo>
                  <a:pt x="14743" y="88979"/>
                  <a:pt x="77778" y="8290"/>
                  <a:pt x="179733" y="0"/>
                </a:cubicBezTo>
                <a:cubicBezTo>
                  <a:pt x="3479543" y="-9402"/>
                  <a:pt x="4864508" y="-138905"/>
                  <a:pt x="7876639" y="0"/>
                </a:cubicBezTo>
                <a:cubicBezTo>
                  <a:pt x="7978451" y="-893"/>
                  <a:pt x="8057654" y="84693"/>
                  <a:pt x="8056372" y="179733"/>
                </a:cubicBezTo>
                <a:cubicBezTo>
                  <a:pt x="8038534" y="301853"/>
                  <a:pt x="8120150" y="717805"/>
                  <a:pt x="8056372" y="898643"/>
                </a:cubicBezTo>
                <a:cubicBezTo>
                  <a:pt x="8067672" y="1004517"/>
                  <a:pt x="7975723" y="1081895"/>
                  <a:pt x="7876639" y="1078376"/>
                </a:cubicBezTo>
                <a:cubicBezTo>
                  <a:pt x="4117697" y="1056043"/>
                  <a:pt x="1772464"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6">
            <a:extLst>
              <a:ext uri="{FF2B5EF4-FFF2-40B4-BE49-F238E27FC236}">
                <a16:creationId xmlns:a16="http://schemas.microsoft.com/office/drawing/2014/main" id="{D4015792-E608-8EBF-BA4B-3AED8E7A3D0F}"/>
              </a:ext>
            </a:extLst>
          </p:cNvPr>
          <p:cNvSpPr txBox="1"/>
          <p:nvPr/>
        </p:nvSpPr>
        <p:spPr>
          <a:xfrm>
            <a:off x="1811647" y="1249243"/>
            <a:ext cx="710188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đóng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a:t>
            </a:r>
            <a:r>
              <a:rPr lang="en-US" sz="2800" dirty="0" err="1">
                <a:solidFill>
                  <a:prstClr val="black"/>
                </a:solidFill>
                <a:latin typeface="Calibri" panose="020F0502020204030204"/>
              </a:rPr>
              <a:t>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 ở </a:t>
            </a:r>
            <a:r>
              <a:rPr lang="en-US" sz="2800" dirty="0" err="1">
                <a:solidFill>
                  <a:prstClr val="black"/>
                </a:solidFill>
                <a:latin typeface="Calibri" panose="020F0502020204030204"/>
              </a:rPr>
              <a:t>xung</a:t>
            </a:r>
            <a:r>
              <a:rPr lang="en-US" sz="2800" dirty="0">
                <a:solidFill>
                  <a:prstClr val="black"/>
                </a:solidFill>
                <a:latin typeface="Calibri" panose="020F0502020204030204"/>
              </a:rPr>
              <a:t> </a:t>
            </a:r>
            <a:r>
              <a:rPr lang="en-US" sz="2800" dirty="0" err="1">
                <a:solidFill>
                  <a:prstClr val="black"/>
                </a:solidFill>
                <a:latin typeface="Calibri" panose="020F0502020204030204"/>
              </a:rPr>
              <a:t>quanh</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Hình chữ nhật: Góc Tròn 11">
            <a:extLst>
              <a:ext uri="{FF2B5EF4-FFF2-40B4-BE49-F238E27FC236}">
                <a16:creationId xmlns:a16="http://schemas.microsoft.com/office/drawing/2014/main" id="{18EF146E-3737-A1CB-41F9-4CF3EFF3F5E2}"/>
              </a:ext>
            </a:extLst>
          </p:cNvPr>
          <p:cNvSpPr/>
          <p:nvPr/>
        </p:nvSpPr>
        <p:spPr>
          <a:xfrm>
            <a:off x="2988846" y="2501702"/>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12">
            <a:extLst>
              <a:ext uri="{FF2B5EF4-FFF2-40B4-BE49-F238E27FC236}">
                <a16:creationId xmlns:a16="http://schemas.microsoft.com/office/drawing/2014/main" id="{F11CF5AE-9296-9BFC-EBDD-F7AECD80182A}"/>
              </a:ext>
            </a:extLst>
          </p:cNvPr>
          <p:cNvSpPr txBox="1"/>
          <p:nvPr/>
        </p:nvSpPr>
        <p:spPr>
          <a:xfrm>
            <a:off x="3437107" y="2689412"/>
            <a:ext cx="763007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vì</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phải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Hình ảnh 17" descr="Ảnh có chứa mẫu họa&#10;&#10;Mô tả được tạo tự động">
            <a:extLst>
              <a:ext uri="{FF2B5EF4-FFF2-40B4-BE49-F238E27FC236}">
                <a16:creationId xmlns:a16="http://schemas.microsoft.com/office/drawing/2014/main" id="{DAA51BC6-CEC4-324A-574C-702155340D5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pic>
        <p:nvPicPr>
          <p:cNvPr id="13" name="Hình ảnh 22" descr="Ảnh có chứa mẫu họa&#10;&#10;Mô tả được tạo tự động">
            <a:extLst>
              <a:ext uri="{FF2B5EF4-FFF2-40B4-BE49-F238E27FC236}">
                <a16:creationId xmlns:a16="http://schemas.microsoft.com/office/drawing/2014/main" id="{F163EC87-8ECC-AD52-6CCF-A715DEFA6D3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2373492"/>
            <a:ext cx="1743292" cy="1283063"/>
          </a:xfrm>
          <a:prstGeom prst="rect">
            <a:avLst/>
          </a:prstGeom>
        </p:spPr>
      </p:pic>
      <p:sp>
        <p:nvSpPr>
          <p:cNvPr id="14" name="Hình chữ nhật: Góc Tròn 23">
            <a:extLst>
              <a:ext uri="{FF2B5EF4-FFF2-40B4-BE49-F238E27FC236}">
                <a16:creationId xmlns:a16="http://schemas.microsoft.com/office/drawing/2014/main" id="{17B9F62D-77FE-0336-8719-13C7AB9F5D4F}"/>
              </a:ext>
            </a:extLst>
          </p:cNvPr>
          <p:cNvSpPr/>
          <p:nvPr/>
        </p:nvSpPr>
        <p:spPr>
          <a:xfrm>
            <a:off x="1025976" y="3903531"/>
            <a:ext cx="8994324" cy="1078376"/>
          </a:xfrm>
          <a:custGeom>
            <a:avLst/>
            <a:gdLst>
              <a:gd name="connsiteX0" fmla="*/ 0 w 8994324"/>
              <a:gd name="connsiteY0" fmla="*/ 179733 h 1078376"/>
              <a:gd name="connsiteX1" fmla="*/ 179733 w 8994324"/>
              <a:gd name="connsiteY1" fmla="*/ 0 h 1078376"/>
              <a:gd name="connsiteX2" fmla="*/ 8814591 w 8994324"/>
              <a:gd name="connsiteY2" fmla="*/ 0 h 1078376"/>
              <a:gd name="connsiteX3" fmla="*/ 8994324 w 8994324"/>
              <a:gd name="connsiteY3" fmla="*/ 179733 h 1078376"/>
              <a:gd name="connsiteX4" fmla="*/ 8994324 w 8994324"/>
              <a:gd name="connsiteY4" fmla="*/ 898643 h 1078376"/>
              <a:gd name="connsiteX5" fmla="*/ 8814591 w 8994324"/>
              <a:gd name="connsiteY5" fmla="*/ 1078376 h 1078376"/>
              <a:gd name="connsiteX6" fmla="*/ 179733 w 8994324"/>
              <a:gd name="connsiteY6" fmla="*/ 1078376 h 1078376"/>
              <a:gd name="connsiteX7" fmla="*/ 0 w 8994324"/>
              <a:gd name="connsiteY7" fmla="*/ 898643 h 1078376"/>
              <a:gd name="connsiteX8" fmla="*/ 0 w 89943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4324" h="1078376" fill="none" extrusionOk="0">
                <a:moveTo>
                  <a:pt x="0" y="179733"/>
                </a:moveTo>
                <a:cubicBezTo>
                  <a:pt x="9591" y="70133"/>
                  <a:pt x="75327" y="4966"/>
                  <a:pt x="179733" y="0"/>
                </a:cubicBezTo>
                <a:cubicBezTo>
                  <a:pt x="3570921" y="22936"/>
                  <a:pt x="6546735" y="-134525"/>
                  <a:pt x="8814591" y="0"/>
                </a:cubicBezTo>
                <a:cubicBezTo>
                  <a:pt x="8916905" y="-13653"/>
                  <a:pt x="8985199" y="79336"/>
                  <a:pt x="8994324" y="179733"/>
                </a:cubicBezTo>
                <a:cubicBezTo>
                  <a:pt x="8988318" y="400904"/>
                  <a:pt x="8966177" y="610712"/>
                  <a:pt x="8994324" y="898643"/>
                </a:cubicBezTo>
                <a:cubicBezTo>
                  <a:pt x="8989172" y="996678"/>
                  <a:pt x="8921935" y="1074724"/>
                  <a:pt x="8814591" y="1078376"/>
                </a:cubicBezTo>
                <a:cubicBezTo>
                  <a:pt x="5631005" y="989804"/>
                  <a:pt x="2567026" y="1059187"/>
                  <a:pt x="179733" y="1078376"/>
                </a:cubicBezTo>
                <a:cubicBezTo>
                  <a:pt x="66871" y="1092529"/>
                  <a:pt x="-10227" y="981807"/>
                  <a:pt x="0" y="898643"/>
                </a:cubicBezTo>
                <a:cubicBezTo>
                  <a:pt x="-21052" y="548349"/>
                  <a:pt x="57023" y="388564"/>
                  <a:pt x="0" y="179733"/>
                </a:cubicBezTo>
                <a:close/>
              </a:path>
              <a:path w="8994324" h="1078376" stroke="0" extrusionOk="0">
                <a:moveTo>
                  <a:pt x="0" y="179733"/>
                </a:moveTo>
                <a:cubicBezTo>
                  <a:pt x="14743" y="88979"/>
                  <a:pt x="77778" y="8290"/>
                  <a:pt x="179733" y="0"/>
                </a:cubicBezTo>
                <a:cubicBezTo>
                  <a:pt x="2867239" y="-9402"/>
                  <a:pt x="5370209" y="-138905"/>
                  <a:pt x="8814591" y="0"/>
                </a:cubicBezTo>
                <a:cubicBezTo>
                  <a:pt x="8916403" y="-893"/>
                  <a:pt x="8995606" y="84693"/>
                  <a:pt x="8994324" y="179733"/>
                </a:cubicBezTo>
                <a:cubicBezTo>
                  <a:pt x="8976486" y="301853"/>
                  <a:pt x="9058102" y="717805"/>
                  <a:pt x="8994324" y="898643"/>
                </a:cubicBezTo>
                <a:cubicBezTo>
                  <a:pt x="9005624" y="1004517"/>
                  <a:pt x="8913675" y="1081895"/>
                  <a:pt x="8814591" y="1078376"/>
                </a:cubicBezTo>
                <a:cubicBezTo>
                  <a:pt x="7551394" y="1056043"/>
                  <a:pt x="3771351"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ộp Văn bản 24">
            <a:extLst>
              <a:ext uri="{FF2B5EF4-FFF2-40B4-BE49-F238E27FC236}">
                <a16:creationId xmlns:a16="http://schemas.microsoft.com/office/drawing/2014/main" id="{FCE00547-3614-560D-966E-B01E50BC3C56}"/>
              </a:ext>
            </a:extLst>
          </p:cNvPr>
          <p:cNvSpPr txBox="1"/>
          <p:nvPr/>
        </p:nvSpPr>
        <p:spPr>
          <a:xfrm>
            <a:off x="1811647" y="3957890"/>
            <a:ext cx="818007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được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lao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bằng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cụ</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phù</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hợp</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lứa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tuổi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Hình chữ nhật: Góc Tròn 25">
            <a:extLst>
              <a:ext uri="{FF2B5EF4-FFF2-40B4-BE49-F238E27FC236}">
                <a16:creationId xmlns:a16="http://schemas.microsoft.com/office/drawing/2014/main" id="{C9C34F02-D348-1BEC-2089-72B9EFEF5EB9}"/>
              </a:ext>
            </a:extLst>
          </p:cNvPr>
          <p:cNvSpPr/>
          <p:nvPr/>
        </p:nvSpPr>
        <p:spPr>
          <a:xfrm>
            <a:off x="2988846" y="5210349"/>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ộp Văn bản 26">
            <a:extLst>
              <a:ext uri="{FF2B5EF4-FFF2-40B4-BE49-F238E27FC236}">
                <a16:creationId xmlns:a16="http://schemas.microsoft.com/office/drawing/2014/main" id="{EAED8DBB-BBB3-5894-B145-BC4E8C2A741B}"/>
              </a:ext>
            </a:extLst>
          </p:cNvPr>
          <p:cNvSpPr txBox="1"/>
          <p:nvPr/>
        </p:nvSpPr>
        <p:spPr>
          <a:xfrm>
            <a:off x="3103732" y="5264709"/>
            <a:ext cx="7630076"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Nhắc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nhở</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bè</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thái</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độ</a:t>
            </a:r>
            <a:r>
              <a:rPr lang="en-US" sz="2800" dirty="0">
                <a:solidFill>
                  <a:prstClr val="black"/>
                </a:solidFill>
                <a:latin typeface="Calibri" panose="020F0502020204030204"/>
              </a:rPr>
              <a:t>, </a:t>
            </a:r>
            <a:r>
              <a:rPr lang="en-US" sz="2800" dirty="0" err="1">
                <a:solidFill>
                  <a:prstClr val="black"/>
                </a:solidFill>
                <a:latin typeface="Calibri" panose="020F0502020204030204"/>
              </a:rPr>
              <a:t>hành</a:t>
            </a:r>
            <a:r>
              <a:rPr lang="en-US" sz="2800" dirty="0">
                <a:solidFill>
                  <a:prstClr val="black"/>
                </a:solidFill>
                <a:latin typeface="Calibri" panose="020F0502020204030204"/>
              </a:rPr>
              <a:t> vi </a:t>
            </a:r>
            <a:r>
              <a:rPr lang="en-US" sz="2800" dirty="0" err="1">
                <a:solidFill>
                  <a:prstClr val="black"/>
                </a:solidFill>
                <a:latin typeface="Calibri" panose="020F0502020204030204"/>
              </a:rPr>
              <a:t>biết</a:t>
            </a:r>
            <a:r>
              <a:rPr lang="en-US" sz="2800" dirty="0">
                <a:solidFill>
                  <a:prstClr val="black"/>
                </a:solidFill>
                <a:latin typeface="Calibri" panose="020F0502020204030204"/>
              </a:rPr>
              <a:t> </a:t>
            </a:r>
            <a:r>
              <a:rPr lang="en-US" sz="2800" dirty="0" err="1">
                <a:solidFill>
                  <a:prstClr val="black"/>
                </a:solidFill>
                <a:latin typeface="Calibri" panose="020F0502020204030204"/>
              </a:rPr>
              <a:t>ơn</a:t>
            </a:r>
            <a:r>
              <a:rPr lang="en-US" sz="2800" dirty="0">
                <a:solidFill>
                  <a:prstClr val="black"/>
                </a:solidFill>
                <a:latin typeface="Calibri" panose="020F0502020204030204"/>
              </a:rPr>
              <a:t> </a:t>
            </a:r>
            <a:r>
              <a:rPr lang="en-US" sz="2800" dirty="0" err="1">
                <a:solidFill>
                  <a:prstClr val="black"/>
                </a:solidFill>
                <a:latin typeface="Calibri" panose="020F0502020204030204"/>
              </a:rPr>
              <a:t>với</a:t>
            </a:r>
            <a:r>
              <a:rPr lang="en-US" sz="2800" dirty="0">
                <a:solidFill>
                  <a:prstClr val="black"/>
                </a:solidFill>
                <a:latin typeface="Calibri" panose="020F0502020204030204"/>
              </a:rPr>
              <a:t> </a:t>
            </a:r>
            <a:r>
              <a:rPr lang="en-US" sz="2800" dirty="0" err="1">
                <a:solidFill>
                  <a:prstClr val="black"/>
                </a:solidFill>
                <a:latin typeface="Calibri" panose="020F0502020204030204"/>
              </a:rPr>
              <a:t>những</a:t>
            </a:r>
            <a:r>
              <a:rPr lang="en-US" sz="2800" dirty="0">
                <a:solidFill>
                  <a:prstClr val="black"/>
                </a:solidFill>
                <a:latin typeface="Calibri" panose="020F0502020204030204"/>
              </a:rPr>
              <a:t> </a:t>
            </a:r>
            <a:r>
              <a:rPr lang="en-US" sz="2800" dirty="0" err="1">
                <a:solidFill>
                  <a:prstClr val="black"/>
                </a:solidFill>
                <a:latin typeface="Calibri" panose="020F0502020204030204"/>
              </a:rPr>
              <a:t>người</a:t>
            </a:r>
            <a:r>
              <a:rPr lang="en-US" sz="2800" dirty="0">
                <a:solidFill>
                  <a:prstClr val="black"/>
                </a:solidFill>
                <a:latin typeface="Calibri" panose="020F0502020204030204"/>
              </a:rPr>
              <a:t> </a:t>
            </a:r>
            <a:r>
              <a:rPr lang="en-US" sz="2800" dirty="0" err="1">
                <a:solidFill>
                  <a:prstClr val="black"/>
                </a:solidFill>
                <a:latin typeface="Calibri" panose="020F0502020204030204"/>
              </a:rPr>
              <a:t>lao</a:t>
            </a:r>
            <a:r>
              <a:rPr lang="en-US" sz="2800" dirty="0">
                <a:solidFill>
                  <a:prstClr val="black"/>
                </a:solidFill>
                <a:latin typeface="Calibri" panose="020F0502020204030204"/>
              </a:rPr>
              <a:t> </a:t>
            </a:r>
            <a:r>
              <a:rPr lang="en-US" sz="2800" dirty="0" err="1">
                <a:solidFill>
                  <a:prstClr val="black"/>
                </a:solidFill>
                <a:latin typeface="Calibri" panose="020F0502020204030204"/>
              </a:rPr>
              <a:t>động</a:t>
            </a:r>
            <a:r>
              <a:rPr lang="en-US" sz="2800"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Hình ảnh 27" descr="Ảnh có chứa mẫu họa&#10;&#10;Mô tả được tạo tự động">
            <a:extLst>
              <a:ext uri="{FF2B5EF4-FFF2-40B4-BE49-F238E27FC236}">
                <a16:creationId xmlns:a16="http://schemas.microsoft.com/office/drawing/2014/main" id="{123BD86F-6A8B-D03C-08AB-B5A2FDBA492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3775053"/>
            <a:ext cx="1743292" cy="1283063"/>
          </a:xfrm>
          <a:prstGeom prst="rect">
            <a:avLst/>
          </a:prstGeom>
        </p:spPr>
      </p:pic>
      <p:pic>
        <p:nvPicPr>
          <p:cNvPr id="20" name="Hình ảnh 28" descr="Ảnh có chứa mẫu họa&#10;&#10;Mô tả được tạo tự động">
            <a:extLst>
              <a:ext uri="{FF2B5EF4-FFF2-40B4-BE49-F238E27FC236}">
                <a16:creationId xmlns:a16="http://schemas.microsoft.com/office/drawing/2014/main" id="{A6B24F70-8E4C-1912-8D25-C174F2A3802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5082139"/>
            <a:ext cx="1743292" cy="1283063"/>
          </a:xfrm>
          <a:prstGeom prst="rect">
            <a:avLst/>
          </a:prstGeom>
        </p:spPr>
      </p:pic>
      <p:pic>
        <p:nvPicPr>
          <p:cNvPr id="21" name="Picture 20">
            <a:extLst>
              <a:ext uri="{FF2B5EF4-FFF2-40B4-BE49-F238E27FC236}">
                <a16:creationId xmlns:a16="http://schemas.microsoft.com/office/drawing/2014/main" id="{99602FFF-0E5B-B824-BB5E-9A21192CDE65}"/>
              </a:ext>
            </a:extLst>
          </p:cNvPr>
          <p:cNvPicPr>
            <a:picLocks noChangeAspect="1"/>
          </p:cNvPicPr>
          <p:nvPr/>
        </p:nvPicPr>
        <p:blipFill>
          <a:blip r:embed="rId5"/>
          <a:stretch>
            <a:fillRect/>
          </a:stretch>
        </p:blipFill>
        <p:spPr>
          <a:xfrm>
            <a:off x="2635479" y="-139526"/>
            <a:ext cx="6425741" cy="1841152"/>
          </a:xfrm>
          <a:prstGeom prst="rect">
            <a:avLst/>
          </a:prstGeom>
        </p:spPr>
      </p:pic>
    </p:spTree>
    <p:extLst>
      <p:ext uri="{BB962C8B-B14F-4D97-AF65-F5344CB8AC3E}">
        <p14:creationId xmlns:p14="http://schemas.microsoft.com/office/powerpoint/2010/main" val="1093187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3"/>
          <a:stretch>
            <a:fillRect/>
          </a:stretch>
        </p:blipFill>
        <p:spPr>
          <a:xfrm>
            <a:off x="1427580" y="1964739"/>
            <a:ext cx="9413040" cy="1804572"/>
          </a:xfrm>
          <a:prstGeom prst="rect">
            <a:avLst/>
          </a:prstGeom>
        </p:spPr>
      </p:pic>
    </p:spTree>
    <p:extLst>
      <p:ext uri="{BB962C8B-B14F-4D97-AF65-F5344CB8AC3E}">
        <p14:creationId xmlns:p14="http://schemas.microsoft.com/office/powerpoint/2010/main" val="112626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5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36" y="387091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07" y="1497118"/>
            <a:ext cx="840779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FF0000"/>
                </a:solidFill>
                <a:effectLst/>
                <a:uLnTx/>
                <a:uFillTx/>
                <a:ea typeface="Cambria" panose="02040503050406030204" pitchFamily="18" charset="0"/>
              </a:rPr>
              <a:t>1. </a:t>
            </a:r>
            <a:r>
              <a:rPr kumimoji="0" lang="en-US" sz="5600" b="1" i="0" u="none" strike="noStrike" kern="1200" cap="none" spc="0" normalizeH="0" baseline="0" noProof="0" dirty="0" err="1">
                <a:ln>
                  <a:noFill/>
                </a:ln>
                <a:solidFill>
                  <a:srgbClr val="FF0000"/>
                </a:solidFill>
                <a:effectLst/>
                <a:uLnTx/>
                <a:uFillTx/>
                <a:ea typeface="Cambria" panose="02040503050406030204" pitchFamily="18" charset="0"/>
              </a:rPr>
              <a:t>Tìm</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hiểu</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những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đóng</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góp</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của</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người</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lao</a:t>
            </a:r>
            <a:r>
              <a:rPr kumimoji="0" lang="en-US" sz="5600" b="1" i="0" u="none" strike="noStrike" kern="1200" cap="none" spc="0" normalizeH="0" noProof="0" dirty="0">
                <a:ln>
                  <a:noFill/>
                </a:ln>
                <a:solidFill>
                  <a:srgbClr val="FF0000"/>
                </a:solidFill>
                <a:effectLst/>
                <a:uLnTx/>
                <a:uFillTx/>
                <a:ea typeface="Cambria" panose="02040503050406030204" pitchFamily="18" charset="0"/>
              </a:rPr>
              <a:t> </a:t>
            </a:r>
            <a:r>
              <a:rPr kumimoji="0" lang="en-US" sz="5600" b="1" i="0" u="none" strike="noStrike" kern="1200" cap="none" spc="0" normalizeH="0" noProof="0" dirty="0" err="1">
                <a:ln>
                  <a:noFill/>
                </a:ln>
                <a:solidFill>
                  <a:srgbClr val="FF0000"/>
                </a:solidFill>
                <a:effectLst/>
                <a:uLnTx/>
                <a:uFillTx/>
                <a:ea typeface="Cambria" panose="02040503050406030204" pitchFamily="18" charset="0"/>
              </a:rPr>
              <a:t>động</a:t>
            </a:r>
            <a:endParaRPr kumimoji="0" lang="en-US" sz="5600" b="1" i="0" u="none" strike="noStrike" kern="1200" cap="none" spc="0" normalizeH="0" baseline="0" noProof="0" dirty="0">
              <a:ln>
                <a:noFill/>
              </a:ln>
              <a:solidFill>
                <a:srgbClr val="FF0000"/>
              </a:solidFill>
              <a:effectLst/>
              <a:uLnTx/>
              <a:uFillTx/>
              <a:ea typeface="Cambria" panose="02040503050406030204" pitchFamily="18" charset="0"/>
            </a:endParaRPr>
          </a:p>
        </p:txBody>
      </p:sp>
    </p:spTree>
    <p:extLst>
      <p:ext uri="{BB962C8B-B14F-4D97-AF65-F5344CB8AC3E}">
        <p14:creationId xmlns:p14="http://schemas.microsoft.com/office/powerpoint/2010/main" val="413005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2901186" y="0"/>
            <a:ext cx="6768594" cy="1228725"/>
            <a:chOff x="2948811" y="163197"/>
            <a:chExt cx="6768594" cy="1456053"/>
          </a:xfrm>
        </p:grpSpPr>
        <p:sp>
          <p:nvSpPr>
            <p:cNvPr id="5" name="Cuộn: Ngang 18">
              <a:extLst>
                <a:ext uri="{FF2B5EF4-FFF2-40B4-BE49-F238E27FC236}">
                  <a16:creationId xmlns:a16="http://schemas.microsoft.com/office/drawing/2014/main"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119045" y="498319"/>
              <a:ext cx="6493146" cy="8388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bài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thơ</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và</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lời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hỏi</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grpSp>
      <p:pic>
        <p:nvPicPr>
          <p:cNvPr id="13" name="Picture 12">
            <a:extLst>
              <a:ext uri="{FF2B5EF4-FFF2-40B4-BE49-F238E27FC236}">
                <a16:creationId xmlns:a16="http://schemas.microsoft.com/office/drawing/2014/main" id="{AFC717E5-09CE-200F-0235-75D1E422AE99}"/>
              </a:ext>
            </a:extLst>
          </p:cNvPr>
          <p:cNvPicPr>
            <a:picLocks noChangeAspect="1"/>
          </p:cNvPicPr>
          <p:nvPr/>
        </p:nvPicPr>
        <p:blipFill>
          <a:blip r:embed="rId3"/>
          <a:stretch>
            <a:fillRect/>
          </a:stretch>
        </p:blipFill>
        <p:spPr>
          <a:xfrm>
            <a:off x="1928812" y="1333499"/>
            <a:ext cx="8882063" cy="5003979"/>
          </a:xfrm>
          <a:prstGeom prst="rect">
            <a:avLst/>
          </a:prstGeom>
        </p:spPr>
      </p:pic>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CDF4BC5-F310-F992-5EB0-90DE266A065F}"/>
              </a:ext>
            </a:extLst>
          </p:cNvPr>
          <p:cNvPicPr>
            <a:picLocks noChangeAspect="1"/>
          </p:cNvPicPr>
          <p:nvPr/>
        </p:nvPicPr>
        <p:blipFill>
          <a:blip r:embed="rId3"/>
          <a:stretch>
            <a:fillRect/>
          </a:stretch>
        </p:blipFill>
        <p:spPr>
          <a:xfrm>
            <a:off x="1219200" y="671512"/>
            <a:ext cx="9781750" cy="5529263"/>
          </a:xfrm>
          <a:prstGeom prst="rect">
            <a:avLst/>
          </a:prstGeom>
        </p:spPr>
      </p:pic>
    </p:spTree>
    <p:extLst>
      <p:ext uri="{BB962C8B-B14F-4D97-AF65-F5344CB8AC3E}">
        <p14:creationId xmlns:p14="http://schemas.microsoft.com/office/powerpoint/2010/main" val="355827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764</Words>
  <Application>Microsoft Office PowerPoint</Application>
  <PresentationFormat>Widescreen</PresentationFormat>
  <Paragraphs>67</Paragraphs>
  <Slides>36</Slides>
  <Notes>5</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36</vt:i4>
      </vt:variant>
    </vt:vector>
  </HeadingPairs>
  <TitlesOfParts>
    <vt:vector size="50" baseType="lpstr">
      <vt:lpstr>微软雅黑</vt:lpstr>
      <vt:lpstr>Arial</vt:lpstr>
      <vt:lpstr>Calibri</vt:lpstr>
      <vt:lpstr>Calibri Light</vt:lpstr>
      <vt:lpstr>Cambria</vt:lpstr>
      <vt:lpstr>黑体</vt:lpstr>
      <vt:lpstr>Times New Roman</vt:lpstr>
      <vt:lpstr>印品黑体</vt:lpstr>
      <vt:lpstr>Chủ đề Office</vt:lpstr>
      <vt:lpstr>Custom Design</vt:lpstr>
      <vt:lpstr>1_Office Theme</vt:lpstr>
      <vt:lpstr>2_Office Theme</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52</cp:revision>
  <dcterms:created xsi:type="dcterms:W3CDTF">2023-06-09T11:13:51Z</dcterms:created>
  <dcterms:modified xsi:type="dcterms:W3CDTF">2025-09-08T08:13:15Z</dcterms:modified>
</cp:coreProperties>
</file>