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0"/>
  </p:notesMasterIdLst>
  <p:sldIdLst>
    <p:sldId id="303" r:id="rId4"/>
    <p:sldId id="271" r:id="rId5"/>
    <p:sldId id="279" r:id="rId6"/>
    <p:sldId id="302" r:id="rId7"/>
    <p:sldId id="281" r:id="rId8"/>
    <p:sldId id="304" r:id="rId9"/>
    <p:sldId id="293" r:id="rId10"/>
    <p:sldId id="284" r:id="rId11"/>
    <p:sldId id="305" r:id="rId12"/>
    <p:sldId id="291" r:id="rId13"/>
    <p:sldId id="306" r:id="rId14"/>
    <p:sldId id="294" r:id="rId15"/>
    <p:sldId id="308" r:id="rId16"/>
    <p:sldId id="309" r:id="rId17"/>
    <p:sldId id="310" r:id="rId18"/>
    <p:sldId id="3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10</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5.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
        <p:nvSpPr>
          <p:cNvPr id="2" name="TextBox 1">
            <a:extLst>
              <a:ext uri="{FF2B5EF4-FFF2-40B4-BE49-F238E27FC236}">
                <a16:creationId xmlns:a16="http://schemas.microsoft.com/office/drawing/2014/main" id="{2BD5F48F-E16F-C0DC-FEBB-7A635A673F2D}"/>
              </a:ext>
            </a:extLst>
          </p:cNvPr>
          <p:cNvSpPr txBox="1"/>
          <p:nvPr/>
        </p:nvSpPr>
        <p:spPr>
          <a:xfrm>
            <a:off x="3430557" y="5833766"/>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319</Words>
  <Application>Microsoft Office PowerPoint</Application>
  <PresentationFormat>Widescreen</PresentationFormat>
  <Paragraphs>32</Paragraphs>
  <Slides>16</Slides>
  <Notes>12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#9Slide03 AllRoundGothic</vt:lpstr>
      <vt:lpstr>Arial</vt:lpstr>
      <vt:lpstr>Calibri</vt:lpstr>
      <vt:lpstr>等线</vt:lpstr>
      <vt:lpstr>Georgia</vt:lpstr>
      <vt:lpstr>黑体</vt:lpstr>
      <vt:lpstr>Tahoma</vt:lpstr>
      <vt:lpstr>Times New Roman</vt:lpstr>
      <vt:lpstr>字魂59号-创粗黑</vt:lpstr>
      <vt:lpstr>思源黑体 CN Medium</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34</cp:revision>
  <dcterms:created xsi:type="dcterms:W3CDTF">2023-07-25T11:51:11Z</dcterms:created>
  <dcterms:modified xsi:type="dcterms:W3CDTF">2025-10-19T08:22:39Z</dcterms:modified>
</cp:coreProperties>
</file>