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80" r:id="rId3"/>
    <p:sldId id="281" r:id="rId4"/>
    <p:sldId id="277" r:id="rId5"/>
    <p:sldId id="282" r:id="rId6"/>
    <p:sldId id="257" r:id="rId7"/>
    <p:sldId id="276" r:id="rId8"/>
    <p:sldId id="258" r:id="rId9"/>
    <p:sldId id="260" r:id="rId10"/>
    <p:sldId id="261" r:id="rId11"/>
    <p:sldId id="259" r:id="rId12"/>
    <p:sldId id="283" r:id="rId13"/>
    <p:sldId id="284" r:id="rId14"/>
    <p:sldId id="285" r:id="rId15"/>
    <p:sldId id="289" r:id="rId16"/>
    <p:sldId id="291" r:id="rId17"/>
    <p:sldId id="269" r:id="rId18"/>
    <p:sldId id="293" r:id="rId19"/>
    <p:sldId id="266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A27654-2794-211E-6C1F-A8F604AA2B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E86EB-C954-4D1B-9729-94721905B149}"/>
              </a:ext>
            </a:extLst>
          </p:cNvPr>
          <p:cNvSpPr txBox="1"/>
          <p:nvPr/>
        </p:nvSpPr>
        <p:spPr>
          <a:xfrm>
            <a:off x="6477000" y="823575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4666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</a:t>
              </a:r>
              <a:r>
                <a:rPr lang="en-US" sz="48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nhất Đông Nam Á?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Cam-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Xin-ga-po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12006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Bru-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nây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28" t="-70425" r="-1117" b="-6134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51990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1,5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ân số Việt Nam chạm ngưỡng 100 triệu người  VTC14_1080p">
            <a:hlinkClick r:id="" action="ppaction://media"/>
            <a:extLst>
              <a:ext uri="{FF2B5EF4-FFF2-40B4-BE49-F238E27FC236}">
                <a16:creationId xmlns:a16="http://schemas.microsoft.com/office/drawing/2014/main" id="{45A7E5C0-DF4F-060C-E477-5633B124C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2532" y="1301799"/>
            <a:ext cx="6582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id="{8530F20C-9CF2-4A7C-A47E-EBBCFAC76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249680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A8FB85-FCC6-16A8-EAC2-C283C35BDC22}"/>
              </a:ext>
            </a:extLst>
          </p:cNvPr>
          <p:cNvSpPr/>
          <p:nvPr/>
        </p:nvSpPr>
        <p:spPr>
          <a:xfrm>
            <a:off x="2001520" y="883921"/>
            <a:ext cx="8026400" cy="2387600"/>
          </a:xfrm>
          <a:prstGeom prst="roundRect">
            <a:avLst>
              <a:gd name="adj" fmla="val 22473"/>
            </a:avLst>
          </a:prstGeom>
          <a:solidFill>
            <a:srgbClr val="EBFFFF"/>
          </a:solidFill>
          <a:ln w="57150" cap="rnd" cmpd="thinThick">
            <a:solidFill>
              <a:srgbClr val="00206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cho biết về số dân của Việt Nam vượt mức 100 triệu, là nước đông dân xếp thứ 8 ở châu Á và thứ 15 trên thế giới.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600</Words>
  <Application>Microsoft Office PowerPoint</Application>
  <PresentationFormat>Widescreen</PresentationFormat>
  <Paragraphs>45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#9Slide04 Tinos Bold</vt:lpstr>
      <vt:lpstr>Arial</vt:lpstr>
      <vt:lpstr>Calibri</vt:lpstr>
      <vt:lpstr>Calibri Light</vt:lpstr>
      <vt:lpstr>Cambria</vt:lpstr>
      <vt:lpstr>等线</vt:lpstr>
      <vt:lpstr>Times New Roman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47</cp:revision>
  <dcterms:created xsi:type="dcterms:W3CDTF">2024-07-19T12:50:26Z</dcterms:created>
  <dcterms:modified xsi:type="dcterms:W3CDTF">2025-10-19T08:18:13Z</dcterms:modified>
</cp:coreProperties>
</file>