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ppt/activeX/activeX2.xml" ContentType="application/vnd.ms-office.activeX+xml"/>
  <Override PartName="/ppt/notesSlides/notesSlide16.xml" ContentType="application/vnd.openxmlformats-officedocument.presentationml.notesSlide+xml"/>
  <Override PartName="/ppt/activeX/activeX3.xml" ContentType="application/vnd.ms-office.activeX+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32"/>
  </p:notesMasterIdLst>
  <p:sldIdLst>
    <p:sldId id="314" r:id="rId4"/>
    <p:sldId id="315" r:id="rId5"/>
    <p:sldId id="317" r:id="rId6"/>
    <p:sldId id="257" r:id="rId7"/>
    <p:sldId id="341" r:id="rId8"/>
    <p:sldId id="330" r:id="rId9"/>
    <p:sldId id="318" r:id="rId10"/>
    <p:sldId id="316" r:id="rId11"/>
    <p:sldId id="258" r:id="rId12"/>
    <p:sldId id="322" r:id="rId13"/>
    <p:sldId id="324" r:id="rId14"/>
    <p:sldId id="342" r:id="rId15"/>
    <p:sldId id="343" r:id="rId16"/>
    <p:sldId id="340" r:id="rId17"/>
    <p:sldId id="267" r:id="rId18"/>
    <p:sldId id="326" r:id="rId19"/>
    <p:sldId id="344" r:id="rId20"/>
    <p:sldId id="345" r:id="rId21"/>
    <p:sldId id="281" r:id="rId22"/>
    <p:sldId id="282" r:id="rId23"/>
    <p:sldId id="365" r:id="rId24"/>
    <p:sldId id="366" r:id="rId25"/>
    <p:sldId id="367" r:id="rId26"/>
    <p:sldId id="368" r:id="rId27"/>
    <p:sldId id="371" r:id="rId28"/>
    <p:sldId id="272" r:id="rId29"/>
    <p:sldId id="289" r:id="rId30"/>
    <p:sldId id="33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934" autoAdjust="0"/>
  </p:normalViewPr>
  <p:slideViewPr>
    <p:cSldViewPr snapToGrid="0">
      <p:cViewPr varScale="1">
        <p:scale>
          <a:sx n="76" d="100"/>
          <a:sy n="76" d="100"/>
        </p:scale>
        <p:origin x="5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50157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10/19/2025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pic>
        <p:nvPicPr>
          <p:cNvPr id="3" name="Picture 2" descr="A picture containing text, font, graphics, design&#10;&#10;Description automatically generated">
            <a:extLst>
              <a:ext uri="{FF2B5EF4-FFF2-40B4-BE49-F238E27FC236}">
                <a16:creationId xmlns:a16="http://schemas.microsoft.com/office/drawing/2014/main" id="{809B3500-9A6B-05B8-14E5-18C458DF82C0}"/>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2000250" y="266700"/>
            <a:ext cx="1733550" cy="1733550"/>
          </a:xfrm>
          <a:prstGeom prst="rect">
            <a:avLst/>
          </a:prstGeom>
        </p:spPr>
      </p:pic>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10/19/2025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 Id="rId5" Type="http://schemas.openxmlformats.org/officeDocument/2006/relationships/image" Target="../media/image29.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slideLayout" Target="../slideLayouts/slideLayout51.xml"/><Relationship Id="rId7" Type="http://schemas.openxmlformats.org/officeDocument/2006/relationships/image" Target="../media/image4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3.jp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51.xml"/><Relationship Id="rId7" Type="http://schemas.openxmlformats.org/officeDocument/2006/relationships/image" Target="../media/image4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33.jpg"/><Relationship Id="rId4" Type="http://schemas.openxmlformats.org/officeDocument/2006/relationships/notesSlide" Target="../notesSlides/notesSlide16.xml"/><Relationship Id="rId9" Type="http://schemas.openxmlformats.org/officeDocument/2006/relationships/image" Target="../media/image39.wmf"/></Relationships>
</file>

<file path=ppt/slides/_rels/slide24.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slideLayout" Target="../slideLayouts/slideLayout51.xml"/><Relationship Id="rId7" Type="http://schemas.openxmlformats.org/officeDocument/2006/relationships/image" Target="../media/image46.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5.png"/><Relationship Id="rId5" Type="http://schemas.openxmlformats.org/officeDocument/2006/relationships/image" Target="../media/image33.jp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 Id="rId5" Type="http://schemas.openxmlformats.org/officeDocument/2006/relationships/image" Target="../media/image47.png"/><Relationship Id="rId4" Type="http://schemas.openxmlformats.org/officeDocument/2006/relationships/image" Target="../media/image14.sv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4.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08" y="2968"/>
            <a:ext cx="4023369" cy="1038557"/>
          </a:xfrm>
          <a:prstGeom prst="rect">
            <a:avLst/>
          </a:prstGeom>
        </p:spPr>
      </p:pic>
      <p:sp>
        <p:nvSpPr>
          <p:cNvPr id="10" name="TextBox 9">
            <a:extLst>
              <a:ext uri="{FF2B5EF4-FFF2-40B4-BE49-F238E27FC236}">
                <a16:creationId xmlns:a16="http://schemas.microsoft.com/office/drawing/2014/main" id="{419EA96C-9C2A-E878-209A-0B147960B48F}"/>
              </a:ext>
            </a:extLst>
          </p:cNvPr>
          <p:cNvSpPr txBox="1"/>
          <p:nvPr/>
        </p:nvSpPr>
        <p:spPr>
          <a:xfrm>
            <a:off x="2794842" y="1321019"/>
            <a:ext cx="6731651" cy="74898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p>
        </p:txBody>
      </p:sp>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a16="http://schemas.microsoft.com/office/drawing/2014/main" id="{0039485D-B619-413A-0378-FAD52932E67A}"/>
              </a:ext>
            </a:extLst>
          </p:cNvPr>
          <p:cNvPicPr>
            <a:picLocks noChangeAspect="1"/>
          </p:cNvPicPr>
          <p:nvPr/>
        </p:nvPicPr>
        <p:blipFill>
          <a:blip r:embed="rId9"/>
          <a:stretch>
            <a:fillRect/>
          </a:stretch>
        </p:blipFill>
        <p:spPr>
          <a:xfrm>
            <a:off x="4713255" y="1878660"/>
            <a:ext cx="2213040" cy="1176630"/>
          </a:xfrm>
          <a:prstGeom prst="rect">
            <a:avLst/>
          </a:prstGeom>
        </p:spPr>
      </p:pic>
      <p:pic>
        <p:nvPicPr>
          <p:cNvPr id="4" name="Picture 3">
            <a:extLst>
              <a:ext uri="{FF2B5EF4-FFF2-40B4-BE49-F238E27FC236}">
                <a16:creationId xmlns:a16="http://schemas.microsoft.com/office/drawing/2014/main" id="{0BC85111-5AE5-6DFD-33DE-C0831C9A3DFE}"/>
              </a:ext>
            </a:extLst>
          </p:cNvPr>
          <p:cNvPicPr>
            <a:picLocks noChangeAspect="1"/>
          </p:cNvPicPr>
          <p:nvPr/>
        </p:nvPicPr>
        <p:blipFill>
          <a:blip r:embed="rId10"/>
          <a:stretch>
            <a:fillRect/>
          </a:stretch>
        </p:blipFill>
        <p:spPr>
          <a:xfrm>
            <a:off x="4455286" y="2773636"/>
            <a:ext cx="2938527" cy="1005927"/>
          </a:xfrm>
          <a:prstGeom prst="rect">
            <a:avLst/>
          </a:prstGeom>
        </p:spPr>
      </p:pic>
      <p:pic>
        <p:nvPicPr>
          <p:cNvPr id="5" name="Picture 4">
            <a:extLst>
              <a:ext uri="{FF2B5EF4-FFF2-40B4-BE49-F238E27FC236}">
                <a16:creationId xmlns:a16="http://schemas.microsoft.com/office/drawing/2014/main" id="{AA8DF7B6-9FE8-C220-A37C-AE182C771E91}"/>
              </a:ext>
            </a:extLst>
          </p:cNvPr>
          <p:cNvPicPr>
            <a:picLocks noChangeAspect="1"/>
          </p:cNvPicPr>
          <p:nvPr/>
        </p:nvPicPr>
        <p:blipFill>
          <a:blip r:embed="rId11"/>
          <a:stretch>
            <a:fillRect/>
          </a:stretch>
        </p:blipFill>
        <p:spPr>
          <a:xfrm>
            <a:off x="1481741" y="3176295"/>
            <a:ext cx="804741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ask="http://schemas.microsoft.com/office/drawing/2018/sketchyshapes" xmln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7F0E77E1-9C65-501C-1082-80B4B79BACEF}"/>
              </a:ext>
            </a:extLst>
          </p:cNvPr>
          <p:cNvPicPr>
            <a:picLocks noChangeAspect="1"/>
          </p:cNvPicPr>
          <p:nvPr/>
        </p:nvPicPr>
        <p:blipFill>
          <a:blip r:embed="rId5"/>
          <a:stretch>
            <a:fillRect/>
          </a:stretch>
        </p:blipFill>
        <p:spPr>
          <a:xfrm>
            <a:off x="2959716" y="142829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0FA5E106-5582-14D2-FAEF-2B365697B649}"/>
              </a:ext>
            </a:extLst>
          </p:cNvPr>
          <p:cNvPicPr>
            <a:picLocks noChangeAspect="1"/>
          </p:cNvPicPr>
          <p:nvPr/>
        </p:nvPicPr>
        <p:blipFill>
          <a:blip r:embed="rId4"/>
          <a:stretch>
            <a:fillRect/>
          </a:stretch>
        </p:blipFill>
        <p:spPr>
          <a:xfrm>
            <a:off x="308487" y="80006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7" name="TextBox1" r:id="rId2" imgW="6458040" imgH="1504800"/>
        </mc:Choice>
        <mc:Fallback>
          <p:control name="TextBox1" r:id="rId2"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1" name="TextBox1" r:id="rId2" imgW="6458040" imgH="1504800"/>
        </mc:Choice>
        <mc:Fallback>
          <p:control name="TextBox1" r:id="rId2"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9"/>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spid="3075" name="TextBox1" r:id="rId2" imgW="6458040" imgH="1504800"/>
        </mc:Choice>
        <mc:Fallback>
          <p:control name="TextBox1" r:id="rId2"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857614" y="3057087"/>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141516" y="1015195"/>
            <a:ext cx="4784068" cy="2777066"/>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CF8CC91A-A7EC-8E9E-9A38-AE6DDC08710A}"/>
              </a:ext>
            </a:extLst>
          </p:cNvPr>
          <p:cNvPicPr>
            <a:picLocks noChangeAspect="1"/>
          </p:cNvPicPr>
          <p:nvPr/>
        </p:nvPicPr>
        <p:blipFill>
          <a:blip r:embed="rId5"/>
          <a:stretch>
            <a:fillRect/>
          </a:stretch>
        </p:blipFill>
        <p:spPr>
          <a:xfrm>
            <a:off x="245570" y="0"/>
            <a:ext cx="4023709" cy="1444877"/>
          </a:xfrm>
          <a:prstGeom prst="rect">
            <a:avLst/>
          </a:prstGeom>
        </p:spPr>
      </p:pic>
      <p:pic>
        <p:nvPicPr>
          <p:cNvPr id="3" name="Picture 2">
            <a:extLst>
              <a:ext uri="{FF2B5EF4-FFF2-40B4-BE49-F238E27FC236}">
                <a16:creationId xmlns:a16="http://schemas.microsoft.com/office/drawing/2014/main" id="{A6908989-BD2A-F3E6-538A-7CBB62168ABD}"/>
              </a:ext>
            </a:extLst>
          </p:cNvPr>
          <p:cNvPicPr>
            <a:picLocks noChangeAspect="1"/>
          </p:cNvPicPr>
          <p:nvPr/>
        </p:nvPicPr>
        <p:blipFill>
          <a:blip r:embed="rId6"/>
          <a:stretch>
            <a:fillRect/>
          </a:stretch>
        </p:blipFill>
        <p:spPr>
          <a:xfrm>
            <a:off x="747863" y="1444659"/>
            <a:ext cx="11203491" cy="2470116"/>
          </a:xfrm>
          <a:prstGeom prst="rect">
            <a:avLst/>
          </a:prstGeom>
        </p:spPr>
      </p:pic>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2" name="Em Muốn Làm Cảnh Sát">
            <a:hlinkClick r:id="" action="ppaction://media"/>
            <a:extLst>
              <a:ext uri="{FF2B5EF4-FFF2-40B4-BE49-F238E27FC236}">
                <a16:creationId xmlns:a16="http://schemas.microsoft.com/office/drawing/2014/main" id="{720309FC-A645-1F3C-C7EB-62E53B397B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284268" y="934153"/>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bài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hát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nói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đến</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gì</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a16="http://schemas.microsoft.com/office/drawing/2014/main" id="{5E231D68-936D-EB09-4437-B183CCCB8B46}"/>
              </a:ext>
            </a:extLst>
          </p:cNvPr>
          <p:cNvSpPr txBox="1"/>
          <p:nvPr/>
        </p:nvSpPr>
        <p:spPr>
          <a:xfrm>
            <a:off x="3174715" y="2630184"/>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610</Words>
  <Application>Microsoft Office PowerPoint</Application>
  <PresentationFormat>Widescreen</PresentationFormat>
  <Paragraphs>42</Paragraphs>
  <Slides>28</Slides>
  <Notes>17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Arial</vt:lpstr>
      <vt:lpstr>Bellota Text</vt:lpstr>
      <vt:lpstr>Calibri</vt:lpstr>
      <vt:lpstr>Calibri Light</vt:lpstr>
      <vt:lpstr>Cambria</vt:lpstr>
      <vt:lpstr>Chau Philomene One</vt:lpstr>
      <vt:lpstr>LNTH-LuoLuoNotangYuanTi 1</vt:lpstr>
      <vt:lpstr>Poller One</vt:lpstr>
      <vt:lpstr>Segoe UI Historic</vt:lpstr>
      <vt:lpstr>UVN Banh Mi</vt:lpstr>
      <vt:lpstr>Wingdings 2</vt:lpstr>
      <vt:lpstr>思源黑体 Medium</vt:lpstr>
      <vt:lpstr>Cooperative Learning Activities for Pre-K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31</cp:revision>
  <dcterms:created xsi:type="dcterms:W3CDTF">2023-06-29T11:42:52Z</dcterms:created>
  <dcterms:modified xsi:type="dcterms:W3CDTF">2025-10-19T03:50:11Z</dcterms:modified>
</cp:coreProperties>
</file>