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 id="2147483693" r:id="rId5"/>
  </p:sldMasterIdLst>
  <p:notesMasterIdLst>
    <p:notesMasterId r:id="rId34"/>
  </p:notesMasterIdLst>
  <p:sldIdLst>
    <p:sldId id="275" r:id="rId6"/>
    <p:sldId id="274" r:id="rId7"/>
    <p:sldId id="309" r:id="rId8"/>
    <p:sldId id="310" r:id="rId9"/>
    <p:sldId id="311" r:id="rId10"/>
    <p:sldId id="278" r:id="rId11"/>
    <p:sldId id="312" r:id="rId12"/>
    <p:sldId id="313" r:id="rId13"/>
    <p:sldId id="297" r:id="rId14"/>
    <p:sldId id="295"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11692" r:id="rId31"/>
    <p:sldId id="329" r:id="rId32"/>
    <p:sldId id="30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3" d="100"/>
          <a:sy n="73" d="100"/>
        </p:scale>
        <p:origin x="9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7703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2025/10/22</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2025/10/22</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2025/10/22</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2025/10/22</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2025/10/22</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2025/10/22</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2025/10/22</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2025/10/22</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2025/10/22</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2025/10/22</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2025/10/22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2025/10/22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2025/10/22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2025/10/22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86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54928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87320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602404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1483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8367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737217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5552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48160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0637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90513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38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pic>
        <p:nvPicPr>
          <p:cNvPr id="3" name="Picture 2" descr="A pink background with white leaves and black text&#10;&#10;Description automatically generated">
            <a:extLst>
              <a:ext uri="{FF2B5EF4-FFF2-40B4-BE49-F238E27FC236}">
                <a16:creationId xmlns:a16="http://schemas.microsoft.com/office/drawing/2014/main" id="{C1D53D0E-2C80-BAA9-8D79-F2895E4D30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14551" y="200024"/>
            <a:ext cx="1819275" cy="1819275"/>
          </a:xfrm>
          <a:prstGeom prst="rect">
            <a:avLst/>
          </a:prstGeom>
        </p:spPr>
      </p:pic>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2025/10/22</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2025/10/22</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88081522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6.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facebook.com/huongthaoGAD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slide" Target="slide2.xml"/><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5.png"/><Relationship Id="rId5" Type="http://schemas.openxmlformats.org/officeDocument/2006/relationships/slide" Target="slide2.xml"/><Relationship Id="rId15" Type="http://schemas.openxmlformats.org/officeDocument/2006/relationships/image" Target="../media/image21.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slide" Target="slide2.xml"/><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7.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xmln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id="{CA4FC088-6A31-3574-F2CC-94BAC0497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id="{C9A2316C-2B0C-6191-447B-6B89F84C20E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p>
        </p:txBody>
      </p:sp>
      <p:pic>
        <p:nvPicPr>
          <p:cNvPr id="3074" name="Picture 2" descr="Phiên chợ vùng cao Mai Châu kích cầu du lịch">
            <a:extLst>
              <a:ext uri="{FF2B5EF4-FFF2-40B4-BE49-F238E27FC236}">
                <a16:creationId xmlns:a16="http://schemas.microsoft.com/office/drawing/2014/main" id="{259D6435-0BC0-4E5C-CBE0-998A2884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xmln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xmln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xmln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a16="http://schemas.microsoft.com/office/drawing/2014/main"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a16="http://schemas.microsoft.com/office/drawing/2014/main"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a16="http://schemas.microsoft.com/office/drawing/2014/main"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a16="http://schemas.microsoft.com/office/drawing/2014/main"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a16="http://schemas.microsoft.com/office/drawing/2014/main"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a16="http://schemas.microsoft.com/office/drawing/2014/main"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a16="http://schemas.microsoft.com/office/drawing/2014/main"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a16="http://schemas.microsoft.com/office/drawing/2014/main"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a16="http://schemas.microsoft.com/office/drawing/2014/main"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a16="http://schemas.microsoft.com/office/drawing/2014/main"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a16="http://schemas.microsoft.com/office/drawing/2014/main"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a16="http://schemas.microsoft.com/office/drawing/2014/main"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a16="http://schemas.microsoft.com/office/drawing/2014/main"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a16="http://schemas.microsoft.com/office/drawing/2014/main"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a16="http://schemas.microsoft.com/office/drawing/2014/main"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a16="http://schemas.microsoft.com/office/drawing/2014/main"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a16="http://schemas.microsoft.com/office/drawing/2014/main"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a16="http://schemas.microsoft.com/office/drawing/2014/main"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a16="http://schemas.microsoft.com/office/drawing/2014/main" id="{E7AC715A-C6F7-2E32-F558-4A5360D302A8}"/>
              </a:ext>
            </a:extLst>
          </p:cNvPr>
          <p:cNvGraphicFramePr>
            <a:graphicFrameLocks noGrp="1"/>
          </p:cNvGraphicFramePr>
          <p:nvPr>
            <p:extLst>
              <p:ext uri="{D42A27DB-BD31-4B8C-83A1-F6EECF244321}">
                <p14:modId xmlns:p14="http://schemas.microsoft.com/office/powerpoint/2010/main" val="3976003584"/>
              </p:ext>
            </p:extLst>
          </p:nvPr>
        </p:nvGraphicFramePr>
        <p:xfrm>
          <a:off x="857250" y="148530"/>
          <a:ext cx="10410825" cy="6206490"/>
        </p:xfrm>
        <a:graphic>
          <a:graphicData uri="http://schemas.openxmlformats.org/drawingml/2006/table">
            <a:tbl>
              <a:tblPr firstRow="1" bandRow="1">
                <a:tableStyleId>{7DF18680-E054-41AD-8BC1-D1AEF772440D}</a:tableStyleId>
              </a:tblPr>
              <a:tblGrid>
                <a:gridCol w="1752601">
                  <a:extLst>
                    <a:ext uri="{9D8B030D-6E8A-4147-A177-3AD203B41FA5}">
                      <a16:colId xmlns:a16="http://schemas.microsoft.com/office/drawing/2014/main" val="3837358601"/>
                    </a:ext>
                  </a:extLst>
                </a:gridCol>
                <a:gridCol w="4467225">
                  <a:extLst>
                    <a:ext uri="{9D8B030D-6E8A-4147-A177-3AD203B41FA5}">
                      <a16:colId xmlns:a16="http://schemas.microsoft.com/office/drawing/2014/main" val="3670348477"/>
                    </a:ext>
                  </a:extLst>
                </a:gridCol>
                <a:gridCol w="266700">
                  <a:extLst>
                    <a:ext uri="{9D8B030D-6E8A-4147-A177-3AD203B41FA5}">
                      <a16:colId xmlns:a16="http://schemas.microsoft.com/office/drawing/2014/main" val="3506806045"/>
                    </a:ext>
                  </a:extLst>
                </a:gridCol>
                <a:gridCol w="3924299">
                  <a:extLst>
                    <a:ext uri="{9D8B030D-6E8A-4147-A177-3AD203B41FA5}">
                      <a16:colId xmlns:a16="http://schemas.microsoft.com/office/drawing/2014/main"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6175300"/>
                  </a:ext>
                </a:extLst>
              </a:tr>
            </a:tbl>
          </a:graphicData>
        </a:graphic>
      </p:graphicFrame>
      <p:sp>
        <p:nvSpPr>
          <p:cNvPr id="7" name="TextBox 6">
            <a:extLst>
              <a:ext uri="{FF2B5EF4-FFF2-40B4-BE49-F238E27FC236}">
                <a16:creationId xmlns:a16="http://schemas.microsoft.com/office/drawing/2014/main"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699D-73D3-3CB6-9AEC-AD47BF5C5D3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a16="http://schemas.microsoft.com/office/drawing/2014/main"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a16="http://schemas.microsoft.com/office/drawing/2014/main"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a16="http://schemas.microsoft.com/office/drawing/2014/main" id="{E0C6B212-FC33-559E-E998-AF32B2EE41D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a16="http://schemas.microsoft.com/office/drawing/2014/main"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a16="http://schemas.microsoft.com/office/drawing/2014/main"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a16="http://schemas.microsoft.com/office/drawing/2014/main"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a16="http://schemas.microsoft.com/office/drawing/2014/main"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a16="http://schemas.microsoft.com/office/drawing/2014/main" id="{9BEB2647-1F2D-6092-6B76-800419527918}"/>
              </a:ext>
            </a:extLst>
          </p:cNvPr>
          <p:cNvPicPr>
            <a:picLocks noChangeAspect="1"/>
          </p:cNvPicPr>
          <p:nvPr/>
        </p:nvPicPr>
        <p:blipFill>
          <a:blip r:embed="rId6"/>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6A5781-FB5B-030D-4D33-778A57C655CD}"/>
              </a:ext>
            </a:extLst>
          </p:cNvPr>
          <p:cNvPicPr>
            <a:picLocks noChangeAspect="1"/>
          </p:cNvPicPr>
          <p:nvPr/>
        </p:nvPicPr>
        <p:blipFill>
          <a:blip r:embed="rId8"/>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Tìm</a:t>
            </a:r>
            <a:r>
              <a:rPr lang="en-US" sz="4400" b="1" dirty="0">
                <a:solidFill>
                  <a:srgbClr val="002060"/>
                </a:solidFill>
                <a:latin typeface="Arial"/>
              </a:rPr>
              <a:t> </a:t>
            </a:r>
            <a:r>
              <a:rPr lang="en-US" sz="4400" b="1" dirty="0" err="1">
                <a:solidFill>
                  <a:srgbClr val="002060"/>
                </a:solidFill>
                <a:latin typeface="Arial"/>
              </a:rPr>
              <a:t>hiểu</a:t>
            </a:r>
            <a:r>
              <a:rPr lang="en-US" sz="4400" b="1" dirty="0">
                <a:solidFill>
                  <a:srgbClr val="002060"/>
                </a:solidFill>
                <a:latin typeface="Arial"/>
              </a:rPr>
              <a:t> </a:t>
            </a:r>
            <a:r>
              <a:rPr lang="en-US" sz="4400" b="1" dirty="0" err="1">
                <a:solidFill>
                  <a:srgbClr val="002060"/>
                </a:solidFill>
                <a:latin typeface="Arial"/>
              </a:rPr>
              <a:t>về</a:t>
            </a:r>
            <a:r>
              <a:rPr lang="en-US" sz="4400" b="1" dirty="0">
                <a:solidFill>
                  <a:srgbClr val="002060"/>
                </a:solidFill>
                <a:latin typeface="Arial"/>
              </a:rPr>
              <a:t>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1019</Words>
  <Application>Microsoft Office PowerPoint</Application>
  <PresentationFormat>Widescreen</PresentationFormat>
  <Paragraphs>102</Paragraphs>
  <Slides>28</Slides>
  <Notes>26</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28</vt:i4>
      </vt:variant>
    </vt:vector>
  </HeadingPairs>
  <TitlesOfParts>
    <vt:vector size="49" baseType="lpstr">
      <vt:lpstr>微软雅黑</vt:lpstr>
      <vt:lpstr>宋体</vt:lpstr>
      <vt:lpstr>Arial</vt:lpstr>
      <vt:lpstr>Barriecito</vt:lpstr>
      <vt:lpstr>Calibri</vt:lpstr>
      <vt:lpstr>Cambria</vt:lpstr>
      <vt:lpstr>等线</vt:lpstr>
      <vt:lpstr>Gochi Hand</vt:lpstr>
      <vt:lpstr>黑体</vt:lpstr>
      <vt:lpstr>Tahoma</vt:lpstr>
      <vt:lpstr>Times New Roman</vt:lpstr>
      <vt:lpstr>UTM Aptima</vt:lpstr>
      <vt:lpstr>UTM Duepuntozero</vt:lpstr>
      <vt:lpstr>UTM Showcard</vt:lpstr>
      <vt:lpstr>印品黑体</vt:lpstr>
      <vt:lpstr>字魂59号-创粗黑</vt:lpstr>
      <vt:lpstr>默认设计模板</vt:lpstr>
      <vt:lpstr>Office 主题</vt:lpstr>
      <vt:lpstr>SlidesMania</vt:lpstr>
      <vt:lpstr>1_SlidesMania</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53</cp:revision>
  <dcterms:created xsi:type="dcterms:W3CDTF">2023-07-20T14:15:29Z</dcterms:created>
  <dcterms:modified xsi:type="dcterms:W3CDTF">2025-10-22T07:22:29Z</dcterms:modified>
</cp:coreProperties>
</file>