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5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0" r:id="rId2"/>
    <p:sldId id="355" r:id="rId3"/>
    <p:sldId id="351" r:id="rId4"/>
    <p:sldId id="352" r:id="rId5"/>
    <p:sldId id="353" r:id="rId6"/>
    <p:sldId id="257" r:id="rId7"/>
    <p:sldId id="260" r:id="rId8"/>
    <p:sldId id="354" r:id="rId9"/>
    <p:sldId id="267" r:id="rId10"/>
    <p:sldId id="293" r:id="rId11"/>
    <p:sldId id="270" r:id="rId12"/>
    <p:sldId id="294" r:id="rId13"/>
    <p:sldId id="358" r:id="rId14"/>
    <p:sldId id="356" r:id="rId15"/>
    <p:sldId id="357" r:id="rId16"/>
    <p:sldId id="359" r:id="rId17"/>
    <p:sldId id="26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3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2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66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4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2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83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36FB-11A8-4230-8FF9-8265647C949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3880-298A-4C49-8C95-AE2E2E87F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2024/3/8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  <p:sldLayoutId id="2147483701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5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5.wav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88333" y="245807"/>
            <a:ext cx="6136002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1179869" y="1612491"/>
            <a:ext cx="1067783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Hai mươi lăm phần năm mươi tám.</a:t>
            </a:r>
          </a:p>
        </p:txBody>
      </p: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120" y="2706384"/>
            <a:ext cx="9749607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118316" y="3655142"/>
            <a:ext cx="821674" cy="2181198"/>
            <a:chOff x="9612631" y="3027676"/>
            <a:chExt cx="960521" cy="23537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644103" y="3027676"/>
              <a:ext cx="854864" cy="12952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noProof="0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01753" y="4086122"/>
              <a:ext cx="854864" cy="12952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noProof="0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chemeClr val="tx1">
                  <a:alpha val="7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6544538" y="3676896"/>
            <a:ext cx="821674" cy="2181198"/>
            <a:chOff x="9612631" y="3027676"/>
            <a:chExt cx="960521" cy="23537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05891" y="3027676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01753" y="4086122"/>
              <a:ext cx="854864" cy="12952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noProof="0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chemeClr val="tx1">
                  <a:alpha val="7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10300545" y="3657875"/>
            <a:ext cx="821674" cy="2181198"/>
            <a:chOff x="9612631" y="3027676"/>
            <a:chExt cx="960521" cy="235371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644103" y="3027676"/>
              <a:ext cx="854864" cy="12952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noProof="0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01753" y="4086122"/>
              <a:ext cx="854864" cy="12952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7200" b="1" noProof="0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chemeClr val="tx1">
                  <a:alpha val="7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26494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04" y="1594022"/>
            <a:ext cx="9978526" cy="36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38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44" y="116632"/>
            <a:ext cx="9067357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26494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99" y="1870682"/>
            <a:ext cx="9566996" cy="3278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99" y="4826446"/>
            <a:ext cx="10692301" cy="406310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3980087" y="579041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utoShape 74">
            <a:extLst/>
          </p:cNvPr>
          <p:cNvSpPr>
            <a:spLocks noChangeArrowheads="1"/>
          </p:cNvSpPr>
          <p:nvPr/>
        </p:nvSpPr>
        <p:spPr bwMode="auto">
          <a:xfrm>
            <a:off x="9410436" y="424876"/>
            <a:ext cx="1873250" cy="2911475"/>
          </a:xfrm>
          <a:prstGeom prst="cloudCallout">
            <a:avLst>
              <a:gd name="adj1" fmla="val 44624"/>
              <a:gd name="adj2" fmla="val 57929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86" y="424876"/>
            <a:ext cx="224472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an3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95" y="513894"/>
            <a:ext cx="18986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970125" y="270838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26494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36" y="1698309"/>
            <a:ext cx="9566996" cy="32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6" y="4894729"/>
            <a:ext cx="10416435" cy="19632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7184969" y="587636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utoShape 74">
            <a:extLst/>
          </p:cNvPr>
          <p:cNvSpPr>
            <a:spLocks noChangeArrowheads="1"/>
          </p:cNvSpPr>
          <p:nvPr/>
        </p:nvSpPr>
        <p:spPr bwMode="auto">
          <a:xfrm>
            <a:off x="9410436" y="424876"/>
            <a:ext cx="1873250" cy="2911475"/>
          </a:xfrm>
          <a:prstGeom prst="cloudCallout">
            <a:avLst>
              <a:gd name="adj1" fmla="val 44624"/>
              <a:gd name="adj2" fmla="val 57929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86" y="424876"/>
            <a:ext cx="2244725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an3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82" y="607424"/>
            <a:ext cx="18986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2482397" y="189380"/>
            <a:ext cx="8118208" cy="8118208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99" y="1416646"/>
            <a:ext cx="11937003" cy="5663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0634" y="-129508"/>
            <a:ext cx="110412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8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8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8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8000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0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9" y="730097"/>
            <a:ext cx="7685132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chỉ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tô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màu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trong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5333" b="1" kern="0" noProof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bên</a:t>
            </a:r>
            <a:r>
              <a:rPr lang="en-US" altLang="en-US" sz="5333" b="1" kern="0" noProof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?</a:t>
            </a:r>
            <a:endParaRPr kumimoji="0" lang="en-US" altLang="en-US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7334" y="3494314"/>
                <a:ext cx="5128049" cy="272360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9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9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9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13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334" y="3494314"/>
                <a:ext cx="5128049" cy="2723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pixlr-bg-result (4)">
            <a:hlinkClick r:id="rId6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Explosion 1 7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691974" y="4288308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808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“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tám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” </a:t>
            </a:r>
            <a:r>
              <a:rPr kumimoji="0" lang="en-US" alt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lang="en-US" altLang="en-US" sz="6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2172" y="3772054"/>
                <a:ext cx="5130791" cy="280355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1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11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𝟓</m:t>
                        </m:r>
                      </m:num>
                      <m:den>
                        <m:r>
                          <a:rPr kumimoji="0" lang="en-US" sz="11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172" y="3772054"/>
                <a:ext cx="5130791" cy="2803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xplosion 1 18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Explosion 1 27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8833645" y="274335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150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Tử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sz="6600" b="1" kern="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nào</a:t>
            </a:r>
            <a:r>
              <a:rPr lang="en-US" altLang="en-US" sz="66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    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2782172" y="3772054"/>
            <a:ext cx="5130791" cy="2803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16600" b="1" i="0" u="none" strike="noStrike" kern="0" cap="none" spc="0" normalizeH="0" baseline="0" noProof="0" dirty="0" smtClean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4</a:t>
            </a:r>
            <a:endParaRPr kumimoji="0" lang="en-US" sz="16600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7260E3CF-45D2-6B73-D199-9FB08B5D0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320648"/>
              </p:ext>
            </p:extLst>
          </p:nvPr>
        </p:nvGraphicFramePr>
        <p:xfrm>
          <a:off x="8191950" y="314969"/>
          <a:ext cx="1046179" cy="230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6" imgW="164957" imgH="393359" progId="Equation.3">
                  <p:embed/>
                </p:oleObj>
              </mc:Choice>
              <mc:Fallback>
                <p:oleObj r:id="rId6" imgW="164957" imgH="393359" progId="Equation.3">
                  <p:embed/>
                  <p:pic>
                    <p:nvPicPr>
                      <p:cNvPr id="26" name="Object 8">
                        <a:extLst>
                          <a:ext uri="{FF2B5EF4-FFF2-40B4-BE49-F238E27FC236}">
                            <a16:creationId xmlns:a16="http://schemas.microsoft.com/office/drawing/2014/main" id="{7260E3CF-45D2-6B73-D199-9FB08B5D0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950" y="314969"/>
                        <a:ext cx="1046179" cy="230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xplosion 1 5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Explosion 1 7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981563" y="2864224"/>
            <a:ext cx="21336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060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5" y="1824638"/>
            <a:ext cx="4016794" cy="318835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4826091" y="2372259"/>
            <a:ext cx="960521" cy="2125527"/>
            <a:chOff x="9612631" y="3160924"/>
            <a:chExt cx="960521" cy="21255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ln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kumimoji="0" lang="en-US" sz="7200" b="1" i="0" u="none" strike="noStrike" kern="1200" cap="none" spc="0" normalizeH="0" baseline="0" noProof="0" dirty="0">
                <a:ln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chemeClr val="tx1">
                  <a:alpha val="7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9" y="1479176"/>
            <a:ext cx="4471905" cy="3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187</Words>
  <Application>Microsoft Office PowerPoint</Application>
  <PresentationFormat>Widescreen</PresentationFormat>
  <Paragraphs>83</Paragraphs>
  <Slides>18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等线</vt:lpstr>
      <vt:lpstr>等线 Light</vt:lpstr>
      <vt:lpstr>Fredoka One</vt:lpstr>
      <vt:lpstr>SVN-Mutlu</vt:lpstr>
      <vt:lpstr>Times New Roman</vt:lpstr>
      <vt:lpstr>UTM Colossalis</vt:lpstr>
      <vt:lpstr>UTM Pierre</vt:lpstr>
      <vt:lpstr>思源黑体 CN Medium</vt:lpstr>
      <vt:lpstr>思源黑体 CN Normal</vt:lpstr>
      <vt:lpstr>Office 主题​​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36</cp:revision>
  <dcterms:created xsi:type="dcterms:W3CDTF">2023-12-06T11:08:07Z</dcterms:created>
  <dcterms:modified xsi:type="dcterms:W3CDTF">2024-03-07T22:41:16Z</dcterms:modified>
</cp:coreProperties>
</file>