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66" r:id="rId2"/>
    <p:sldId id="371" r:id="rId3"/>
    <p:sldId id="372" r:id="rId4"/>
    <p:sldId id="257" r:id="rId5"/>
    <p:sldId id="335" r:id="rId6"/>
    <p:sldId id="339" r:id="rId7"/>
    <p:sldId id="375" r:id="rId8"/>
    <p:sldId id="360" r:id="rId9"/>
    <p:sldId id="342" r:id="rId10"/>
    <p:sldId id="361" r:id="rId11"/>
    <p:sldId id="350" r:id="rId12"/>
    <p:sldId id="363" r:id="rId13"/>
    <p:sldId id="351" r:id="rId14"/>
    <p:sldId id="29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60"/>
  </p:normalViewPr>
  <p:slideViewPr>
    <p:cSldViewPr snapToGrid="0">
      <p:cViewPr varScale="1">
        <p:scale>
          <a:sx n="83" d="100"/>
          <a:sy n="83" d="100"/>
        </p:scale>
        <p:origin x="4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A8EA9-4268-43A2-90FE-350A4D0F2876}"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C39347-3D44-4403-ACAD-87BA76D4E622}" type="slidenum">
              <a:rPr lang="en-US" smtClean="0"/>
              <a:t>‹#›</a:t>
            </a:fld>
            <a:endParaRPr lang="en-US"/>
          </a:p>
        </p:txBody>
      </p:sp>
    </p:spTree>
    <p:extLst>
      <p:ext uri="{BB962C8B-B14F-4D97-AF65-F5344CB8AC3E}">
        <p14:creationId xmlns:p14="http://schemas.microsoft.com/office/powerpoint/2010/main" val="146399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93A803B-0A97-F746-A650-63BA122E0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7000"/>
          <a:stretch/>
        </p:blipFill>
        <p:spPr>
          <a:xfrm>
            <a:off x="22860" y="4892038"/>
            <a:ext cx="11902401" cy="1965961"/>
          </a:xfrm>
          <a:prstGeom prst="rect">
            <a:avLst/>
          </a:prstGeom>
        </p:spPr>
      </p:pic>
      <p:pic>
        <p:nvPicPr>
          <p:cNvPr id="5" name="图片 4">
            <a:extLst>
              <a:ext uri="{FF2B5EF4-FFF2-40B4-BE49-F238E27FC236}">
                <a16:creationId xmlns:a16="http://schemas.microsoft.com/office/drawing/2014/main" id="{7D3E38C0-FCF9-A140-9396-B81E6B4ECB5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20108"/>
          <a:stretch/>
        </p:blipFill>
        <p:spPr>
          <a:xfrm>
            <a:off x="3261399" y="0"/>
            <a:ext cx="9022041" cy="6858000"/>
          </a:xfrm>
          <a:prstGeom prst="rect">
            <a:avLst/>
          </a:prstGeom>
        </p:spPr>
      </p:pic>
      <p:pic>
        <p:nvPicPr>
          <p:cNvPr id="12" name="图片 11">
            <a:extLst>
              <a:ext uri="{FF2B5EF4-FFF2-40B4-BE49-F238E27FC236}">
                <a16:creationId xmlns:a16="http://schemas.microsoft.com/office/drawing/2014/main" id="{B5B92B45-448A-6A46-9BB2-3361D586A060}"/>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71323"/>
          <a:stretch/>
        </p:blipFill>
        <p:spPr>
          <a:xfrm>
            <a:off x="-205739" y="-182880"/>
            <a:ext cx="3017166" cy="6389370"/>
          </a:xfrm>
          <a:prstGeom prst="rect">
            <a:avLst/>
          </a:prstGeom>
        </p:spPr>
      </p:pic>
      <p:pic>
        <p:nvPicPr>
          <p:cNvPr id="7" name="图片 6">
            <a:extLst>
              <a:ext uri="{FF2B5EF4-FFF2-40B4-BE49-F238E27FC236}">
                <a16:creationId xmlns:a16="http://schemas.microsoft.com/office/drawing/2014/main" id="{F09DF7C2-3152-F84C-AD3B-9F62B9E0DC4A}"/>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27667" r="71323" b="9000"/>
          <a:stretch/>
        </p:blipFill>
        <p:spPr>
          <a:xfrm>
            <a:off x="-205740" y="1897380"/>
            <a:ext cx="3238461" cy="4343400"/>
          </a:xfrm>
          <a:prstGeom prst="rect">
            <a:avLst/>
          </a:prstGeom>
        </p:spPr>
      </p:pic>
      <p:pic>
        <p:nvPicPr>
          <p:cNvPr id="9" name="图片 8">
            <a:extLst>
              <a:ext uri="{FF2B5EF4-FFF2-40B4-BE49-F238E27FC236}">
                <a16:creationId xmlns:a16="http://schemas.microsoft.com/office/drawing/2014/main" id="{83D9D354-CE28-4E42-AF0E-575F9E306EE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82881" y="0"/>
            <a:ext cx="2567901" cy="6858000"/>
          </a:xfrm>
          <a:prstGeom prst="rect">
            <a:avLst/>
          </a:prstGeom>
        </p:spPr>
      </p:pic>
      <p:pic>
        <p:nvPicPr>
          <p:cNvPr id="16" name="图片 15">
            <a:extLst>
              <a:ext uri="{FF2B5EF4-FFF2-40B4-BE49-F238E27FC236}">
                <a16:creationId xmlns:a16="http://schemas.microsoft.com/office/drawing/2014/main" id="{D0E970F7-6FCF-1C40-ADF2-D7514CBFC7AF}"/>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9067839" y="3429000"/>
            <a:ext cx="3238461" cy="3429000"/>
          </a:xfrm>
          <a:prstGeom prst="rect">
            <a:avLst/>
          </a:prstGeom>
        </p:spPr>
      </p:pic>
      <p:pic>
        <p:nvPicPr>
          <p:cNvPr id="22" name="图片 21">
            <a:extLst>
              <a:ext uri="{FF2B5EF4-FFF2-40B4-BE49-F238E27FC236}">
                <a16:creationId xmlns:a16="http://schemas.microsoft.com/office/drawing/2014/main" id="{52724E58-FF42-9E4E-BF08-46909DA3BBFE}"/>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a:stretch/>
        </p:blipFill>
        <p:spPr>
          <a:xfrm>
            <a:off x="891539" y="4892040"/>
            <a:ext cx="2141181" cy="1965960"/>
          </a:xfrm>
          <a:prstGeom prst="rect">
            <a:avLst/>
          </a:prstGeom>
        </p:spPr>
      </p:pic>
    </p:spTree>
    <p:extLst>
      <p:ext uri="{BB962C8B-B14F-4D97-AF65-F5344CB8AC3E}">
        <p14:creationId xmlns:p14="http://schemas.microsoft.com/office/powerpoint/2010/main" val="291418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2D7C82-45BF-42C4-BB03-EB2635A1335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CF32C3B7-F8B0-40AD-922D-5CA43082E722}"/>
              </a:ext>
            </a:extLst>
          </p:cNvPr>
          <p:cNvSpPr>
            <a:spLocks noGrp="1"/>
          </p:cNvSpPr>
          <p:nvPr>
            <p:ph idx="1"/>
          </p:nvPr>
        </p:nvSpPr>
        <p:spPr>
          <a:xfrm>
            <a:off x="5183188" y="987425"/>
            <a:ext cx="6172200" cy="4873625"/>
          </a:xfrm>
          <a:prstGeom prst="rect">
            <a:avLst/>
          </a:prstGeom>
        </p:spPr>
        <p:txBody>
          <a:bodyPr/>
          <a:lstStyle>
            <a:lvl1pPr>
              <a:defRPr sz="3200" b="0" i="0">
                <a:latin typeface="Alibaba PuHuiTi" pitchFamily="18" charset="-122"/>
                <a:ea typeface="Alibaba PuHuiTi" pitchFamily="18" charset="-122"/>
              </a:defRPr>
            </a:lvl1pPr>
            <a:lvl2pPr>
              <a:defRPr sz="2800" b="0" i="0">
                <a:latin typeface="Alibaba PuHuiTi" pitchFamily="18" charset="-122"/>
                <a:ea typeface="Alibaba PuHuiTi" pitchFamily="18" charset="-122"/>
              </a:defRPr>
            </a:lvl2pPr>
            <a:lvl3pPr>
              <a:defRPr sz="2400" b="0" i="0">
                <a:latin typeface="Alibaba PuHuiTi" pitchFamily="18" charset="-122"/>
                <a:ea typeface="Alibaba PuHuiTi" pitchFamily="18" charset="-122"/>
              </a:defRPr>
            </a:lvl3pPr>
            <a:lvl4pPr>
              <a:defRPr sz="2000" b="0" i="0">
                <a:latin typeface="Alibaba PuHuiTi" pitchFamily="18" charset="-122"/>
                <a:ea typeface="Alibaba PuHuiTi" pitchFamily="18" charset="-122"/>
              </a:defRPr>
            </a:lvl4pPr>
            <a:lvl5pPr>
              <a:defRPr sz="2000" b="0" i="0">
                <a:latin typeface="Alibaba PuHuiTi" pitchFamily="18" charset="-122"/>
                <a:ea typeface="Alibaba PuHuiTi" pitchFamily="18" charset="-122"/>
              </a:defRPr>
            </a:lvl5pPr>
            <a:lvl6pPr>
              <a:defRPr sz="2000"/>
            </a:lvl6pPr>
            <a:lvl7pPr>
              <a:defRPr sz="2000"/>
            </a:lvl7pPr>
            <a:lvl8pPr>
              <a:defRPr sz="2000"/>
            </a:lvl8pPr>
            <a:lvl9pPr>
              <a:defRPr sz="2000"/>
            </a:lvl9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文本占位符 3">
            <a:extLst>
              <a:ext uri="{FF2B5EF4-FFF2-40B4-BE49-F238E27FC236}">
                <a16:creationId xmlns:a16="http://schemas.microsoft.com/office/drawing/2014/main" id="{11C1F0BA-51A0-43F5-93C8-AE07CB8ABE5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531D9D48-BAFB-4EF4-8AEA-D81F19665C6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2025/4/2</a:t>
            </a:fld>
            <a:endParaRPr lang="zh-CN" altLang="en-US" dirty="0"/>
          </a:p>
        </p:txBody>
      </p:sp>
      <p:sp>
        <p:nvSpPr>
          <p:cNvPr id="6" name="页脚占位符 5">
            <a:extLst>
              <a:ext uri="{FF2B5EF4-FFF2-40B4-BE49-F238E27FC236}">
                <a16:creationId xmlns:a16="http://schemas.microsoft.com/office/drawing/2014/main" id="{619E6E0E-5BDC-45AD-8B75-1CD801F9B0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BE108B90-A0BB-40B7-8D5D-67DFAD281BD0}"/>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776568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736BAB-AE27-40EC-A8F2-096CEC28981D}"/>
              </a:ext>
            </a:extLst>
          </p:cNvPr>
          <p:cNvSpPr>
            <a:spLocks noGrp="1"/>
          </p:cNvSpPr>
          <p:nvPr>
            <p:ph type="title"/>
          </p:nvPr>
        </p:nvSpPr>
        <p:spPr>
          <a:xfrm>
            <a:off x="839788" y="457200"/>
            <a:ext cx="3932237" cy="1600200"/>
          </a:xfrm>
          <a:prstGeom prst="rect">
            <a:avLst/>
          </a:prstGeom>
        </p:spPr>
        <p:txBody>
          <a:bodyPr anchor="b"/>
          <a:lstStyle>
            <a:lvl1pPr>
              <a:defRPr sz="3200" b="0" i="0">
                <a:latin typeface="Alibaba PuHuiTi" pitchFamily="18" charset="-122"/>
                <a:ea typeface="Alibaba PuHuiTi" pitchFamily="18"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C623A35-1B60-4FC4-9CAF-E190BA3E435C}"/>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Alibaba PuHuiTi" pitchFamily="18" charset="-122"/>
                <a:ea typeface="Alibaba PuHuiTi" pitchFamily="18"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04B66B7F-3F31-4FD6-BF1E-69FD6A18DFC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Alibaba PuHuiTi" pitchFamily="18" charset="-122"/>
                <a:ea typeface="Alibaba PuHuiTi" pitchFamily="18"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a:extLst>
              <a:ext uri="{FF2B5EF4-FFF2-40B4-BE49-F238E27FC236}">
                <a16:creationId xmlns:a16="http://schemas.microsoft.com/office/drawing/2014/main" id="{28F2739C-5817-465C-BCB8-FD7D39E93072}"/>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2025/4/2</a:t>
            </a:fld>
            <a:endParaRPr lang="zh-CN" altLang="en-US" dirty="0"/>
          </a:p>
        </p:txBody>
      </p:sp>
      <p:sp>
        <p:nvSpPr>
          <p:cNvPr id="6" name="页脚占位符 5">
            <a:extLst>
              <a:ext uri="{FF2B5EF4-FFF2-40B4-BE49-F238E27FC236}">
                <a16:creationId xmlns:a16="http://schemas.microsoft.com/office/drawing/2014/main" id="{E7644EA8-0DA7-4EB9-95D1-CA413158ECBE}"/>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4F21CCCA-3266-4D3C-802E-0720824F5BB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372757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81E01D-4FBD-4A60-8631-1DF5DB9F84F4}"/>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C0CC2518-D43B-46FB-B483-103387665313}"/>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8ADA9CF7-4EE4-4FFE-B3B5-A3BDE4384D55}"/>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2025/4/2</a:t>
            </a:fld>
            <a:endParaRPr lang="zh-CN" altLang="en-US" dirty="0"/>
          </a:p>
        </p:txBody>
      </p:sp>
      <p:sp>
        <p:nvSpPr>
          <p:cNvPr id="5" name="页脚占位符 4">
            <a:extLst>
              <a:ext uri="{FF2B5EF4-FFF2-40B4-BE49-F238E27FC236}">
                <a16:creationId xmlns:a16="http://schemas.microsoft.com/office/drawing/2014/main" id="{F456ECCF-8082-496F-AD53-3AD9EF886664}"/>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1DA18224-ED6E-4BEC-A274-D395EE082B58}"/>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42069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18E743E-6B14-4812-919D-5E7ADBFEE0E7}"/>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6679F42-7C53-476C-A5A1-B19629551D8F}"/>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5B137755-32BB-424F-BC96-080069C4EDE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2025/4/2</a:t>
            </a:fld>
            <a:endParaRPr lang="zh-CN" altLang="en-US" dirty="0"/>
          </a:p>
        </p:txBody>
      </p:sp>
      <p:sp>
        <p:nvSpPr>
          <p:cNvPr id="5" name="页脚占位符 4">
            <a:extLst>
              <a:ext uri="{FF2B5EF4-FFF2-40B4-BE49-F238E27FC236}">
                <a16:creationId xmlns:a16="http://schemas.microsoft.com/office/drawing/2014/main" id="{943CEF99-409C-42D3-9492-C4C204205860}"/>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33A52D60-EB74-42F7-96D8-5F5248C5D2E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145628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36092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5955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6042" y="-32084"/>
            <a:ext cx="12249038" cy="6890084"/>
          </a:xfrm>
          <a:prstGeom prst="rect">
            <a:avLst/>
          </a:prstGeom>
        </p:spPr>
      </p:pic>
    </p:spTree>
    <p:extLst>
      <p:ext uri="{BB962C8B-B14F-4D97-AF65-F5344CB8AC3E}">
        <p14:creationId xmlns:p14="http://schemas.microsoft.com/office/powerpoint/2010/main" val="361539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0BAD1B7-6007-5144-A449-5BFAE4C0B36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66000"/>
          <a:stretch/>
        </p:blipFill>
        <p:spPr>
          <a:xfrm>
            <a:off x="0" y="4526280"/>
            <a:ext cx="12192000" cy="2331720"/>
          </a:xfrm>
          <a:prstGeom prst="rect">
            <a:avLst/>
          </a:prstGeom>
        </p:spPr>
      </p:pic>
      <p:pic>
        <p:nvPicPr>
          <p:cNvPr id="12" name="图片 11">
            <a:extLst>
              <a:ext uri="{FF2B5EF4-FFF2-40B4-BE49-F238E27FC236}">
                <a16:creationId xmlns:a16="http://schemas.microsoft.com/office/drawing/2014/main" id="{45AFE1EF-5F81-534D-818D-D6AD354A18A0}"/>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a:stretch/>
        </p:blipFill>
        <p:spPr>
          <a:xfrm>
            <a:off x="-3" y="-5270"/>
            <a:ext cx="2661234" cy="6858000"/>
          </a:xfrm>
          <a:prstGeom prst="rect">
            <a:avLst/>
          </a:prstGeom>
        </p:spPr>
      </p:pic>
      <p:pic>
        <p:nvPicPr>
          <p:cNvPr id="6" name="图片 5">
            <a:extLst>
              <a:ext uri="{FF2B5EF4-FFF2-40B4-BE49-F238E27FC236}">
                <a16:creationId xmlns:a16="http://schemas.microsoft.com/office/drawing/2014/main" id="{7DC08072-655D-F44B-A424-E1A7848236EC}"/>
              </a:ext>
            </a:extLst>
          </p:cNvPr>
          <p:cNvPicPr>
            <a:picLocks noChangeAspect="1"/>
          </p:cNvPicPr>
          <p:nvPr userDrawn="1"/>
        </p:nvPicPr>
        <p:blipFill rotWithShape="1">
          <a:blip r:embed="rId4" cstate="screen">
            <a:alphaModFix amt="75000"/>
            <a:extLst>
              <a:ext uri="{28A0092B-C50C-407E-A947-70E740481C1C}">
                <a14:useLocalDpi xmlns:a14="http://schemas.microsoft.com/office/drawing/2010/main"/>
              </a:ext>
            </a:extLst>
          </a:blip>
          <a:srcRect l="20131"/>
          <a:stretch/>
        </p:blipFill>
        <p:spPr>
          <a:xfrm>
            <a:off x="3172553" y="0"/>
            <a:ext cx="9019446" cy="6858000"/>
          </a:xfrm>
          <a:prstGeom prst="rect">
            <a:avLst/>
          </a:prstGeom>
        </p:spPr>
      </p:pic>
      <p:sp>
        <p:nvSpPr>
          <p:cNvPr id="3" name="矩形 2">
            <a:extLst>
              <a:ext uri="{FF2B5EF4-FFF2-40B4-BE49-F238E27FC236}">
                <a16:creationId xmlns:a16="http://schemas.microsoft.com/office/drawing/2014/main" id="{E6DB0598-E811-4771-AEFE-93C86E68B47A}"/>
              </a:ext>
            </a:extLst>
          </p:cNvPr>
          <p:cNvSpPr/>
          <p:nvPr userDrawn="1"/>
        </p:nvSpPr>
        <p:spPr>
          <a:xfrm>
            <a:off x="511320" y="540305"/>
            <a:ext cx="11169359" cy="5777390"/>
          </a:xfrm>
          <a:prstGeom prst="rect">
            <a:avLst/>
          </a:prstGeom>
          <a:solidFill>
            <a:schemeClr val="bg1">
              <a:alpha val="92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dirty="0">
              <a:solidFill>
                <a:schemeClr val="tx1">
                  <a:lumMod val="95000"/>
                  <a:lumOff val="5000"/>
                </a:schemeClr>
              </a:solidFill>
              <a:latin typeface="KaiTi" panose="02010609060101010101" pitchFamily="49" charset="-122"/>
              <a:ea typeface="KaiTi" panose="02010609060101010101" pitchFamily="49" charset="-122"/>
              <a:sym typeface="KaiTi" panose="02010609060101010101" pitchFamily="49" charset="-122"/>
            </a:endParaRPr>
          </a:p>
        </p:txBody>
      </p:sp>
      <p:pic>
        <p:nvPicPr>
          <p:cNvPr id="15" name="图片 14">
            <a:extLst>
              <a:ext uri="{FF2B5EF4-FFF2-40B4-BE49-F238E27FC236}">
                <a16:creationId xmlns:a16="http://schemas.microsoft.com/office/drawing/2014/main" id="{958AB104-0F35-A640-A0BC-47E02437E62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7896" y="5508702"/>
            <a:ext cx="1597738" cy="1566626"/>
          </a:xfrm>
          <a:prstGeom prst="rect">
            <a:avLst/>
          </a:prstGeom>
        </p:spPr>
      </p:pic>
      <p:pic>
        <p:nvPicPr>
          <p:cNvPr id="22" name="图片 21">
            <a:extLst>
              <a:ext uri="{FF2B5EF4-FFF2-40B4-BE49-F238E27FC236}">
                <a16:creationId xmlns:a16="http://schemas.microsoft.com/office/drawing/2014/main" id="{ECCD47F6-A2EC-BA4D-9D34-B8C63F9AF82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794328" y="5508702"/>
            <a:ext cx="1419626" cy="1344028"/>
          </a:xfrm>
          <a:prstGeom prst="rect">
            <a:avLst/>
          </a:prstGeom>
        </p:spPr>
      </p:pic>
      <p:pic>
        <p:nvPicPr>
          <p:cNvPr id="23" name="图形 22" descr="森林场景">
            <a:extLst>
              <a:ext uri="{FF2B5EF4-FFF2-40B4-BE49-F238E27FC236}">
                <a16:creationId xmlns:a16="http://schemas.microsoft.com/office/drawing/2014/main" id="{361C764B-32E9-5A43-AD80-354DCC920F44}"/>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 xmlns:asvg="http://schemas.microsoft.com/office/drawing/2016/SVG/main" r:embed="rId8"/>
              </a:ext>
            </a:extLst>
          </a:blip>
          <a:stretch>
            <a:fillRect/>
          </a:stretch>
        </p:blipFill>
        <p:spPr>
          <a:xfrm>
            <a:off x="691376" y="767575"/>
            <a:ext cx="486936" cy="486936"/>
          </a:xfrm>
          <a:prstGeom prst="rect">
            <a:avLst/>
          </a:prstGeom>
        </p:spPr>
      </p:pic>
    </p:spTree>
    <p:extLst>
      <p:ext uri="{BB962C8B-B14F-4D97-AF65-F5344CB8AC3E}">
        <p14:creationId xmlns:p14="http://schemas.microsoft.com/office/powerpoint/2010/main" val="112058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573F4B-476D-4BFF-81E1-2913B6B1431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4659F8AD-BFC6-4753-A5E0-99AADCD6458F}"/>
              </a:ext>
            </a:extLst>
          </p:cNvPr>
          <p:cNvSpPr>
            <a:spLocks noGrp="1"/>
          </p:cNvSpPr>
          <p:nvPr>
            <p:ph idx="1"/>
          </p:nvPr>
        </p:nvSpPr>
        <p:spPr>
          <a:xfrm>
            <a:off x="838200" y="1825625"/>
            <a:ext cx="10515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C6B3DDEB-211D-45C0-B013-D7422776E94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2025/4/2</a:t>
            </a:fld>
            <a:endParaRPr lang="zh-CN" altLang="en-US" dirty="0"/>
          </a:p>
        </p:txBody>
      </p:sp>
      <p:sp>
        <p:nvSpPr>
          <p:cNvPr id="5" name="页脚占位符 4">
            <a:extLst>
              <a:ext uri="{FF2B5EF4-FFF2-40B4-BE49-F238E27FC236}">
                <a16:creationId xmlns:a16="http://schemas.microsoft.com/office/drawing/2014/main" id="{4D4CAD85-F988-49FE-B2DF-36DF795433F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08CC41DA-4295-4104-8D49-01F05A1F47D4}"/>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065577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41C99-B9AC-4C20-983D-A87BAD9FC504}"/>
              </a:ext>
            </a:extLst>
          </p:cNvPr>
          <p:cNvSpPr>
            <a:spLocks noGrp="1"/>
          </p:cNvSpPr>
          <p:nvPr>
            <p:ph type="title"/>
          </p:nvPr>
        </p:nvSpPr>
        <p:spPr>
          <a:xfrm>
            <a:off x="831850" y="1709738"/>
            <a:ext cx="10515600" cy="2852737"/>
          </a:xfrm>
          <a:prstGeom prst="rect">
            <a:avLst/>
          </a:prstGeom>
        </p:spPr>
        <p:txBody>
          <a:bodyPr anchor="b"/>
          <a:lstStyle>
            <a:lvl1pPr>
              <a:defRPr sz="6000"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EB9D56E1-004C-4257-9378-437E7671D669}"/>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Alibaba PuHuiTi" pitchFamily="18" charset="-122"/>
                <a:ea typeface="Alibaba PuHuiTi" pitchFamily="18"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a:extLst>
              <a:ext uri="{FF2B5EF4-FFF2-40B4-BE49-F238E27FC236}">
                <a16:creationId xmlns:a16="http://schemas.microsoft.com/office/drawing/2014/main" id="{E069AB6B-EECF-455B-9FFA-768A4B6D3A50}"/>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2025/4/2</a:t>
            </a:fld>
            <a:endParaRPr lang="zh-CN" altLang="en-US" dirty="0"/>
          </a:p>
        </p:txBody>
      </p:sp>
      <p:sp>
        <p:nvSpPr>
          <p:cNvPr id="5" name="页脚占位符 4">
            <a:extLst>
              <a:ext uri="{FF2B5EF4-FFF2-40B4-BE49-F238E27FC236}">
                <a16:creationId xmlns:a16="http://schemas.microsoft.com/office/drawing/2014/main" id="{99CE22D4-6ADE-41C5-9B14-1C2FBB280C26}"/>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6" name="灯片编号占位符 5">
            <a:extLst>
              <a:ext uri="{FF2B5EF4-FFF2-40B4-BE49-F238E27FC236}">
                <a16:creationId xmlns:a16="http://schemas.microsoft.com/office/drawing/2014/main" id="{6E32184D-9BFF-4992-8D90-61D6E07C9E8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2263141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ACD9B9-8D70-4F32-8BCF-A6D6E6F91BA0}"/>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059CB31-FAB9-4797-9F87-08662457A044}"/>
              </a:ext>
            </a:extLst>
          </p:cNvPr>
          <p:cNvSpPr>
            <a:spLocks noGrp="1"/>
          </p:cNvSpPr>
          <p:nvPr>
            <p:ph sz="half" idx="1"/>
          </p:nvPr>
        </p:nvSpPr>
        <p:spPr>
          <a:xfrm>
            <a:off x="838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内容占位符 3">
            <a:extLst>
              <a:ext uri="{FF2B5EF4-FFF2-40B4-BE49-F238E27FC236}">
                <a16:creationId xmlns:a16="http://schemas.microsoft.com/office/drawing/2014/main" id="{4D7E2A11-6BBC-49F0-B07C-E0E154DDA80A}"/>
              </a:ext>
            </a:extLst>
          </p:cNvPr>
          <p:cNvSpPr>
            <a:spLocks noGrp="1"/>
          </p:cNvSpPr>
          <p:nvPr>
            <p:ph sz="half" idx="2"/>
          </p:nvPr>
        </p:nvSpPr>
        <p:spPr>
          <a:xfrm>
            <a:off x="6172200" y="1825625"/>
            <a:ext cx="5181600" cy="435133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日期占位符 4">
            <a:extLst>
              <a:ext uri="{FF2B5EF4-FFF2-40B4-BE49-F238E27FC236}">
                <a16:creationId xmlns:a16="http://schemas.microsoft.com/office/drawing/2014/main" id="{411E7575-A71B-4911-989F-EE91732F1C9E}"/>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2025/4/2</a:t>
            </a:fld>
            <a:endParaRPr lang="zh-CN" altLang="en-US" dirty="0"/>
          </a:p>
        </p:txBody>
      </p:sp>
      <p:sp>
        <p:nvSpPr>
          <p:cNvPr id="6" name="页脚占位符 5">
            <a:extLst>
              <a:ext uri="{FF2B5EF4-FFF2-40B4-BE49-F238E27FC236}">
                <a16:creationId xmlns:a16="http://schemas.microsoft.com/office/drawing/2014/main" id="{85E05285-3348-4A85-B637-47FA09A7D795}"/>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7" name="灯片编号占位符 6">
            <a:extLst>
              <a:ext uri="{FF2B5EF4-FFF2-40B4-BE49-F238E27FC236}">
                <a16:creationId xmlns:a16="http://schemas.microsoft.com/office/drawing/2014/main" id="{2DA02FEB-D2EC-4808-8DCC-3AA966D3CC1B}"/>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1500487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2025/4/2</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154788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760E08-EC5B-40D6-BEB8-B47E43D63385}"/>
              </a:ext>
            </a:extLst>
          </p:cNvPr>
          <p:cNvSpPr>
            <a:spLocks noGrp="1"/>
          </p:cNvSpPr>
          <p:nvPr>
            <p:ph type="title"/>
          </p:nvPr>
        </p:nvSpPr>
        <p:spPr>
          <a:xfrm>
            <a:off x="839788"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21E0DB61-8D2C-4FC6-A741-C2DA3127629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a:extLst>
              <a:ext uri="{FF2B5EF4-FFF2-40B4-BE49-F238E27FC236}">
                <a16:creationId xmlns:a16="http://schemas.microsoft.com/office/drawing/2014/main" id="{5C5BF652-0606-49BF-ADBC-AE084BA35DE5}"/>
              </a:ext>
            </a:extLst>
          </p:cNvPr>
          <p:cNvSpPr>
            <a:spLocks noGrp="1"/>
          </p:cNvSpPr>
          <p:nvPr>
            <p:ph sz="half" idx="2"/>
          </p:nvPr>
        </p:nvSpPr>
        <p:spPr>
          <a:xfrm>
            <a:off x="839788" y="2505075"/>
            <a:ext cx="5157787"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5" name="文本占位符 4">
            <a:extLst>
              <a:ext uri="{FF2B5EF4-FFF2-40B4-BE49-F238E27FC236}">
                <a16:creationId xmlns:a16="http://schemas.microsoft.com/office/drawing/2014/main" id="{5501F980-0F66-4E50-8B4C-807A37CD11C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Alibaba PuHuiTi" pitchFamily="18" charset="-122"/>
                <a:ea typeface="Alibaba PuHuiTi" pitchFamily="18"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a:extLst>
              <a:ext uri="{FF2B5EF4-FFF2-40B4-BE49-F238E27FC236}">
                <a16:creationId xmlns:a16="http://schemas.microsoft.com/office/drawing/2014/main" id="{9026C062-EE44-4449-902D-C99D775D3E83}"/>
              </a:ext>
            </a:extLst>
          </p:cNvPr>
          <p:cNvSpPr>
            <a:spLocks noGrp="1"/>
          </p:cNvSpPr>
          <p:nvPr>
            <p:ph sz="quarter" idx="4"/>
          </p:nvPr>
        </p:nvSpPr>
        <p:spPr>
          <a:xfrm>
            <a:off x="6172200" y="2505075"/>
            <a:ext cx="5183188" cy="3684588"/>
          </a:xfrm>
          <a:prstGeom prst="rect">
            <a:avLst/>
          </a:prstGeom>
        </p:spPr>
        <p:txBody>
          <a:bodyPr/>
          <a:lstStyle>
            <a:lvl1pPr>
              <a:defRPr b="0" i="0">
                <a:latin typeface="Alibaba PuHuiTi" pitchFamily="18" charset="-122"/>
                <a:ea typeface="Alibaba PuHuiTi" pitchFamily="18" charset="-122"/>
              </a:defRPr>
            </a:lvl1pPr>
            <a:lvl2pPr>
              <a:defRPr b="0" i="0">
                <a:latin typeface="Alibaba PuHuiTi" pitchFamily="18" charset="-122"/>
                <a:ea typeface="Alibaba PuHuiTi" pitchFamily="18" charset="-122"/>
              </a:defRPr>
            </a:lvl2pPr>
            <a:lvl3pPr>
              <a:defRPr b="0" i="0">
                <a:latin typeface="Alibaba PuHuiTi" pitchFamily="18" charset="-122"/>
                <a:ea typeface="Alibaba PuHuiTi" pitchFamily="18" charset="-122"/>
              </a:defRPr>
            </a:lvl3pPr>
            <a:lvl4pPr>
              <a:defRPr b="0" i="0">
                <a:latin typeface="Alibaba PuHuiTi" pitchFamily="18" charset="-122"/>
                <a:ea typeface="Alibaba PuHuiTi" pitchFamily="18" charset="-122"/>
              </a:defRPr>
            </a:lvl4pPr>
            <a:lvl5pPr>
              <a:defRPr b="0" i="0">
                <a:latin typeface="Alibaba PuHuiTi" pitchFamily="18" charset="-122"/>
                <a:ea typeface="Alibaba PuHuiTi" pitchFamily="18" charset="-122"/>
              </a:defRPr>
            </a:lvl5p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7" name="日期占位符 6">
            <a:extLst>
              <a:ext uri="{FF2B5EF4-FFF2-40B4-BE49-F238E27FC236}">
                <a16:creationId xmlns:a16="http://schemas.microsoft.com/office/drawing/2014/main" id="{0A3B2839-3D39-4AD2-AA5B-D47B45460A84}"/>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2025/4/2</a:t>
            </a:fld>
            <a:endParaRPr lang="zh-CN" altLang="en-US" dirty="0"/>
          </a:p>
        </p:txBody>
      </p:sp>
      <p:sp>
        <p:nvSpPr>
          <p:cNvPr id="8" name="页脚占位符 7">
            <a:extLst>
              <a:ext uri="{FF2B5EF4-FFF2-40B4-BE49-F238E27FC236}">
                <a16:creationId xmlns:a16="http://schemas.microsoft.com/office/drawing/2014/main" id="{E0330BB1-B6FA-46E9-9B86-F674165022DB}"/>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9" name="灯片编号占位符 8">
            <a:extLst>
              <a:ext uri="{FF2B5EF4-FFF2-40B4-BE49-F238E27FC236}">
                <a16:creationId xmlns:a16="http://schemas.microsoft.com/office/drawing/2014/main" id="{16413A95-FCF6-4294-B389-1001877ED47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
        <p:nvSpPr>
          <p:cNvPr id="11" name="TextBox 10"/>
          <p:cNvSpPr txBox="1"/>
          <p:nvPr userDrawn="1"/>
        </p:nvSpPr>
        <p:spPr>
          <a:xfrm>
            <a:off x="1475443" y="6733102"/>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508801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B82EEE-87E8-4E6E-BCDA-CE4F0ED74AA5}"/>
              </a:ext>
            </a:extLst>
          </p:cNvPr>
          <p:cNvSpPr>
            <a:spLocks noGrp="1"/>
          </p:cNvSpPr>
          <p:nvPr>
            <p:ph type="title"/>
          </p:nvPr>
        </p:nvSpPr>
        <p:spPr>
          <a:xfrm>
            <a:off x="838200" y="365125"/>
            <a:ext cx="10515600" cy="1325563"/>
          </a:xfrm>
          <a:prstGeom prst="rect">
            <a:avLst/>
          </a:prstGeom>
        </p:spPr>
        <p:txBody>
          <a:bodyPr/>
          <a:lstStyle>
            <a:lvl1pPr>
              <a:defRPr b="0" i="0">
                <a:latin typeface="Alibaba PuHuiTi" pitchFamily="18" charset="-122"/>
                <a:ea typeface="Alibaba PuHuiTi" pitchFamily="18"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19BB196D-E7D7-49A3-8462-956EFD807771}"/>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2025/4/2</a:t>
            </a:fld>
            <a:endParaRPr lang="zh-CN" altLang="en-US" dirty="0"/>
          </a:p>
        </p:txBody>
      </p:sp>
      <p:sp>
        <p:nvSpPr>
          <p:cNvPr id="4" name="页脚占位符 3">
            <a:extLst>
              <a:ext uri="{FF2B5EF4-FFF2-40B4-BE49-F238E27FC236}">
                <a16:creationId xmlns:a16="http://schemas.microsoft.com/office/drawing/2014/main" id="{29C208EA-E8E7-43DC-A4BC-9C53B2699301}"/>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5" name="灯片编号占位符 4">
            <a:extLst>
              <a:ext uri="{FF2B5EF4-FFF2-40B4-BE49-F238E27FC236}">
                <a16:creationId xmlns:a16="http://schemas.microsoft.com/office/drawing/2014/main" id="{85C5EDCD-39C0-4F7A-9E19-B57F3083AF1C}"/>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362432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0C23D66-D83F-4014-A8B4-8DCD9997A4E3}"/>
              </a:ext>
            </a:extLst>
          </p:cNvPr>
          <p:cNvSpPr>
            <a:spLocks noGrp="1"/>
          </p:cNvSpPr>
          <p:nvPr>
            <p:ph type="dt" sz="half" idx="10"/>
          </p:nvPr>
        </p:nvSpPr>
        <p:spPr>
          <a:xfrm>
            <a:off x="838200" y="6356350"/>
            <a:ext cx="2743200" cy="365125"/>
          </a:xfrm>
          <a:prstGeom prst="rect">
            <a:avLst/>
          </a:prstGeom>
        </p:spPr>
        <p:txBody>
          <a:bodyPr/>
          <a:lstStyle>
            <a:lvl1pPr>
              <a:defRPr b="0" i="0">
                <a:latin typeface="Alibaba PuHuiTi" pitchFamily="18" charset="-122"/>
                <a:ea typeface="Alibaba PuHuiTi" pitchFamily="18" charset="-122"/>
              </a:defRPr>
            </a:lvl1pPr>
          </a:lstStyle>
          <a:p>
            <a:fld id="{E03BAA36-83D7-4306-A588-FDD11218D53D}" type="datetimeFigureOut">
              <a:rPr lang="zh-CN" altLang="en-US" smtClean="0"/>
              <a:pPr/>
              <a:t>2025/4/2</a:t>
            </a:fld>
            <a:endParaRPr lang="zh-CN" altLang="en-US" dirty="0"/>
          </a:p>
        </p:txBody>
      </p:sp>
      <p:sp>
        <p:nvSpPr>
          <p:cNvPr id="3" name="页脚占位符 2">
            <a:extLst>
              <a:ext uri="{FF2B5EF4-FFF2-40B4-BE49-F238E27FC236}">
                <a16:creationId xmlns:a16="http://schemas.microsoft.com/office/drawing/2014/main" id="{120EA144-D34E-4A77-AB3B-6805BB0B0577}"/>
              </a:ext>
            </a:extLst>
          </p:cNvPr>
          <p:cNvSpPr>
            <a:spLocks noGrp="1"/>
          </p:cNvSpPr>
          <p:nvPr>
            <p:ph type="ftr" sz="quarter" idx="11"/>
          </p:nvPr>
        </p:nvSpPr>
        <p:spPr>
          <a:xfrm>
            <a:off x="4038600" y="6356350"/>
            <a:ext cx="4114800" cy="365125"/>
          </a:xfrm>
          <a:prstGeom prst="rect">
            <a:avLst/>
          </a:prstGeom>
        </p:spPr>
        <p:txBody>
          <a:bodyPr/>
          <a:lstStyle>
            <a:lvl1pPr>
              <a:defRPr b="0" i="0">
                <a:latin typeface="Alibaba PuHuiTi" pitchFamily="18" charset="-122"/>
                <a:ea typeface="Alibaba PuHuiTi" pitchFamily="18" charset="-122"/>
              </a:defRPr>
            </a:lvl1pPr>
          </a:lstStyle>
          <a:p>
            <a:endParaRPr lang="zh-CN" altLang="en-US" dirty="0"/>
          </a:p>
        </p:txBody>
      </p:sp>
      <p:sp>
        <p:nvSpPr>
          <p:cNvPr id="4" name="灯片编号占位符 3">
            <a:extLst>
              <a:ext uri="{FF2B5EF4-FFF2-40B4-BE49-F238E27FC236}">
                <a16:creationId xmlns:a16="http://schemas.microsoft.com/office/drawing/2014/main" id="{E4286206-A366-4124-853A-FEC7F13A2466}"/>
              </a:ext>
            </a:extLst>
          </p:cNvPr>
          <p:cNvSpPr>
            <a:spLocks noGrp="1"/>
          </p:cNvSpPr>
          <p:nvPr>
            <p:ph type="sldNum" sz="quarter" idx="12"/>
          </p:nvPr>
        </p:nvSpPr>
        <p:spPr>
          <a:xfrm>
            <a:off x="8610600" y="6356350"/>
            <a:ext cx="2743200" cy="365125"/>
          </a:xfrm>
          <a:prstGeom prst="rect">
            <a:avLst/>
          </a:prstGeom>
        </p:spPr>
        <p:txBody>
          <a:bodyPr/>
          <a:lstStyle>
            <a:lvl1pPr>
              <a:defRPr b="0" i="0">
                <a:latin typeface="Alibaba PuHuiTi" pitchFamily="18" charset="-122"/>
                <a:ea typeface="Alibaba PuHuiTi" pitchFamily="18" charset="-122"/>
              </a:defRPr>
            </a:lvl1pPr>
          </a:lstStyle>
          <a:p>
            <a:fld id="{8DE7874E-35F5-4B15-9F30-4780D0F8F6C8}" type="slidenum">
              <a:rPr lang="zh-CN" altLang="en-US" smtClean="0"/>
              <a:pPr/>
              <a:t>‹#›</a:t>
            </a:fld>
            <a:endParaRPr lang="zh-CN" altLang="en-US" dirty="0"/>
          </a:p>
        </p:txBody>
      </p:sp>
    </p:spTree>
    <p:extLst>
      <p:ext uri="{BB962C8B-B14F-4D97-AF65-F5344CB8AC3E}">
        <p14:creationId xmlns:p14="http://schemas.microsoft.com/office/powerpoint/2010/main" val="42615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white circle with leaves and blue text&#10;&#10;Description automatically generated">
            <a:extLst>
              <a:ext uri="{FF2B5EF4-FFF2-40B4-BE49-F238E27FC236}">
                <a16:creationId xmlns:a16="http://schemas.microsoft.com/office/drawing/2014/main" id="{1DD28D2A-8C06-E1B8-B755-4675D16A6347}"/>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788540" y="179109"/>
            <a:ext cx="1451728" cy="1451728"/>
          </a:xfrm>
          <a:prstGeom prst="rect">
            <a:avLst/>
          </a:prstGeom>
        </p:spPr>
      </p:pic>
    </p:spTree>
    <p:extLst>
      <p:ext uri="{BB962C8B-B14F-4D97-AF65-F5344CB8AC3E}">
        <p14:creationId xmlns:p14="http://schemas.microsoft.com/office/powerpoint/2010/main" val="37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914400" rtl="0" eaLnBrk="1" latinLnBrk="0" hangingPunct="1">
        <a:lnSpc>
          <a:spcPct val="90000"/>
        </a:lnSpc>
        <a:spcBef>
          <a:spcPct val="0"/>
        </a:spcBef>
        <a:buNone/>
        <a:defRPr sz="4400" b="0" i="0" kern="1200">
          <a:solidFill>
            <a:schemeClr val="tx1"/>
          </a:solidFill>
          <a:latin typeface="Alibaba PuHuiTi" pitchFamily="18" charset="-122"/>
          <a:ea typeface="Alibaba PuHuiTi"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libaba PuHuiTi" pitchFamily="18" charset="-122"/>
          <a:ea typeface="Alibaba PuHuiTi"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libaba PuHuiTi" pitchFamily="18" charset="-122"/>
          <a:ea typeface="Alibaba PuHuiTi"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libaba PuHuiTi" pitchFamily="18" charset="-122"/>
          <a:ea typeface="Alibaba PuHuiTi"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libaba PuHuiTi" pitchFamily="18" charset="-122"/>
          <a:ea typeface="Alibaba PuHuiTi"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16.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96158">
            <a:off x="2482397" y="189380"/>
            <a:ext cx="8118208" cy="8118208"/>
          </a:xfrm>
          <a:prstGeom prst="rect">
            <a:avLst/>
          </a:prstGeom>
        </p:spPr>
      </p:pic>
      <p:pic>
        <p:nvPicPr>
          <p:cNvPr id="6" name="Picture 8" descr="Cute happy smiling cupcake Royalty Free Vector Image"/>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2037" b="90000" l="2900" r="90000"/>
                    </a14:imgEffect>
                  </a14:imgLayer>
                </a14:imgProps>
              </a:ext>
              <a:ext uri="{28A0092B-C50C-407E-A947-70E740481C1C}">
                <a14:useLocalDpi xmlns:a14="http://schemas.microsoft.com/office/drawing/2010/main" val="0"/>
              </a:ext>
            </a:extLst>
          </a:blip>
          <a:srcRect/>
          <a:stretch>
            <a:fillRect/>
          </a:stretch>
        </p:blipFill>
        <p:spPr bwMode="auto">
          <a:xfrm>
            <a:off x="9714467" y="4725916"/>
            <a:ext cx="2477533" cy="267573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707133-AE1E-94EA-75C0-C043C4F63DA2}"/>
              </a:ext>
            </a:extLst>
          </p:cNvPr>
          <p:cNvPicPr>
            <a:picLocks noChangeAspect="1"/>
          </p:cNvPicPr>
          <p:nvPr/>
        </p:nvPicPr>
        <p:blipFill>
          <a:blip r:embed="rId6"/>
          <a:stretch>
            <a:fillRect/>
          </a:stretch>
        </p:blipFill>
        <p:spPr>
          <a:xfrm>
            <a:off x="572999" y="1416646"/>
            <a:ext cx="11937003" cy="5663675"/>
          </a:xfrm>
          <a:prstGeom prst="rect">
            <a:avLst/>
          </a:prstGeom>
        </p:spPr>
      </p:pic>
      <p:sp>
        <p:nvSpPr>
          <p:cNvPr id="9" name="Rectangle 8"/>
          <p:cNvSpPr/>
          <p:nvPr/>
        </p:nvSpPr>
        <p:spPr>
          <a:xfrm>
            <a:off x="410634" y="-129508"/>
            <a:ext cx="11041292" cy="1323439"/>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n-US" sz="8000" b="1" cap="all"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Ai </a:t>
            </a:r>
            <a:r>
              <a:rPr lang="en-US" sz="8000" b="1" cap="all" dirty="0" err="1"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nhanh</a:t>
            </a:r>
            <a:r>
              <a:rPr lang="en-US" sz="8000" b="1" cap="all"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000" b="1" cap="all" dirty="0" err="1"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ai</a:t>
            </a:r>
            <a:r>
              <a:rPr lang="en-US" sz="8000" b="1" cap="all"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en-US" sz="8000" b="1" cap="all" dirty="0" err="1"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đúng</a:t>
            </a:r>
            <a:r>
              <a:rPr lang="en-US" sz="8000" b="1" cap="all" dirty="0" smtClean="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endParaRPr lang="en-US" sz="8000" b="1" cap="all" dirty="0">
              <a:ln w="9000" cmpd="sng">
                <a:solidFill>
                  <a:srgbClr val="FF000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Picture 6"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539326" y="2219300"/>
            <a:ext cx="3934433" cy="4861021"/>
          </a:xfrm>
          <a:prstGeom prst="rect">
            <a:avLst/>
          </a:prstGeom>
        </p:spPr>
      </p:pic>
    </p:spTree>
    <p:extLst>
      <p:ext uri="{BB962C8B-B14F-4D97-AF65-F5344CB8AC3E}">
        <p14:creationId xmlns:p14="http://schemas.microsoft.com/office/powerpoint/2010/main" val="323297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3" presetClass="entr" presetSubtype="10" fill="hold" nodeType="with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linds(horizontal)">
                                      <p:cBhvr>
                                        <p:cTn id="23" dur="500"/>
                                        <p:tgtEl>
                                          <p:spTgt spid="9">
                                            <p:txEl>
                                              <p:pRg st="0" end="0"/>
                                            </p:txEl>
                                          </p:spTgt>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3.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Xếp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các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mở</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kết</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ở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hai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tập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trên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vào</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nhóm</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thích</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hợp</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E8D3036A-2A41-26F4-5F32-7F44E974C5D6}"/>
              </a:ext>
            </a:extLst>
          </p:cNvPr>
          <p:cNvPicPr>
            <a:picLocks noChangeAspect="1"/>
          </p:cNvPicPr>
          <p:nvPr/>
        </p:nvPicPr>
        <p:blipFill>
          <a:blip r:embed="rId2"/>
          <a:stretch>
            <a:fillRect/>
          </a:stretch>
        </p:blipFill>
        <p:spPr>
          <a:xfrm>
            <a:off x="1038225" y="2566987"/>
            <a:ext cx="10460358" cy="1538288"/>
          </a:xfrm>
          <a:prstGeom prst="rect">
            <a:avLst/>
          </a:prstGeom>
        </p:spPr>
      </p:pic>
    </p:spTree>
    <p:extLst>
      <p:ext uri="{BB962C8B-B14F-4D97-AF65-F5344CB8AC3E}">
        <p14:creationId xmlns:p14="http://schemas.microsoft.com/office/powerpoint/2010/main" val="267248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623544" y="1977999"/>
            <a:ext cx="4444001" cy="4717270"/>
          </a:xfrm>
          <a:prstGeom prst="rect">
            <a:avLst/>
          </a:prstGeom>
        </p:spPr>
      </p:pic>
      <p:sp>
        <p:nvSpPr>
          <p:cNvPr id="17" name="TextBox 16"/>
          <p:cNvSpPr txBox="1"/>
          <p:nvPr/>
        </p:nvSpPr>
        <p:spPr>
          <a:xfrm>
            <a:off x="941269" y="1068394"/>
            <a:ext cx="10188056" cy="1446550"/>
          </a:xfrm>
          <a:prstGeom prst="rect">
            <a:avLst/>
          </a:prstGeom>
          <a:noFill/>
        </p:spPr>
        <p:txBody>
          <a:bodyPr wrap="square" rtlCol="0">
            <a:spAutoFit/>
          </a:bodyPr>
          <a:lstStyle/>
          <a:p>
            <a:pPr lvl="0" algn="ctr">
              <a:defRPr/>
            </a:pP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4.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mở</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kết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cho</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một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biết</a:t>
            </a:r>
            <a:endParaRPr kumimoji="0" lang="en-US" sz="4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pic>
        <p:nvPicPr>
          <p:cNvPr id="2" name="Picture 1">
            <a:extLst>
              <a:ext uri="{FF2B5EF4-FFF2-40B4-BE49-F238E27FC236}">
                <a16:creationId xmlns:a16="http://schemas.microsoft.com/office/drawing/2014/main" id="{4002AD9A-E43D-444B-1C7B-7C7EB826600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30833" y1="42396" x2="30208" y2="46042"/>
                        <a14:foregroundMark x1="28854" y1="42813" x2="27083" y2="46875"/>
                        <a14:foregroundMark x1="38125" y1="42708" x2="39688" y2="52083"/>
                        <a14:foregroundMark x1="42396" y1="40833" x2="38438" y2="47604"/>
                        <a14:foregroundMark x1="38542" y1="43125" x2="38854" y2="52500"/>
                        <a14:foregroundMark x1="21146" y1="74063" x2="29792" y2="83854"/>
                        <a14:foregroundMark x1="29792" y1="83854" x2="32708" y2="84896"/>
                        <a14:foregroundMark x1="14063" y1="77604" x2="14896" y2="85625"/>
                        <a14:foregroundMark x1="15313" y1="79896" x2="28958" y2="85521"/>
                        <a14:foregroundMark x1="28958" y1="85521" x2="29167" y2="85521"/>
                        <a14:foregroundMark x1="22292" y1="83125" x2="32813" y2="83125"/>
                        <a14:foregroundMark x1="32813" y1="83125" x2="38021" y2="82917"/>
                        <a14:foregroundMark x1="20313" y1="83229" x2="41771" y2="85104"/>
                        <a14:foregroundMark x1="28854" y1="81354" x2="41563" y2="81667"/>
                        <a14:foregroundMark x1="15000" y1="82708" x2="25521" y2="83750"/>
                        <a14:foregroundMark x1="25521" y1="83750" x2="25833" y2="83542"/>
                        <a14:foregroundMark x1="20313" y1="81563" x2="53542" y2="81354"/>
                        <a14:foregroundMark x1="53542" y1="81354" x2="63125" y2="81563"/>
                        <a14:foregroundMark x1="63125" y1="81563" x2="69792" y2="84167"/>
                        <a14:foregroundMark x1="64375" y1="82292" x2="78021" y2="83646"/>
                        <a14:foregroundMark x1="61146" y1="82500" x2="72500" y2="82083"/>
                        <a14:foregroundMark x1="72500" y1="82083" x2="79896" y2="84063"/>
                        <a14:foregroundMark x1="79896" y1="84063" x2="73229" y2="87500"/>
                        <a14:foregroundMark x1="73229" y1="87500" x2="69583" y2="87604"/>
                        <a14:foregroundMark x1="84375" y1="82083" x2="61979" y2="85625"/>
                        <a14:foregroundMark x1="61979" y1="85625" x2="63542" y2="85521"/>
                        <a14:foregroundMark x1="74792" y1="82500" x2="57813" y2="85104"/>
                        <a14:foregroundMark x1="71458" y1="82813" x2="58125" y2="84167"/>
                        <a14:foregroundMark x1="67917" y1="81146" x2="77708" y2="83125"/>
                        <a14:foregroundMark x1="63125" y1="79896" x2="83125" y2="80313"/>
                        <a14:foregroundMark x1="78438" y1="81354" x2="78438" y2="84792"/>
                        <a14:foregroundMark x1="81563" y1="82500" x2="82083" y2="85938"/>
                        <a14:foregroundMark x1="84167" y1="83958" x2="48854" y2="86563"/>
                        <a14:foregroundMark x1="27083" y1="85938" x2="16563" y2="86042"/>
                        <a14:foregroundMark x1="28854" y1="83646" x2="16979" y2="83646"/>
                        <a14:foregroundMark x1="71667" y1="44375" x2="71042" y2="46354"/>
                        <a14:foregroundMark x1="71042" y1="41667" x2="70000" y2="49583"/>
                        <a14:foregroundMark x1="70625" y1="42396" x2="73021" y2="47813"/>
                        <a14:foregroundMark x1="61563" y1="43125" x2="61771" y2="47292"/>
                        <a14:foregroundMark x1="61771" y1="43646" x2="61771" y2="48125"/>
                        <a14:foregroundMark x1="61458" y1="43229" x2="61146" y2="47188"/>
                        <a14:foregroundMark x1="60729" y1="42813" x2="59688" y2="48438"/>
                        <a14:foregroundMark x1="63750" y1="41563" x2="70208" y2="50104"/>
                        <a14:foregroundMark x1="75313" y1="42292" x2="81563" y2="57396"/>
                      </a14:backgroundRemoval>
                    </a14:imgEffect>
                  </a14:imgLayer>
                </a14:imgProps>
              </a:ext>
            </a:extLst>
          </a:blip>
          <a:stretch>
            <a:fillRect/>
          </a:stretch>
        </p:blipFill>
        <p:spPr>
          <a:xfrm>
            <a:off x="257176" y="2876550"/>
            <a:ext cx="3981450" cy="3981450"/>
          </a:xfrm>
          <a:prstGeom prst="rect">
            <a:avLst/>
          </a:prstGeom>
        </p:spPr>
      </p:pic>
    </p:spTree>
    <p:extLst>
      <p:ext uri="{BB962C8B-B14F-4D97-AF65-F5344CB8AC3E}">
        <p14:creationId xmlns:p14="http://schemas.microsoft.com/office/powerpoint/2010/main" val="10323864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500" fill="hold"/>
                                        <p:tgtEl>
                                          <p:spTgt spid="16"/>
                                        </p:tgtEl>
                                        <p:attrNameLst>
                                          <p:attrName>ppt_x</p:attrName>
                                        </p:attrNameLst>
                                      </p:cBhvr>
                                      <p:tavLst>
                                        <p:tav tm="0">
                                          <p:val>
                                            <p:strVal val="1+#ppt_w/2"/>
                                          </p:val>
                                        </p:tav>
                                        <p:tav tm="100000">
                                          <p:val>
                                            <p:strVal val="#ppt_x"/>
                                          </p:val>
                                        </p:tav>
                                      </p:tavLst>
                                    </p:anim>
                                    <p:anim calcmode="lin" valueType="num">
                                      <p:cBhvr additive="base">
                                        <p:cTn id="8" dur="1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AA3D01AB-26B7-47A6-B52D-D6B8A63FA56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684448" y="2986613"/>
            <a:ext cx="3224728" cy="3871387"/>
          </a:xfrm>
          <a:prstGeom prst="rect">
            <a:avLst/>
          </a:prstGeom>
        </p:spPr>
      </p:pic>
      <p:sp>
        <p:nvSpPr>
          <p:cNvPr id="3" name="TextBox 2"/>
          <p:cNvSpPr txBox="1"/>
          <p:nvPr/>
        </p:nvSpPr>
        <p:spPr>
          <a:xfrm>
            <a:off x="611240" y="1666203"/>
            <a:ext cx="10685572" cy="3908762"/>
          </a:xfrm>
          <a:prstGeom prst="rect">
            <a:avLst/>
          </a:prstGeom>
          <a:noFill/>
        </p:spPr>
        <p:txBody>
          <a:bodyPr wrap="square" rtlCol="0">
            <a:spAutoFit/>
          </a:bodyPr>
          <a:lstStyle/>
          <a:p>
            <a:pPr lvl="0">
              <a:defRPr/>
            </a:pPr>
            <a:r>
              <a:rPr lang="en-US" sz="4400" b="1" i="1" dirty="0" err="1" smtClean="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Tiêu</a:t>
            </a:r>
            <a:r>
              <a:rPr lang="en-US" sz="4400" b="1" i="1" dirty="0" smtClean="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i="1" dirty="0" err="1" smtClean="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chí</a:t>
            </a:r>
            <a:r>
              <a:rPr lang="en-US" sz="4400" b="1" i="1" dirty="0" smtClean="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i="1" dirty="0" err="1" smtClean="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đánh</a:t>
            </a:r>
            <a:r>
              <a:rPr lang="en-US" sz="4400" b="1" i="1" dirty="0" smtClean="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i="1" dirty="0" err="1" smtClean="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giá</a:t>
            </a:r>
            <a:r>
              <a:rPr lang="en-US" sz="4400" b="1" i="1" dirty="0" smtClean="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a:t>
            </a:r>
          </a:p>
          <a:p>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Đoạn</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mở</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và</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kết</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bài</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viết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đúng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yêu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cầu</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của</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chưa</a:t>
            </a:r>
            <a:r>
              <a:rPr lang="en-US" sz="4000"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571500" indent="-571500">
              <a:buFontTx/>
              <a:buChar char="-"/>
            </a:pPr>
            <a:r>
              <a:rPr lang="en-US" sz="4000" dirty="0" err="1" smtClean="0">
                <a:latin typeface="Times New Roman" panose="02020603050405020304" pitchFamily="18" charset="0"/>
                <a:cs typeface="Times New Roman" panose="02020603050405020304" pitchFamily="18" charset="0"/>
              </a:rPr>
              <a:t>Cách</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dùng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từ</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đặt</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câu</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trong</a:t>
            </a:r>
            <a:r>
              <a:rPr lang="en-US" sz="4000" dirty="0" smtClean="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đoạn</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hợp</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chưa</a:t>
            </a:r>
            <a:r>
              <a:rPr lang="en-US" sz="4000" dirty="0">
                <a:latin typeface="Times New Roman" panose="02020603050405020304" pitchFamily="18" charset="0"/>
                <a:cs typeface="Times New Roman" panose="02020603050405020304" pitchFamily="18" charset="0"/>
              </a:rPr>
              <a:t>?</a:t>
            </a:r>
          </a:p>
          <a:p>
            <a:pPr lvl="0">
              <a:defRPr/>
            </a:pPr>
            <a:endParaRPr kumimoji="0" lang="en-US" sz="4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sp>
        <p:nvSpPr>
          <p:cNvPr id="4" name="TextBox 3"/>
          <p:cNvSpPr txBox="1"/>
          <p:nvPr/>
        </p:nvSpPr>
        <p:spPr>
          <a:xfrm>
            <a:off x="826969" y="170323"/>
            <a:ext cx="10188056" cy="1446550"/>
          </a:xfrm>
          <a:prstGeom prst="rect">
            <a:avLst/>
          </a:prstGeom>
          <a:noFill/>
        </p:spPr>
        <p:txBody>
          <a:bodyPr wrap="square" rtlCol="0">
            <a:spAutoFit/>
          </a:bodyPr>
          <a:lstStyle/>
          <a:p>
            <a:pPr lvl="0" algn="ctr">
              <a:defRPr/>
            </a:pP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4.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Viết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mở</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kết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cho</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bài</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văn</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miêu</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tả</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một</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cây</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mà</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em</a:t>
            </a:r>
            <a:r>
              <a:rPr lang="en-US" sz="4400" b="1" dirty="0">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 </a:t>
            </a:r>
            <a:r>
              <a:rPr lang="en-US" sz="4400" b="1" dirty="0" err="1">
                <a:solidFill>
                  <a:srgbClr val="7030A0"/>
                </a:solidFill>
                <a:latin typeface="Cambria" panose="02040503050406030204" pitchFamily="18" charset="0"/>
                <a:ea typeface="Cambria" panose="02040503050406030204" pitchFamily="18" charset="0"/>
                <a:cs typeface="#9Slide03 Arima Madurai Black" panose="00000A00000000000000" pitchFamily="2" charset="0"/>
              </a:rPr>
              <a:t>biết</a:t>
            </a:r>
            <a:endParaRPr kumimoji="0" lang="en-US" sz="4400" b="1" i="0" u="none" strike="noStrike" kern="1200" cap="none" spc="0" normalizeH="0" baseline="0" noProof="0" dirty="0">
              <a:ln>
                <a:noFill/>
              </a:ln>
              <a:solidFill>
                <a:srgbClr val="7030A0"/>
              </a:solidFill>
              <a:effectLst/>
              <a:uLnTx/>
              <a:uFillTx/>
              <a:latin typeface="Cambria" panose="02040503050406030204" pitchFamily="18" charset="0"/>
              <a:ea typeface="Cambria" panose="02040503050406030204" pitchFamily="18" charset="0"/>
              <a:cs typeface="#9Slide03 Arima Madurai Black" panose="00000A00000000000000" pitchFamily="2" charset="0"/>
            </a:endParaRPr>
          </a:p>
        </p:txBody>
      </p:sp>
    </p:spTree>
    <p:extLst>
      <p:ext uri="{BB962C8B-B14F-4D97-AF65-F5344CB8AC3E}">
        <p14:creationId xmlns:p14="http://schemas.microsoft.com/office/powerpoint/2010/main" val="3369997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6">
            <a:extLst>
              <a:ext uri="{FF2B5EF4-FFF2-40B4-BE49-F238E27FC236}">
                <a16:creationId xmlns:a16="http://schemas.microsoft.com/office/drawing/2014/main" id="{D2F2ACDF-06F0-5F4B-95FE-20BC4159C19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561634" y="170552"/>
            <a:ext cx="7529079" cy="6516895"/>
          </a:xfrm>
          <a:prstGeom prst="rect">
            <a:avLst/>
          </a:prstGeom>
        </p:spPr>
      </p:pic>
      <p:pic>
        <p:nvPicPr>
          <p:cNvPr id="4" name="Picture 3">
            <a:extLst>
              <a:ext uri="{FF2B5EF4-FFF2-40B4-BE49-F238E27FC236}">
                <a16:creationId xmlns:a16="http://schemas.microsoft.com/office/drawing/2014/main" id="{D1BDBF4D-E64F-4928-A4FD-310146931E65}"/>
              </a:ext>
            </a:extLst>
          </p:cNvPr>
          <p:cNvPicPr>
            <a:picLocks noChangeAspect="1"/>
          </p:cNvPicPr>
          <p:nvPr/>
        </p:nvPicPr>
        <p:blipFill>
          <a:blip r:embed="rId3"/>
          <a:stretch>
            <a:fillRect/>
          </a:stretch>
        </p:blipFill>
        <p:spPr>
          <a:xfrm>
            <a:off x="1125166" y="1471535"/>
            <a:ext cx="6767147" cy="3017782"/>
          </a:xfrm>
          <a:prstGeom prst="rect">
            <a:avLst/>
          </a:prstGeom>
        </p:spPr>
      </p:pic>
    </p:spTree>
    <p:extLst>
      <p:ext uri="{BB962C8B-B14F-4D97-AF65-F5344CB8AC3E}">
        <p14:creationId xmlns:p14="http://schemas.microsoft.com/office/powerpoint/2010/main" val="3436683991"/>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a14="http://schemas.microsoft.com/office/drawing/2010/main" xmlns:a16="http://schemas.microsoft.com/office/drawing/2014/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F710F2A4-2ED1-4040-A7E7-5625558332E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50615" y="1846091"/>
            <a:ext cx="5766743" cy="5011909"/>
          </a:xfrm>
          <a:prstGeom prst="rect">
            <a:avLst/>
          </a:prstGeom>
        </p:spPr>
      </p:pic>
      <p:pic>
        <p:nvPicPr>
          <p:cNvPr id="3" name="Picture 29">
            <a:extLst>
              <a:ext uri="{FF2B5EF4-FFF2-40B4-BE49-F238E27FC236}">
                <a16:creationId xmlns:a16="http://schemas.microsoft.com/office/drawing/2014/main" id="{A6852DF7-ACCE-6503-8AD1-A1EA153B7F7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19124" y="1715677"/>
            <a:ext cx="7591425" cy="3018248"/>
          </a:xfrm>
          <a:prstGeom prst="rect">
            <a:avLst/>
          </a:prstGeom>
        </p:spPr>
      </p:pic>
      <p:sp>
        <p:nvSpPr>
          <p:cNvPr id="4" name="TextBox 3">
            <a:extLst>
              <a:ext uri="{FF2B5EF4-FFF2-40B4-BE49-F238E27FC236}">
                <a16:creationId xmlns:a16="http://schemas.microsoft.com/office/drawing/2014/main" id="{4969F1AB-877E-083A-A166-67ABB7E3479C}"/>
              </a:ext>
            </a:extLst>
          </p:cNvPr>
          <p:cNvSpPr txBox="1"/>
          <p:nvPr/>
        </p:nvSpPr>
        <p:spPr>
          <a:xfrm>
            <a:off x="561974" y="2049266"/>
            <a:ext cx="7359271" cy="2123658"/>
          </a:xfrm>
          <a:prstGeom prst="rect">
            <a:avLst/>
          </a:prstGeom>
          <a:noFill/>
        </p:spPr>
        <p:txBody>
          <a:bodyPr wrap="square" rtlCol="0">
            <a:spAutoFit/>
          </a:bodyPr>
          <a:lstStyle/>
          <a:p>
            <a:pPr lvl="0" algn="ctr"/>
            <a:r>
              <a:rPr lang="en-US" sz="4400" b="1" dirty="0" err="1">
                <a:solidFill>
                  <a:sysClr val="windowText" lastClr="000000"/>
                </a:solidFill>
                <a:latin typeface="Cambria" panose="02040503050406030204" pitchFamily="18" charset="0"/>
                <a:ea typeface="Cambria" panose="02040503050406030204" pitchFamily="18" charset="0"/>
              </a:rPr>
              <a:t>Về</a:t>
            </a:r>
            <a:r>
              <a:rPr lang="en-US" sz="4400" b="1" dirty="0">
                <a:solidFill>
                  <a:sysClr val="windowText" lastClr="000000"/>
                </a:solidFill>
                <a:latin typeface="Cambria" panose="02040503050406030204" pitchFamily="18" charset="0"/>
                <a:ea typeface="Cambria" panose="02040503050406030204" pitchFamily="18" charset="0"/>
              </a:rPr>
              <a:t> </a:t>
            </a:r>
            <a:r>
              <a:rPr lang="en-US" sz="4400" b="1" dirty="0" err="1">
                <a:solidFill>
                  <a:sysClr val="windowText" lastClr="000000"/>
                </a:solidFill>
                <a:latin typeface="Cambria" panose="02040503050406030204" pitchFamily="18" charset="0"/>
                <a:ea typeface="Cambria" panose="02040503050406030204" pitchFamily="18" charset="0"/>
              </a:rPr>
              <a:t>nhà</a:t>
            </a:r>
            <a:r>
              <a:rPr lang="en-US" sz="4400" dirty="0">
                <a:solidFill>
                  <a:sysClr val="windowText" lastClr="000000"/>
                </a:solidFill>
                <a:latin typeface="Cambria" panose="02040503050406030204" pitchFamily="18" charset="0"/>
                <a:ea typeface="Cambria" panose="02040503050406030204" pitchFamily="18" charset="0"/>
              </a:rPr>
              <a:t>: </a:t>
            </a:r>
            <a:r>
              <a:rPr lang="vi-VN" sz="4400" dirty="0">
                <a:solidFill>
                  <a:sysClr val="windowText" lastClr="000000"/>
                </a:solidFill>
                <a:latin typeface="Cambria" panose="02040503050406030204" pitchFamily="18" charset="0"/>
                <a:ea typeface="Cambria" panose="02040503050406030204" pitchFamily="18" charset="0"/>
              </a:rPr>
              <a:t>Tìm đọc những bài văn miêu tả cây cối để học tập cách viết mở bài, kết bài.</a:t>
            </a:r>
            <a:endParaRPr kumimoji="0" lang="en-US" sz="4400" b="0" i="0" u="none" strike="noStrike" kern="1200" cap="none" spc="0" normalizeH="0" baseline="0" noProof="0" dirty="0">
              <a:ln>
                <a:noFill/>
              </a:ln>
              <a:solidFill>
                <a:sysClr val="windowText" lastClr="00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6764122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1+#ppt_w/2"/>
                                          </p:val>
                                        </p:tav>
                                        <p:tav tm="100000">
                                          <p:val>
                                            <p:strVal val="#ppt_x"/>
                                          </p:val>
                                        </p:tav>
                                      </p:tavLst>
                                    </p:anim>
                                    <p:anim calcmode="lin" valueType="num">
                                      <p:cBhvr additive="base">
                                        <p:cTn id="8" dur="1500" fill="hold"/>
                                        <p:tgtEl>
                                          <p:spTgt spid="17"/>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5863" y="1391047"/>
            <a:ext cx="7176537" cy="707886"/>
          </a:xfrm>
          <a:prstGeom prst="rect">
            <a:avLst/>
          </a:prstGeom>
          <a:noFill/>
        </p:spPr>
        <p:txBody>
          <a:bodyPr wrap="square" rtlCol="0">
            <a:spAutoFit/>
          </a:bodyPr>
          <a:lstStyle/>
          <a:p>
            <a:pPr algn="ctr"/>
            <a:endParaRPr lang="en-US" sz="4000" dirty="0">
              <a:solidFill>
                <a:srgbClr val="008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865863" y="1391047"/>
            <a:ext cx="7176537" cy="707886"/>
          </a:xfrm>
          <a:prstGeom prst="rect">
            <a:avLst/>
          </a:prstGeom>
          <a:noFill/>
        </p:spPr>
        <p:txBody>
          <a:bodyPr wrap="square" rtlCol="0">
            <a:spAutoFit/>
          </a:bodyPr>
          <a:lstStyle/>
          <a:p>
            <a:pPr algn="ctr"/>
            <a:endParaRPr lang="en-US" sz="4000" dirty="0">
              <a:solidFill>
                <a:srgbClr val="008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683421" y="3345428"/>
            <a:ext cx="11359766" cy="707886"/>
          </a:xfrm>
          <a:prstGeom prst="rect">
            <a:avLst/>
          </a:prstGeom>
          <a:noFill/>
        </p:spPr>
        <p:txBody>
          <a:bodyPr wrap="square" rtlCol="0">
            <a:spAutoFit/>
          </a:bodyPr>
          <a:lstStyle/>
          <a:p>
            <a:pPr marL="609585" indent="-609585" algn="ctr">
              <a:buAutoNum type="alphaUcPeriod"/>
            </a:pPr>
            <a:r>
              <a:rPr lang="en-US" sz="4000" b="1" dirty="0" err="1">
                <a:solidFill>
                  <a:srgbClr val="FF0000"/>
                </a:solidFill>
                <a:latin typeface="Times New Roman" panose="02020603050405020304" pitchFamily="18" charset="0"/>
                <a:cs typeface="Times New Roman" panose="02020603050405020304" pitchFamily="18" charset="0"/>
              </a:rPr>
              <a:t>Mở</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trực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gián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tiếp</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flipH="1">
            <a:off x="917652" y="592600"/>
            <a:ext cx="9072957" cy="2308324"/>
          </a:xfrm>
          <a:prstGeom prst="rect">
            <a:avLst/>
          </a:prstGeom>
          <a:noFill/>
        </p:spPr>
        <p:txBody>
          <a:bodyPr wrap="square" rtlCol="0">
            <a:spAutoFit/>
          </a:bodyPr>
          <a:lstStyle/>
          <a:p>
            <a:r>
              <a:rPr lang="en-US" sz="4800" b="1" dirty="0" err="1">
                <a:latin typeface="Times New Roman" panose="02020603050405020304" pitchFamily="18" charset="0"/>
                <a:cs typeface="Times New Roman" panose="02020603050405020304" pitchFamily="18" charset="0"/>
              </a:rPr>
              <a:t>Câu</a:t>
            </a:r>
            <a:r>
              <a:rPr lang="en-US" sz="4800" b="1" dirty="0">
                <a:latin typeface="Times New Roman" panose="02020603050405020304" pitchFamily="18" charset="0"/>
                <a:cs typeface="Times New Roman" panose="02020603050405020304" pitchFamily="18" charset="0"/>
              </a:rPr>
              <a:t> 1: </a:t>
            </a:r>
            <a:r>
              <a:rPr lang="en-US" sz="4800" b="1" dirty="0" err="1">
                <a:latin typeface="Times New Roman" panose="02020603050405020304" pitchFamily="18" charset="0"/>
                <a:cs typeface="Times New Roman" panose="02020603050405020304" pitchFamily="18" charset="0"/>
              </a:rPr>
              <a:t>Trong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văn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miêu</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tả</a:t>
            </a:r>
            <a:r>
              <a:rPr lang="en-US" sz="4800" b="1" dirty="0">
                <a:latin typeface="Times New Roman" panose="02020603050405020304" pitchFamily="18" charset="0"/>
                <a:cs typeface="Times New Roman" panose="02020603050405020304" pitchFamily="18" charset="0"/>
              </a:rPr>
              <a:t> con </a:t>
            </a:r>
            <a:r>
              <a:rPr lang="en-US" sz="4800" b="1" dirty="0" err="1">
                <a:latin typeface="Times New Roman" panose="02020603050405020304" pitchFamily="18" charset="0"/>
                <a:cs typeface="Times New Roman" panose="02020603050405020304" pitchFamily="18" charset="0"/>
              </a:rPr>
              <a:t>vật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có</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những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cách</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mở</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và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kết</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nào</a:t>
            </a:r>
            <a:r>
              <a:rPr lang="en-US" sz="4800" b="1"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391885" y="4326354"/>
            <a:ext cx="10703987"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B. </a:t>
            </a:r>
            <a:r>
              <a:rPr lang="en-US" sz="4000" b="1" dirty="0" err="1">
                <a:solidFill>
                  <a:srgbClr val="FF0000"/>
                </a:solidFill>
                <a:latin typeface="Times New Roman" panose="02020603050405020304" pitchFamily="18" charset="0"/>
                <a:cs typeface="Times New Roman" panose="02020603050405020304" pitchFamily="18" charset="0"/>
              </a:rPr>
              <a:t>Kết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bài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mở</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rộng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mở</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rộng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589578" y="5307280"/>
            <a:ext cx="6908501" cy="707886"/>
          </a:xfrm>
          <a:prstGeom prst="rect">
            <a:avLst/>
          </a:prstGeom>
          <a:noFill/>
        </p:spPr>
        <p:txBody>
          <a:bodyPr wrap="square" rtlCol="0">
            <a:spAutoFit/>
          </a:bodyPr>
          <a:lstStyle/>
          <a:p>
            <a:pPr algn="ctr"/>
            <a:r>
              <a:rPr lang="en-US" sz="4000" b="1" dirty="0">
                <a:solidFill>
                  <a:srgbClr val="FF0000"/>
                </a:solidFill>
                <a:latin typeface="Times New Roman" panose="02020603050405020304" pitchFamily="18" charset="0"/>
                <a:cs typeface="Times New Roman" panose="02020603050405020304" pitchFamily="18" charset="0"/>
              </a:rPr>
              <a:t>C. </a:t>
            </a:r>
            <a:r>
              <a:rPr lang="en-US" sz="4000" b="1" dirty="0" err="1">
                <a:solidFill>
                  <a:srgbClr val="FF0000"/>
                </a:solidFill>
                <a:latin typeface="Times New Roman" panose="02020603050405020304" pitchFamily="18" charset="0"/>
                <a:cs typeface="Times New Roman" panose="02020603050405020304" pitchFamily="18" charset="0"/>
              </a:rPr>
              <a:t>Cả</a:t>
            </a:r>
            <a:r>
              <a:rPr lang="en-US" sz="4000" b="1" dirty="0">
                <a:solidFill>
                  <a:srgbClr val="FF0000"/>
                </a:solidFill>
                <a:latin typeface="Times New Roman" panose="02020603050405020304" pitchFamily="18" charset="0"/>
                <a:cs typeface="Times New Roman" panose="02020603050405020304" pitchFamily="18" charset="0"/>
              </a:rPr>
              <a:t> A </a:t>
            </a:r>
            <a:r>
              <a:rPr lang="en-US" sz="4000" b="1" dirty="0" err="1">
                <a:solidFill>
                  <a:srgbClr val="FF0000"/>
                </a:solidFill>
                <a:latin typeface="Times New Roman" panose="02020603050405020304" pitchFamily="18" charset="0"/>
                <a:cs typeface="Times New Roman" panose="02020603050405020304" pitchFamily="18" charset="0"/>
              </a:rPr>
              <a:t>và</a:t>
            </a:r>
            <a:r>
              <a:rPr lang="en-US" sz="4000" b="1" dirty="0">
                <a:solidFill>
                  <a:srgbClr val="FF0000"/>
                </a:solidFill>
                <a:latin typeface="Times New Roman" panose="02020603050405020304" pitchFamily="18" charset="0"/>
                <a:cs typeface="Times New Roman" panose="02020603050405020304" pitchFamily="18" charset="0"/>
              </a:rPr>
              <a:t> B </a:t>
            </a:r>
            <a:r>
              <a:rPr lang="en-US" sz="4000" b="1" dirty="0" err="1">
                <a:solidFill>
                  <a:srgbClr val="FF0000"/>
                </a:solidFill>
                <a:latin typeface="Times New Roman" panose="02020603050405020304" pitchFamily="18" charset="0"/>
                <a:cs typeface="Times New Roman" panose="02020603050405020304" pitchFamily="18" charset="0"/>
              </a:rPr>
              <a:t>đều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đúng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8" name="Explosion 1 7"/>
          <p:cNvSpPr/>
          <p:nvPr/>
        </p:nvSpPr>
        <p:spPr>
          <a:xfrm>
            <a:off x="9753600" y="-151176"/>
            <a:ext cx="28448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Times New Roman" pitchFamily="18" charset="0"/>
                <a:cs typeface="Times New Roman" pitchFamily="18" charset="0"/>
              </a:rPr>
              <a:t>10</a:t>
            </a:r>
          </a:p>
        </p:txBody>
      </p:sp>
      <p:sp>
        <p:nvSpPr>
          <p:cNvPr id="9" name="Explosion 1 8"/>
          <p:cNvSpPr/>
          <p:nvPr/>
        </p:nvSpPr>
        <p:spPr>
          <a:xfrm>
            <a:off x="9753600" y="-151176"/>
            <a:ext cx="28448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Times New Roman" pitchFamily="18" charset="0"/>
                <a:cs typeface="Times New Roman" pitchFamily="18" charset="0"/>
              </a:rPr>
              <a:t>9</a:t>
            </a:r>
          </a:p>
        </p:txBody>
      </p:sp>
      <p:sp>
        <p:nvSpPr>
          <p:cNvPr id="10" name="Explosion 1 9"/>
          <p:cNvSpPr/>
          <p:nvPr/>
        </p:nvSpPr>
        <p:spPr>
          <a:xfrm>
            <a:off x="9753600" y="-151176"/>
            <a:ext cx="28448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Times New Roman" pitchFamily="18" charset="0"/>
                <a:cs typeface="Times New Roman" pitchFamily="18" charset="0"/>
              </a:rPr>
              <a:t>8</a:t>
            </a:r>
          </a:p>
        </p:txBody>
      </p:sp>
      <p:sp>
        <p:nvSpPr>
          <p:cNvPr id="11" name="Explosion 1 10"/>
          <p:cNvSpPr/>
          <p:nvPr/>
        </p:nvSpPr>
        <p:spPr>
          <a:xfrm>
            <a:off x="9753600" y="-151176"/>
            <a:ext cx="28448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Times New Roman" pitchFamily="18" charset="0"/>
                <a:cs typeface="Times New Roman" pitchFamily="18" charset="0"/>
              </a:rPr>
              <a:t>7</a:t>
            </a:r>
          </a:p>
        </p:txBody>
      </p:sp>
      <p:sp>
        <p:nvSpPr>
          <p:cNvPr id="12" name="Explosion 1 11"/>
          <p:cNvSpPr/>
          <p:nvPr/>
        </p:nvSpPr>
        <p:spPr>
          <a:xfrm>
            <a:off x="9753600" y="-151176"/>
            <a:ext cx="28448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Times New Roman" pitchFamily="18" charset="0"/>
                <a:cs typeface="Times New Roman" pitchFamily="18" charset="0"/>
              </a:rPr>
              <a:t>6</a:t>
            </a:r>
          </a:p>
        </p:txBody>
      </p:sp>
      <p:sp>
        <p:nvSpPr>
          <p:cNvPr id="13" name="Explosion 1 12"/>
          <p:cNvSpPr/>
          <p:nvPr/>
        </p:nvSpPr>
        <p:spPr>
          <a:xfrm>
            <a:off x="9753600" y="-151176"/>
            <a:ext cx="28448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Times New Roman" pitchFamily="18" charset="0"/>
                <a:cs typeface="Times New Roman" pitchFamily="18" charset="0"/>
              </a:rPr>
              <a:t>5</a:t>
            </a:r>
          </a:p>
        </p:txBody>
      </p:sp>
      <p:sp>
        <p:nvSpPr>
          <p:cNvPr id="14" name="Explosion 1 13"/>
          <p:cNvSpPr/>
          <p:nvPr/>
        </p:nvSpPr>
        <p:spPr>
          <a:xfrm>
            <a:off x="9753600" y="-151176"/>
            <a:ext cx="28448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Times New Roman" pitchFamily="18" charset="0"/>
                <a:cs typeface="Times New Roman" pitchFamily="18" charset="0"/>
              </a:rPr>
              <a:t>4</a:t>
            </a:r>
          </a:p>
        </p:txBody>
      </p:sp>
      <p:sp>
        <p:nvSpPr>
          <p:cNvPr id="15" name="Explosion 1 14"/>
          <p:cNvSpPr/>
          <p:nvPr/>
        </p:nvSpPr>
        <p:spPr>
          <a:xfrm>
            <a:off x="9753600" y="-151176"/>
            <a:ext cx="28448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Times New Roman" pitchFamily="18" charset="0"/>
                <a:cs typeface="Times New Roman" pitchFamily="18" charset="0"/>
              </a:rPr>
              <a:t>3</a:t>
            </a:r>
          </a:p>
        </p:txBody>
      </p:sp>
      <p:sp>
        <p:nvSpPr>
          <p:cNvPr id="16" name="Explosion 1 15"/>
          <p:cNvSpPr/>
          <p:nvPr/>
        </p:nvSpPr>
        <p:spPr>
          <a:xfrm>
            <a:off x="9753600" y="-151176"/>
            <a:ext cx="28448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Times New Roman" pitchFamily="18" charset="0"/>
                <a:cs typeface="Times New Roman" pitchFamily="18" charset="0"/>
              </a:rPr>
              <a:t>2</a:t>
            </a:r>
          </a:p>
        </p:txBody>
      </p:sp>
      <p:sp>
        <p:nvSpPr>
          <p:cNvPr id="17" name="Explosion 1 16"/>
          <p:cNvSpPr/>
          <p:nvPr/>
        </p:nvSpPr>
        <p:spPr>
          <a:xfrm>
            <a:off x="9753600" y="-151176"/>
            <a:ext cx="28448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Times New Roman" pitchFamily="18" charset="0"/>
                <a:cs typeface="Times New Roman" pitchFamily="18" charset="0"/>
              </a:rPr>
              <a:t>1</a:t>
            </a:r>
          </a:p>
        </p:txBody>
      </p:sp>
      <p:sp>
        <p:nvSpPr>
          <p:cNvPr id="18" name="Explosion 1 17"/>
          <p:cNvSpPr/>
          <p:nvPr/>
        </p:nvSpPr>
        <p:spPr>
          <a:xfrm>
            <a:off x="9753600" y="-151176"/>
            <a:ext cx="28448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a:latin typeface="Times New Roman" pitchFamily="18" charset="0"/>
                <a:cs typeface="Times New Roman" pitchFamily="18" charset="0"/>
              </a:rPr>
              <a:t>0</a:t>
            </a:r>
          </a:p>
        </p:txBody>
      </p:sp>
    </p:spTree>
    <p:extLst>
      <p:ext uri="{BB962C8B-B14F-4D97-AF65-F5344CB8AC3E}">
        <p14:creationId xmlns:p14="http://schemas.microsoft.com/office/powerpoint/2010/main" val="12370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16" presetClass="entr" presetSubtype="21"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arn(inVertical)">
                                      <p:cBhvr>
                                        <p:cTn id="25" dur="500"/>
                                        <p:tgtEl>
                                          <p:spTgt spid="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subTnLst>
                                    <p:audio>
                                      <p:cMediaNode>
                                        <p:cTn display="0" masterRel="sameClick">
                                          <p:stCondLst>
                                            <p:cond evt="begin" delay="0">
                                              <p:tn val="31"/>
                                            </p:cond>
                                          </p:stCondLst>
                                          <p:endCondLst>
                                            <p:cond evt="onStopAudio" delay="0">
                                              <p:tgtEl>
                                                <p:sldTgt/>
                                              </p:tgtEl>
                                            </p:cond>
                                          </p:endCondLst>
                                        </p:cTn>
                                        <p:tgtEl>
                                          <p:sndTgt r:embed="rId3" name="click.wav"/>
                                        </p:tgtEl>
                                      </p:cMediaNode>
                                    </p:audio>
                                  </p:subTnLst>
                                </p:cTn>
                              </p:par>
                            </p:childTnLst>
                          </p:cTn>
                        </p:par>
                        <p:par>
                          <p:cTn id="34" fill="hold">
                            <p:stCondLst>
                              <p:cond delay="500"/>
                            </p:stCondLst>
                            <p:childTnLst>
                              <p:par>
                                <p:cTn id="35" presetID="3" presetClass="entr" presetSubtype="10" fill="hold" grpId="0" nodeType="afterEffect">
                                  <p:stCondLst>
                                    <p:cond delay="1000"/>
                                  </p:stCondLst>
                                  <p:childTnLst>
                                    <p:set>
                                      <p:cBhvr>
                                        <p:cTn id="36" dur="1" fill="hold">
                                          <p:stCondLst>
                                            <p:cond delay="0"/>
                                          </p:stCondLst>
                                        </p:cTn>
                                        <p:tgtEl>
                                          <p:spTgt spid="9"/>
                                        </p:tgtEl>
                                        <p:attrNameLst>
                                          <p:attrName>style.visibility</p:attrName>
                                        </p:attrNameLst>
                                      </p:cBhvr>
                                      <p:to>
                                        <p:strVal val="visible"/>
                                      </p:to>
                                    </p:set>
                                    <p:animEffect transition="in" filter="blinds(horizontal)">
                                      <p:cBhvr>
                                        <p:cTn id="37" dur="500"/>
                                        <p:tgtEl>
                                          <p:spTgt spid="9"/>
                                        </p:tgtEl>
                                      </p:cBhvr>
                                    </p:animEffec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childTnLst>
                          </p:cTn>
                        </p:par>
                        <p:par>
                          <p:cTn id="38" fill="hold">
                            <p:stCondLst>
                              <p:cond delay="2000"/>
                            </p:stCondLst>
                            <p:childTnLst>
                              <p:par>
                                <p:cTn id="39" presetID="3" presetClass="entr" presetSubtype="10" fill="hold" grpId="0" nodeType="afterEffect">
                                  <p:stCondLst>
                                    <p:cond delay="1000"/>
                                  </p:stCondLst>
                                  <p:childTnLst>
                                    <p:set>
                                      <p:cBhvr>
                                        <p:cTn id="40" dur="1" fill="hold">
                                          <p:stCondLst>
                                            <p:cond delay="0"/>
                                          </p:stCondLst>
                                        </p:cTn>
                                        <p:tgtEl>
                                          <p:spTgt spid="10"/>
                                        </p:tgtEl>
                                        <p:attrNameLst>
                                          <p:attrName>style.visibility</p:attrName>
                                        </p:attrNameLst>
                                      </p:cBhvr>
                                      <p:to>
                                        <p:strVal val="visible"/>
                                      </p:to>
                                    </p:set>
                                    <p:animEffect transition="in" filter="blinds(horizontal)">
                                      <p:cBhvr>
                                        <p:cTn id="41" dur="500"/>
                                        <p:tgtEl>
                                          <p:spTgt spid="10"/>
                                        </p:tgtEl>
                                      </p:cBhvr>
                                    </p:animEffect>
                                  </p:childTnLst>
                                  <p:subTnLst>
                                    <p:audio>
                                      <p:cMediaNode>
                                        <p:cTn display="0" masterRel="sameClick">
                                          <p:stCondLst>
                                            <p:cond evt="begin" delay="0">
                                              <p:tn val="39"/>
                                            </p:cond>
                                          </p:stCondLst>
                                          <p:endCondLst>
                                            <p:cond evt="onStopAudio" delay="0">
                                              <p:tgtEl>
                                                <p:sldTgt/>
                                              </p:tgtEl>
                                            </p:cond>
                                          </p:endCondLst>
                                        </p:cTn>
                                        <p:tgtEl>
                                          <p:sndTgt r:embed="rId3" name="click.wav"/>
                                        </p:tgtEl>
                                      </p:cMediaNode>
                                    </p:audio>
                                  </p:subTnLst>
                                </p:cTn>
                              </p:par>
                            </p:childTnLst>
                          </p:cTn>
                        </p:par>
                        <p:par>
                          <p:cTn id="42" fill="hold">
                            <p:stCondLst>
                              <p:cond delay="3500"/>
                            </p:stCondLst>
                            <p:childTnLst>
                              <p:par>
                                <p:cTn id="43" presetID="3" presetClass="entr" presetSubtype="10" fill="hold" grpId="0" nodeType="afterEffect">
                                  <p:stCondLst>
                                    <p:cond delay="1000"/>
                                  </p:stCondLst>
                                  <p:childTnLst>
                                    <p:set>
                                      <p:cBhvr>
                                        <p:cTn id="44" dur="1" fill="hold">
                                          <p:stCondLst>
                                            <p:cond delay="0"/>
                                          </p:stCondLst>
                                        </p:cTn>
                                        <p:tgtEl>
                                          <p:spTgt spid="11"/>
                                        </p:tgtEl>
                                        <p:attrNameLst>
                                          <p:attrName>style.visibility</p:attrName>
                                        </p:attrNameLst>
                                      </p:cBhvr>
                                      <p:to>
                                        <p:strVal val="visible"/>
                                      </p:to>
                                    </p:set>
                                    <p:animEffect transition="in" filter="blinds(horizontal)">
                                      <p:cBhvr>
                                        <p:cTn id="45" dur="500"/>
                                        <p:tgtEl>
                                          <p:spTgt spid="11"/>
                                        </p:tgtEl>
                                      </p:cBhvr>
                                    </p:animEffec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childTnLst>
                          </p:cTn>
                        </p:par>
                        <p:par>
                          <p:cTn id="46" fill="hold">
                            <p:stCondLst>
                              <p:cond delay="5000"/>
                            </p:stCondLst>
                            <p:childTnLst>
                              <p:par>
                                <p:cTn id="47" presetID="3" presetClass="entr" presetSubtype="10" fill="hold" grpId="0" nodeType="afterEffect">
                                  <p:stCondLst>
                                    <p:cond delay="1000"/>
                                  </p:stCondLst>
                                  <p:childTnLst>
                                    <p:set>
                                      <p:cBhvr>
                                        <p:cTn id="48" dur="1" fill="hold">
                                          <p:stCondLst>
                                            <p:cond delay="0"/>
                                          </p:stCondLst>
                                        </p:cTn>
                                        <p:tgtEl>
                                          <p:spTgt spid="12"/>
                                        </p:tgtEl>
                                        <p:attrNameLst>
                                          <p:attrName>style.visibility</p:attrName>
                                        </p:attrNameLst>
                                      </p:cBhvr>
                                      <p:to>
                                        <p:strVal val="visible"/>
                                      </p:to>
                                    </p:set>
                                    <p:animEffect transition="in" filter="blinds(horizontal)">
                                      <p:cBhvr>
                                        <p:cTn id="49" dur="500"/>
                                        <p:tgtEl>
                                          <p:spTgt spid="12"/>
                                        </p:tgtEl>
                                      </p:cBhvr>
                                    </p:animEffect>
                                  </p:childTnLst>
                                  <p:subTnLs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par>
                          <p:cTn id="50" fill="hold">
                            <p:stCondLst>
                              <p:cond delay="6500"/>
                            </p:stCondLst>
                            <p:childTnLst>
                              <p:par>
                                <p:cTn id="51" presetID="3" presetClass="entr" presetSubtype="10" fill="hold" grpId="0" nodeType="afterEffect">
                                  <p:stCondLst>
                                    <p:cond delay="1000"/>
                                  </p:stCondLst>
                                  <p:childTnLst>
                                    <p:set>
                                      <p:cBhvr>
                                        <p:cTn id="52" dur="1" fill="hold">
                                          <p:stCondLst>
                                            <p:cond delay="0"/>
                                          </p:stCondLst>
                                        </p:cTn>
                                        <p:tgtEl>
                                          <p:spTgt spid="13"/>
                                        </p:tgtEl>
                                        <p:attrNameLst>
                                          <p:attrName>style.visibility</p:attrName>
                                        </p:attrNameLst>
                                      </p:cBhvr>
                                      <p:to>
                                        <p:strVal val="visible"/>
                                      </p:to>
                                    </p:set>
                                    <p:animEffect transition="in" filter="blinds(horizontal)">
                                      <p:cBhvr>
                                        <p:cTn id="53" dur="500"/>
                                        <p:tgtEl>
                                          <p:spTgt spid="13"/>
                                        </p:tgtEl>
                                      </p:cBhvr>
                                    </p:animEffect>
                                  </p:childTnLst>
                                  <p:subTnLst>
                                    <p:audio>
                                      <p:cMediaNode>
                                        <p:cTn display="0" masterRel="sameClick">
                                          <p:stCondLst>
                                            <p:cond evt="begin" delay="0">
                                              <p:tn val="51"/>
                                            </p:cond>
                                          </p:stCondLst>
                                          <p:endCondLst>
                                            <p:cond evt="onStopAudio" delay="0">
                                              <p:tgtEl>
                                                <p:sldTgt/>
                                              </p:tgtEl>
                                            </p:cond>
                                          </p:endCondLst>
                                        </p:cTn>
                                        <p:tgtEl>
                                          <p:sndTgt r:embed="rId3" name="click.wav"/>
                                        </p:tgtEl>
                                      </p:cMediaNode>
                                    </p:audio>
                                  </p:subTnLst>
                                </p:cTn>
                              </p:par>
                            </p:childTnLst>
                          </p:cTn>
                        </p:par>
                        <p:par>
                          <p:cTn id="54" fill="hold">
                            <p:stCondLst>
                              <p:cond delay="8000"/>
                            </p:stCondLst>
                            <p:childTnLst>
                              <p:par>
                                <p:cTn id="55" presetID="3" presetClass="entr" presetSubtype="10" fill="hold" grpId="0" nodeType="afterEffect">
                                  <p:stCondLst>
                                    <p:cond delay="100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par>
                          <p:cTn id="58" fill="hold">
                            <p:stCondLst>
                              <p:cond delay="9500"/>
                            </p:stCondLst>
                            <p:childTnLst>
                              <p:par>
                                <p:cTn id="59" presetID="3" presetClass="entr" presetSubtype="10" fill="hold" grpId="0" nodeType="afterEffect">
                                  <p:stCondLst>
                                    <p:cond delay="1000"/>
                                  </p:stCondLst>
                                  <p:childTnLst>
                                    <p:set>
                                      <p:cBhvr>
                                        <p:cTn id="60" dur="1" fill="hold">
                                          <p:stCondLst>
                                            <p:cond delay="0"/>
                                          </p:stCondLst>
                                        </p:cTn>
                                        <p:tgtEl>
                                          <p:spTgt spid="15"/>
                                        </p:tgtEl>
                                        <p:attrNameLst>
                                          <p:attrName>style.visibility</p:attrName>
                                        </p:attrNameLst>
                                      </p:cBhvr>
                                      <p:to>
                                        <p:strVal val="visible"/>
                                      </p:to>
                                    </p:set>
                                    <p:animEffect transition="in" filter="blinds(horizontal)">
                                      <p:cBhvr>
                                        <p:cTn id="61" dur="500"/>
                                        <p:tgtEl>
                                          <p:spTgt spid="15"/>
                                        </p:tgtEl>
                                      </p:cBhvr>
                                    </p:animEffect>
                                  </p:childTnLst>
                                  <p:subTnLs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par>
                          <p:cTn id="62" fill="hold">
                            <p:stCondLst>
                              <p:cond delay="11000"/>
                            </p:stCondLst>
                            <p:childTnLst>
                              <p:par>
                                <p:cTn id="63" presetID="3" presetClass="entr" presetSubtype="10" fill="hold" grpId="0" nodeType="afterEffect">
                                  <p:stCondLst>
                                    <p:cond delay="1000"/>
                                  </p:stCondLst>
                                  <p:childTnLst>
                                    <p:set>
                                      <p:cBhvr>
                                        <p:cTn id="64" dur="1" fill="hold">
                                          <p:stCondLst>
                                            <p:cond delay="0"/>
                                          </p:stCondLst>
                                        </p:cTn>
                                        <p:tgtEl>
                                          <p:spTgt spid="16"/>
                                        </p:tgtEl>
                                        <p:attrNameLst>
                                          <p:attrName>style.visibility</p:attrName>
                                        </p:attrNameLst>
                                      </p:cBhvr>
                                      <p:to>
                                        <p:strVal val="visible"/>
                                      </p:to>
                                    </p:set>
                                    <p:animEffect transition="in" filter="blinds(horizontal)">
                                      <p:cBhvr>
                                        <p:cTn id="65" dur="500"/>
                                        <p:tgtEl>
                                          <p:spTgt spid="16"/>
                                        </p:tgtEl>
                                      </p:cBhvr>
                                    </p:animEffect>
                                  </p:childTnLst>
                                  <p:subTnLst>
                                    <p:audio>
                                      <p:cMediaNode>
                                        <p:cTn display="0" masterRel="sameClick">
                                          <p:stCondLst>
                                            <p:cond evt="begin" delay="0">
                                              <p:tn val="63"/>
                                            </p:cond>
                                          </p:stCondLst>
                                          <p:endCondLst>
                                            <p:cond evt="onStopAudio" delay="0">
                                              <p:tgtEl>
                                                <p:sldTgt/>
                                              </p:tgtEl>
                                            </p:cond>
                                          </p:endCondLst>
                                        </p:cTn>
                                        <p:tgtEl>
                                          <p:sndTgt r:embed="rId3" name="click.wav"/>
                                        </p:tgtEl>
                                      </p:cMediaNode>
                                    </p:audio>
                                  </p:subTnLst>
                                </p:cTn>
                              </p:par>
                            </p:childTnLst>
                          </p:cTn>
                        </p:par>
                        <p:par>
                          <p:cTn id="66" fill="hold">
                            <p:stCondLst>
                              <p:cond delay="12500"/>
                            </p:stCondLst>
                            <p:childTnLst>
                              <p:par>
                                <p:cTn id="67" presetID="3" presetClass="entr" presetSubtype="10" fill="hold" grpId="0" nodeType="afterEffect">
                                  <p:stCondLst>
                                    <p:cond delay="1000"/>
                                  </p:stCondLst>
                                  <p:childTnLst>
                                    <p:set>
                                      <p:cBhvr>
                                        <p:cTn id="68" dur="1" fill="hold">
                                          <p:stCondLst>
                                            <p:cond delay="0"/>
                                          </p:stCondLst>
                                        </p:cTn>
                                        <p:tgtEl>
                                          <p:spTgt spid="17"/>
                                        </p:tgtEl>
                                        <p:attrNameLst>
                                          <p:attrName>style.visibility</p:attrName>
                                        </p:attrNameLst>
                                      </p:cBhvr>
                                      <p:to>
                                        <p:strVal val="visible"/>
                                      </p:to>
                                    </p:set>
                                    <p:animEffect transition="in" filter="blinds(horizontal)">
                                      <p:cBhvr>
                                        <p:cTn id="69" dur="500"/>
                                        <p:tgtEl>
                                          <p:spTgt spid="17"/>
                                        </p:tgtEl>
                                      </p:cBhvr>
                                    </p:animEffect>
                                  </p:childTnLst>
                                  <p:subTnLst>
                                    <p:audio>
                                      <p:cMediaNode>
                                        <p:cTn display="0" masterRel="sameClick">
                                          <p:stCondLst>
                                            <p:cond evt="begin" delay="0">
                                              <p:tn val="67"/>
                                            </p:cond>
                                          </p:stCondLst>
                                          <p:endCondLst>
                                            <p:cond evt="onStopAudio" delay="0">
                                              <p:tgtEl>
                                                <p:sldTgt/>
                                              </p:tgtEl>
                                            </p:cond>
                                          </p:endCondLst>
                                        </p:cTn>
                                        <p:tgtEl>
                                          <p:sndTgt r:embed="rId3" name="click.wav"/>
                                        </p:tgtEl>
                                      </p:cMediaNode>
                                    </p:audio>
                                  </p:subTnLst>
                                </p:cTn>
                              </p:par>
                            </p:childTnLst>
                          </p:cTn>
                        </p:par>
                        <p:par>
                          <p:cTn id="70" fill="hold">
                            <p:stCondLst>
                              <p:cond delay="14000"/>
                            </p:stCondLst>
                            <p:childTnLst>
                              <p:par>
                                <p:cTn id="71" presetID="3" presetClass="entr" presetSubtype="10" fill="hold" grpId="0" nodeType="afterEffect">
                                  <p:stCondLst>
                                    <p:cond delay="1000"/>
                                  </p:stCondLst>
                                  <p:childTnLst>
                                    <p:set>
                                      <p:cBhvr>
                                        <p:cTn id="72" dur="1" fill="hold">
                                          <p:stCondLst>
                                            <p:cond delay="0"/>
                                          </p:stCondLst>
                                        </p:cTn>
                                        <p:tgtEl>
                                          <p:spTgt spid="18"/>
                                        </p:tgtEl>
                                        <p:attrNameLst>
                                          <p:attrName>style.visibility</p:attrName>
                                        </p:attrNameLst>
                                      </p:cBhvr>
                                      <p:to>
                                        <p:strVal val="visible"/>
                                      </p:to>
                                    </p:set>
                                    <p:animEffect transition="in" filter="blinds(horizontal)">
                                      <p:cBhvr>
                                        <p:cTn id="73" dur="500"/>
                                        <p:tgtEl>
                                          <p:spTgt spid="18"/>
                                        </p:tgtEl>
                                      </p:cBhvr>
                                    </p:animEffect>
                                  </p:childTnLst>
                                  <p:subTnLst>
                                    <p:audio>
                                      <p:cMediaNode>
                                        <p:cTn display="0" masterRel="sameClick">
                                          <p:stCondLst>
                                            <p:cond evt="begin" delay="0">
                                              <p:tn val="71"/>
                                            </p:cond>
                                          </p:stCondLst>
                                          <p:endCondLst>
                                            <p:cond evt="onStopAudio" delay="0">
                                              <p:tgtEl>
                                                <p:sldTgt/>
                                              </p:tgtEl>
                                            </p:cond>
                                          </p:endCondLst>
                                        </p:cTn>
                                        <p:tgtEl>
                                          <p:sndTgt r:embed="rId4" name="drumroll.wav"/>
                                        </p:tgtEl>
                                      </p:cMediaNode>
                                    </p:audio>
                                  </p:subTnLst>
                                </p:cTn>
                              </p:par>
                            </p:childTnLst>
                          </p:cTn>
                        </p:par>
                      </p:childTnLst>
                    </p:cTn>
                  </p:par>
                  <p:par>
                    <p:cTn id="74" fill="hold">
                      <p:stCondLst>
                        <p:cond delay="indefinite"/>
                      </p:stCondLst>
                      <p:childTnLst>
                        <p:par>
                          <p:cTn id="75" fill="hold">
                            <p:stCondLst>
                              <p:cond delay="0"/>
                            </p:stCondLst>
                            <p:childTnLst>
                              <p:par>
                                <p:cTn id="76" presetID="1" presetClass="emph" presetSubtype="2" fill="hold" nodeType="clickEffect">
                                  <p:stCondLst>
                                    <p:cond delay="0"/>
                                  </p:stCondLst>
                                  <p:childTnLst>
                                    <p:animClr clrSpc="rgb" dir="cw">
                                      <p:cBhvr>
                                        <p:cTn id="77" dur="2000" fill="hold"/>
                                        <p:tgtEl>
                                          <p:spTgt spid="7"/>
                                        </p:tgtEl>
                                        <p:attrNameLst>
                                          <p:attrName>fillcolor</p:attrName>
                                        </p:attrNameLst>
                                      </p:cBhvr>
                                      <p:to>
                                        <a:srgbClr val="FFFF00"/>
                                      </p:to>
                                    </p:animClr>
                                    <p:set>
                                      <p:cBhvr>
                                        <p:cTn id="78" dur="2000" fill="hold"/>
                                        <p:tgtEl>
                                          <p:spTgt spid="7"/>
                                        </p:tgtEl>
                                        <p:attrNameLst>
                                          <p:attrName>fill.type</p:attrName>
                                        </p:attrNameLst>
                                      </p:cBhvr>
                                      <p:to>
                                        <p:strVal val="solid"/>
                                      </p:to>
                                    </p:set>
                                    <p:set>
                                      <p:cBhvr>
                                        <p:cTn id="79" dur="2000" fill="hold"/>
                                        <p:tgtEl>
                                          <p:spTgt spid="7"/>
                                        </p:tgtEl>
                                        <p:attrNameLst>
                                          <p:attrName>fill.on</p:attrName>
                                        </p:attrNameLst>
                                      </p:cBhvr>
                                      <p:to>
                                        <p:strVal val="true"/>
                                      </p:to>
                                    </p:set>
                                  </p:childTnLst>
                                  <p:subTnLst>
                                    <p:audio>
                                      <p:cMediaNode>
                                        <p:cTn display="0" masterRel="sameClick">
                                          <p:stCondLst>
                                            <p:cond evt="begin" delay="0">
                                              <p:tn val="76"/>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29768" y="1365547"/>
            <a:ext cx="6864194" cy="646331"/>
          </a:xfrm>
          <a:prstGeom prst="rect">
            <a:avLst/>
          </a:prstGeom>
          <a:noFill/>
        </p:spPr>
        <p:txBody>
          <a:bodyPr wrap="square" rtlCol="0">
            <a:spAutoFit/>
          </a:bodyPr>
          <a:lstStyle/>
          <a:p>
            <a:pPr algn="ctr"/>
            <a:endParaRPr lang="en-US" sz="3600" dirty="0">
              <a:solidFill>
                <a:srgbClr val="008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flipH="1">
            <a:off x="1303422" y="638317"/>
            <a:ext cx="10888578" cy="2123658"/>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Câu</a:t>
            </a:r>
            <a:r>
              <a:rPr lang="en-US" sz="4400" b="1" dirty="0">
                <a:latin typeface="Times New Roman" panose="02020603050405020304" pitchFamily="18" charset="0"/>
                <a:cs typeface="Times New Roman" panose="02020603050405020304" pitchFamily="18" charset="0"/>
              </a:rPr>
              <a:t> 2</a:t>
            </a:r>
            <a:r>
              <a:rPr lang="en-US" sz="4400" b="1" dirty="0" smtClean="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Mở</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bài</a:t>
            </a:r>
            <a:r>
              <a:rPr lang="en-US" sz="4400" b="1" dirty="0">
                <a:latin typeface="Times New Roman" panose="02020603050405020304" pitchFamily="18" charset="0"/>
                <a:cs typeface="Times New Roman" panose="02020603050405020304" pitchFamily="18" charset="0"/>
              </a:rPr>
              <a:t>: </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Nhà</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em</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có</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nuôi</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một</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chú</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chó</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rất</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dễ</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thương</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Chú</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tên</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là</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Mi</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i="1" dirty="0" err="1">
                <a:solidFill>
                  <a:srgbClr val="FF0000"/>
                </a:solidFill>
                <a:latin typeface="Times New Roman" panose="02020603050405020304" pitchFamily="18" charset="0"/>
                <a:cs typeface="Times New Roman" panose="02020603050405020304" pitchFamily="18" charset="0"/>
              </a:rPr>
              <a:t>lu</a:t>
            </a:r>
            <a:r>
              <a:rPr lang="en-US" sz="4400" b="1" i="1" dirty="0">
                <a:solidFill>
                  <a:srgbClr val="FF0000"/>
                </a:solidFill>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được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viết</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theo</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cách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nào</a:t>
            </a:r>
            <a:r>
              <a:rPr lang="en-US" sz="4400" b="1"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1805789" y="3446131"/>
            <a:ext cx="7288720"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A. </a:t>
            </a:r>
            <a:r>
              <a:rPr lang="en-US" sz="3600" b="1" dirty="0" err="1">
                <a:solidFill>
                  <a:srgbClr val="FF0000"/>
                </a:solidFill>
                <a:latin typeface="Times New Roman" panose="02020603050405020304" pitchFamily="18" charset="0"/>
                <a:cs typeface="Times New Roman" panose="02020603050405020304" pitchFamily="18" charset="0"/>
              </a:rPr>
              <a:t>Mở</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805789" y="4398515"/>
            <a:ext cx="8265251" cy="646331"/>
          </a:xfrm>
          <a:prstGeom prst="rect">
            <a:avLst/>
          </a:prstGeom>
          <a:no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B. </a:t>
            </a:r>
            <a:r>
              <a:rPr lang="en-US" sz="3600" b="1" dirty="0" err="1">
                <a:solidFill>
                  <a:srgbClr val="FF0000"/>
                </a:solidFill>
                <a:latin typeface="Times New Roman" panose="02020603050405020304" pitchFamily="18" charset="0"/>
                <a:cs typeface="Times New Roman" panose="02020603050405020304" pitchFamily="18" charset="0"/>
              </a:rPr>
              <a:t>Mở</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gián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tiếp</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6" name="Explosion 1 5"/>
          <p:cNvSpPr/>
          <p:nvPr/>
        </p:nvSpPr>
        <p:spPr>
          <a:xfrm>
            <a:off x="8451151" y="3423265"/>
            <a:ext cx="2597849" cy="23057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latin typeface="Times New Roman" panose="02020603050405020304" pitchFamily="18" charset="0"/>
                <a:cs typeface="Times New Roman" pitchFamily="18" charset="0"/>
              </a:rPr>
              <a:t>10</a:t>
            </a:r>
          </a:p>
        </p:txBody>
      </p:sp>
      <p:sp>
        <p:nvSpPr>
          <p:cNvPr id="7" name="Explosion 1 6"/>
          <p:cNvSpPr/>
          <p:nvPr/>
        </p:nvSpPr>
        <p:spPr>
          <a:xfrm>
            <a:off x="8451151" y="3423265"/>
            <a:ext cx="2597849" cy="23057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latin typeface="Times New Roman" panose="02020603050405020304" pitchFamily="18" charset="0"/>
                <a:cs typeface="Times New Roman" pitchFamily="18" charset="0"/>
              </a:rPr>
              <a:t>9</a:t>
            </a:r>
          </a:p>
        </p:txBody>
      </p:sp>
      <p:sp>
        <p:nvSpPr>
          <p:cNvPr id="8" name="Explosion 1 7"/>
          <p:cNvSpPr/>
          <p:nvPr/>
        </p:nvSpPr>
        <p:spPr>
          <a:xfrm>
            <a:off x="8451151" y="3423265"/>
            <a:ext cx="2597849" cy="23057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latin typeface="Times New Roman" panose="02020603050405020304" pitchFamily="18" charset="0"/>
                <a:cs typeface="Times New Roman" pitchFamily="18" charset="0"/>
              </a:rPr>
              <a:t>8</a:t>
            </a:r>
          </a:p>
        </p:txBody>
      </p:sp>
      <p:sp>
        <p:nvSpPr>
          <p:cNvPr id="9" name="Explosion 1 8"/>
          <p:cNvSpPr/>
          <p:nvPr/>
        </p:nvSpPr>
        <p:spPr>
          <a:xfrm>
            <a:off x="8451151" y="3423265"/>
            <a:ext cx="2597849" cy="23057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latin typeface="Times New Roman" panose="02020603050405020304" pitchFamily="18" charset="0"/>
                <a:cs typeface="Times New Roman" pitchFamily="18" charset="0"/>
              </a:rPr>
              <a:t>7</a:t>
            </a:r>
          </a:p>
        </p:txBody>
      </p:sp>
      <p:sp>
        <p:nvSpPr>
          <p:cNvPr id="10" name="Explosion 1 9"/>
          <p:cNvSpPr/>
          <p:nvPr/>
        </p:nvSpPr>
        <p:spPr>
          <a:xfrm>
            <a:off x="8451151" y="3423265"/>
            <a:ext cx="2597849" cy="23057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latin typeface="Times New Roman" panose="02020603050405020304" pitchFamily="18" charset="0"/>
                <a:cs typeface="Times New Roman" pitchFamily="18" charset="0"/>
              </a:rPr>
              <a:t>6</a:t>
            </a:r>
          </a:p>
        </p:txBody>
      </p:sp>
      <p:sp>
        <p:nvSpPr>
          <p:cNvPr id="11" name="Explosion 1 10"/>
          <p:cNvSpPr/>
          <p:nvPr/>
        </p:nvSpPr>
        <p:spPr>
          <a:xfrm>
            <a:off x="8451151" y="3423265"/>
            <a:ext cx="2597849" cy="23057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latin typeface="Times New Roman" panose="02020603050405020304" pitchFamily="18" charset="0"/>
                <a:cs typeface="Times New Roman" pitchFamily="18" charset="0"/>
              </a:rPr>
              <a:t>5</a:t>
            </a:r>
          </a:p>
        </p:txBody>
      </p:sp>
      <p:sp>
        <p:nvSpPr>
          <p:cNvPr id="12" name="Explosion 1 11"/>
          <p:cNvSpPr/>
          <p:nvPr/>
        </p:nvSpPr>
        <p:spPr>
          <a:xfrm>
            <a:off x="8451151" y="3423265"/>
            <a:ext cx="2597849" cy="23057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latin typeface="Times New Roman" panose="02020603050405020304" pitchFamily="18" charset="0"/>
                <a:cs typeface="Times New Roman" pitchFamily="18" charset="0"/>
              </a:rPr>
              <a:t>4</a:t>
            </a:r>
          </a:p>
        </p:txBody>
      </p:sp>
      <p:sp>
        <p:nvSpPr>
          <p:cNvPr id="13" name="Explosion 1 12"/>
          <p:cNvSpPr/>
          <p:nvPr/>
        </p:nvSpPr>
        <p:spPr>
          <a:xfrm>
            <a:off x="8451151" y="3423265"/>
            <a:ext cx="2597849" cy="23057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latin typeface="Times New Roman" panose="02020603050405020304" pitchFamily="18" charset="0"/>
                <a:cs typeface="Times New Roman" pitchFamily="18" charset="0"/>
              </a:rPr>
              <a:t>3</a:t>
            </a:r>
          </a:p>
        </p:txBody>
      </p:sp>
      <p:sp>
        <p:nvSpPr>
          <p:cNvPr id="14" name="Explosion 1 13"/>
          <p:cNvSpPr/>
          <p:nvPr/>
        </p:nvSpPr>
        <p:spPr>
          <a:xfrm>
            <a:off x="8451151" y="3423265"/>
            <a:ext cx="2597849" cy="23057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latin typeface="Times New Roman" panose="02020603050405020304" pitchFamily="18" charset="0"/>
                <a:cs typeface="Times New Roman" pitchFamily="18" charset="0"/>
              </a:rPr>
              <a:t>2</a:t>
            </a:r>
          </a:p>
        </p:txBody>
      </p:sp>
      <p:sp>
        <p:nvSpPr>
          <p:cNvPr id="15" name="Explosion 1 14"/>
          <p:cNvSpPr/>
          <p:nvPr/>
        </p:nvSpPr>
        <p:spPr>
          <a:xfrm>
            <a:off x="8451151" y="3423265"/>
            <a:ext cx="2597849" cy="23057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latin typeface="Times New Roman" panose="02020603050405020304" pitchFamily="18" charset="0"/>
                <a:cs typeface="Times New Roman" pitchFamily="18" charset="0"/>
              </a:rPr>
              <a:t>1</a:t>
            </a:r>
          </a:p>
        </p:txBody>
      </p:sp>
      <p:sp>
        <p:nvSpPr>
          <p:cNvPr id="16" name="Explosion 1 15"/>
          <p:cNvSpPr/>
          <p:nvPr/>
        </p:nvSpPr>
        <p:spPr>
          <a:xfrm>
            <a:off x="8451150" y="3423265"/>
            <a:ext cx="2597849" cy="2305737"/>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latin typeface="Times New Roman" panose="02020603050405020304" pitchFamily="18" charset="0"/>
                <a:cs typeface="Times New Roman" pitchFamily="18" charset="0"/>
              </a:rPr>
              <a:t>0</a:t>
            </a:r>
          </a:p>
        </p:txBody>
      </p:sp>
    </p:spTree>
    <p:extLst>
      <p:ext uri="{BB962C8B-B14F-4D97-AF65-F5344CB8AC3E}">
        <p14:creationId xmlns:p14="http://schemas.microsoft.com/office/powerpoint/2010/main" val="91932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42" presetClass="entr" presetSubtype="0" fill="hold" grpId="0" nodeType="withEffect" nodePh="1">
                                  <p:stCondLst>
                                    <p:cond delay="0"/>
                                  </p:stCondLst>
                                  <p:endCondLst>
                                    <p:cond evt="begin" delay="0">
                                      <p:tn val="8"/>
                                    </p:cond>
                                  </p:end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childTnLst>
                          </p:cTn>
                        </p:par>
                        <p:par>
                          <p:cTn id="24" fill="hold">
                            <p:stCondLst>
                              <p:cond delay="500"/>
                            </p:stCondLst>
                            <p:childTnLst>
                              <p:par>
                                <p:cTn id="25" presetID="3" presetClass="entr" presetSubtype="10" fill="hold" grpId="0"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par>
                          <p:cTn id="28" fill="hold">
                            <p:stCondLst>
                              <p:cond delay="2000"/>
                            </p:stCondLst>
                            <p:childTnLst>
                              <p:par>
                                <p:cTn id="29" presetID="3" presetClass="entr" presetSubtype="10" fill="hold" grpId="0" nodeType="afterEffect">
                                  <p:stCondLst>
                                    <p:cond delay="100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subTnLs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2" fill="hold">
                            <p:stCondLst>
                              <p:cond delay="3500"/>
                            </p:stCondLst>
                            <p:childTnLst>
                              <p:par>
                                <p:cTn id="33" presetID="3" presetClass="entr" presetSubtype="10" fill="hold" grpId="0" nodeType="afterEffect">
                                  <p:stCondLst>
                                    <p:cond delay="1000"/>
                                  </p:stCondLst>
                                  <p:childTnLst>
                                    <p:set>
                                      <p:cBhvr>
                                        <p:cTn id="34" dur="1" fill="hold">
                                          <p:stCondLst>
                                            <p:cond delay="0"/>
                                          </p:stCondLst>
                                        </p:cTn>
                                        <p:tgtEl>
                                          <p:spTgt spid="9"/>
                                        </p:tgtEl>
                                        <p:attrNameLst>
                                          <p:attrName>style.visibility</p:attrName>
                                        </p:attrNameLst>
                                      </p:cBhvr>
                                      <p:to>
                                        <p:strVal val="visible"/>
                                      </p:to>
                                    </p:set>
                                    <p:animEffect transition="in" filter="blinds(horizontal)">
                                      <p:cBhvr>
                                        <p:cTn id="35" dur="500"/>
                                        <p:tgtEl>
                                          <p:spTgt spid="9"/>
                                        </p:tgtEl>
                                      </p:cBhvr>
                                    </p:animEffect>
                                  </p:childTnLst>
                                  <p:subTnLst>
                                    <p:audio>
                                      <p:cMediaNode>
                                        <p:cTn display="0" masterRel="sameClick">
                                          <p:stCondLst>
                                            <p:cond evt="begin" delay="0">
                                              <p:tn val="33"/>
                                            </p:cond>
                                          </p:stCondLst>
                                          <p:endCondLst>
                                            <p:cond evt="onStopAudio" delay="0">
                                              <p:tgtEl>
                                                <p:sldTgt/>
                                              </p:tgtEl>
                                            </p:cond>
                                          </p:endCondLst>
                                        </p:cTn>
                                        <p:tgtEl>
                                          <p:sndTgt r:embed="rId3" name="click.wav"/>
                                        </p:tgtEl>
                                      </p:cMediaNode>
                                    </p:audio>
                                  </p:subTnLst>
                                </p:cTn>
                              </p:par>
                            </p:childTnLst>
                          </p:cTn>
                        </p:par>
                        <p:par>
                          <p:cTn id="36" fill="hold">
                            <p:stCondLst>
                              <p:cond delay="5000"/>
                            </p:stCondLst>
                            <p:childTnLst>
                              <p:par>
                                <p:cTn id="37" presetID="3" presetClass="entr" presetSubtype="10" fill="hold" grpId="0" nodeType="afterEffect">
                                  <p:stCondLst>
                                    <p:cond delay="1000"/>
                                  </p:stCondLst>
                                  <p:childTnLst>
                                    <p:set>
                                      <p:cBhvr>
                                        <p:cTn id="38" dur="1" fill="hold">
                                          <p:stCondLst>
                                            <p:cond delay="0"/>
                                          </p:stCondLst>
                                        </p:cTn>
                                        <p:tgtEl>
                                          <p:spTgt spid="10"/>
                                        </p:tgtEl>
                                        <p:attrNameLst>
                                          <p:attrName>style.visibility</p:attrName>
                                        </p:attrNameLst>
                                      </p:cBhvr>
                                      <p:to>
                                        <p:strVal val="visible"/>
                                      </p:to>
                                    </p:set>
                                    <p:animEffect transition="in" filter="blinds(horizontal)">
                                      <p:cBhvr>
                                        <p:cTn id="39" dur="500"/>
                                        <p:tgtEl>
                                          <p:spTgt spid="10"/>
                                        </p:tgtEl>
                                      </p:cBhvr>
                                    </p:animEffect>
                                  </p:childTnLst>
                                  <p:subTnLst>
                                    <p:audio>
                                      <p:cMediaNode>
                                        <p:cTn display="0" masterRel="sameClick">
                                          <p:stCondLst>
                                            <p:cond evt="begin" delay="0">
                                              <p:tn val="37"/>
                                            </p:cond>
                                          </p:stCondLst>
                                          <p:endCondLst>
                                            <p:cond evt="onStopAudio" delay="0">
                                              <p:tgtEl>
                                                <p:sldTgt/>
                                              </p:tgtEl>
                                            </p:cond>
                                          </p:endCondLst>
                                        </p:cTn>
                                        <p:tgtEl>
                                          <p:sndTgt r:embed="rId3" name="click.wav"/>
                                        </p:tgtEl>
                                      </p:cMediaNode>
                                    </p:audio>
                                  </p:subTnLst>
                                </p:cTn>
                              </p:par>
                            </p:childTnLst>
                          </p:cTn>
                        </p:par>
                        <p:par>
                          <p:cTn id="40" fill="hold">
                            <p:stCondLst>
                              <p:cond delay="6500"/>
                            </p:stCondLst>
                            <p:childTnLst>
                              <p:par>
                                <p:cTn id="41" presetID="3" presetClass="entr" presetSubtype="10" fill="hold" grpId="0" nodeType="afterEffect">
                                  <p:stCondLst>
                                    <p:cond delay="1000"/>
                                  </p:stCondLst>
                                  <p:childTnLst>
                                    <p:set>
                                      <p:cBhvr>
                                        <p:cTn id="42" dur="1" fill="hold">
                                          <p:stCondLst>
                                            <p:cond delay="0"/>
                                          </p:stCondLst>
                                        </p:cTn>
                                        <p:tgtEl>
                                          <p:spTgt spid="11"/>
                                        </p:tgtEl>
                                        <p:attrNameLst>
                                          <p:attrName>style.visibility</p:attrName>
                                        </p:attrNameLst>
                                      </p:cBhvr>
                                      <p:to>
                                        <p:strVal val="visible"/>
                                      </p:to>
                                    </p:set>
                                    <p:animEffect transition="in" filter="blinds(horizontal)">
                                      <p:cBhvr>
                                        <p:cTn id="43" dur="500"/>
                                        <p:tgtEl>
                                          <p:spTgt spid="11"/>
                                        </p:tgtEl>
                                      </p:cBhvr>
                                    </p:animEffec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4" fill="hold">
                            <p:stCondLst>
                              <p:cond delay="8000"/>
                            </p:stCondLst>
                            <p:childTnLst>
                              <p:par>
                                <p:cTn id="45" presetID="3" presetClass="entr" presetSubtype="10" fill="hold" grpId="0" nodeType="afterEffect">
                                  <p:stCondLst>
                                    <p:cond delay="100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subTnLst>
                                    <p:audio>
                                      <p:cMediaNode>
                                        <p:cTn display="0" masterRel="sameClick">
                                          <p:stCondLst>
                                            <p:cond evt="begin" delay="0">
                                              <p:tn val="45"/>
                                            </p:cond>
                                          </p:stCondLst>
                                          <p:endCondLst>
                                            <p:cond evt="onStopAudio" delay="0">
                                              <p:tgtEl>
                                                <p:sldTgt/>
                                              </p:tgtEl>
                                            </p:cond>
                                          </p:endCondLst>
                                        </p:cTn>
                                        <p:tgtEl>
                                          <p:sndTgt r:embed="rId3" name="click.wav"/>
                                        </p:tgtEl>
                                      </p:cMediaNode>
                                    </p:audio>
                                  </p:subTnLst>
                                </p:cTn>
                              </p:par>
                            </p:childTnLst>
                          </p:cTn>
                        </p:par>
                        <p:par>
                          <p:cTn id="48" fill="hold">
                            <p:stCondLst>
                              <p:cond delay="9500"/>
                            </p:stCondLst>
                            <p:childTnLst>
                              <p:par>
                                <p:cTn id="49" presetID="3" presetClass="entr" presetSubtype="10" fill="hold" grpId="0" nodeType="afterEffect">
                                  <p:stCondLst>
                                    <p:cond delay="1000"/>
                                  </p:stCondLst>
                                  <p:childTnLst>
                                    <p:set>
                                      <p:cBhvr>
                                        <p:cTn id="50" dur="1" fill="hold">
                                          <p:stCondLst>
                                            <p:cond delay="0"/>
                                          </p:stCondLst>
                                        </p:cTn>
                                        <p:tgtEl>
                                          <p:spTgt spid="13"/>
                                        </p:tgtEl>
                                        <p:attrNameLst>
                                          <p:attrName>style.visibility</p:attrName>
                                        </p:attrNameLst>
                                      </p:cBhvr>
                                      <p:to>
                                        <p:strVal val="visible"/>
                                      </p:to>
                                    </p:set>
                                    <p:animEffect transition="in" filter="blinds(horizontal)">
                                      <p:cBhvr>
                                        <p:cTn id="51" dur="500"/>
                                        <p:tgtEl>
                                          <p:spTgt spid="13"/>
                                        </p:tgtEl>
                                      </p:cBhvr>
                                    </p:animEffect>
                                  </p:childTnLst>
                                  <p:subTnLst>
                                    <p:audio>
                                      <p:cMediaNode>
                                        <p:cTn display="0" masterRel="sameClick">
                                          <p:stCondLst>
                                            <p:cond evt="begin" delay="0">
                                              <p:tn val="49"/>
                                            </p:cond>
                                          </p:stCondLst>
                                          <p:endCondLst>
                                            <p:cond evt="onStopAudio" delay="0">
                                              <p:tgtEl>
                                                <p:sldTgt/>
                                              </p:tgtEl>
                                            </p:cond>
                                          </p:endCondLst>
                                        </p:cTn>
                                        <p:tgtEl>
                                          <p:sndTgt r:embed="rId3" name="click.wav"/>
                                        </p:tgtEl>
                                      </p:cMediaNode>
                                    </p:audio>
                                  </p:subTnLst>
                                </p:cTn>
                              </p:par>
                            </p:childTnLst>
                          </p:cTn>
                        </p:par>
                        <p:par>
                          <p:cTn id="52" fill="hold">
                            <p:stCondLst>
                              <p:cond delay="11000"/>
                            </p:stCondLst>
                            <p:childTnLst>
                              <p:par>
                                <p:cTn id="53" presetID="3" presetClass="entr" presetSubtype="10" fill="hold" grpId="0" nodeType="afterEffect">
                                  <p:stCondLst>
                                    <p:cond delay="1000"/>
                                  </p:stCondLst>
                                  <p:childTnLst>
                                    <p:set>
                                      <p:cBhvr>
                                        <p:cTn id="54" dur="1" fill="hold">
                                          <p:stCondLst>
                                            <p:cond delay="0"/>
                                          </p:stCondLst>
                                        </p:cTn>
                                        <p:tgtEl>
                                          <p:spTgt spid="14"/>
                                        </p:tgtEl>
                                        <p:attrNameLst>
                                          <p:attrName>style.visibility</p:attrName>
                                        </p:attrNameLst>
                                      </p:cBhvr>
                                      <p:to>
                                        <p:strVal val="visible"/>
                                      </p:to>
                                    </p:set>
                                    <p:animEffect transition="in" filter="blinds(horizontal)">
                                      <p:cBhvr>
                                        <p:cTn id="55" dur="500"/>
                                        <p:tgtEl>
                                          <p:spTgt spid="14"/>
                                        </p:tgtEl>
                                      </p:cBhvr>
                                    </p:animEffect>
                                  </p:childTnLst>
                                  <p:subTnLs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56" fill="hold">
                            <p:stCondLst>
                              <p:cond delay="12500"/>
                            </p:stCondLst>
                            <p:childTnLst>
                              <p:par>
                                <p:cTn id="57" presetID="3" presetClass="entr" presetSubtype="10" fill="hold" grpId="0" nodeType="afterEffect">
                                  <p:stCondLst>
                                    <p:cond delay="1000"/>
                                  </p:stCondLst>
                                  <p:childTnLst>
                                    <p:set>
                                      <p:cBhvr>
                                        <p:cTn id="58" dur="1" fill="hold">
                                          <p:stCondLst>
                                            <p:cond delay="0"/>
                                          </p:stCondLst>
                                        </p:cTn>
                                        <p:tgtEl>
                                          <p:spTgt spid="15"/>
                                        </p:tgtEl>
                                        <p:attrNameLst>
                                          <p:attrName>style.visibility</p:attrName>
                                        </p:attrNameLst>
                                      </p:cBhvr>
                                      <p:to>
                                        <p:strVal val="visible"/>
                                      </p:to>
                                    </p:set>
                                    <p:animEffect transition="in" filter="blinds(horizontal)">
                                      <p:cBhvr>
                                        <p:cTn id="59" dur="500"/>
                                        <p:tgtEl>
                                          <p:spTgt spid="15"/>
                                        </p:tgtEl>
                                      </p:cBhvr>
                                    </p:animEffect>
                                  </p:childTnLst>
                                  <p:subTnLst>
                                    <p:audio>
                                      <p:cMediaNode>
                                        <p:cTn display="0" masterRel="sameClick">
                                          <p:stCondLst>
                                            <p:cond evt="begin" delay="0">
                                              <p:tn val="57"/>
                                            </p:cond>
                                          </p:stCondLst>
                                          <p:endCondLst>
                                            <p:cond evt="onStopAudio" delay="0">
                                              <p:tgtEl>
                                                <p:sldTgt/>
                                              </p:tgtEl>
                                            </p:cond>
                                          </p:endCondLst>
                                        </p:cTn>
                                        <p:tgtEl>
                                          <p:sndTgt r:embed="rId3" name="click.wav"/>
                                        </p:tgtEl>
                                      </p:cMediaNode>
                                    </p:audio>
                                  </p:subTnLst>
                                </p:cTn>
                              </p:par>
                            </p:childTnLst>
                          </p:cTn>
                        </p:par>
                        <p:par>
                          <p:cTn id="60" fill="hold">
                            <p:stCondLst>
                              <p:cond delay="14000"/>
                            </p:stCondLst>
                            <p:childTnLst>
                              <p:par>
                                <p:cTn id="61" presetID="3" presetClass="entr" presetSubtype="10" fill="hold" grpId="0" nodeType="afterEffect">
                                  <p:stCondLst>
                                    <p:cond delay="1000"/>
                                  </p:stCondLst>
                                  <p:childTnLst>
                                    <p:set>
                                      <p:cBhvr>
                                        <p:cTn id="62" dur="1" fill="hold">
                                          <p:stCondLst>
                                            <p:cond delay="0"/>
                                          </p:stCondLst>
                                        </p:cTn>
                                        <p:tgtEl>
                                          <p:spTgt spid="16"/>
                                        </p:tgtEl>
                                        <p:attrNameLst>
                                          <p:attrName>style.visibility</p:attrName>
                                        </p:attrNameLst>
                                      </p:cBhvr>
                                      <p:to>
                                        <p:strVal val="visible"/>
                                      </p:to>
                                    </p:set>
                                    <p:animEffect transition="in" filter="blinds(horizontal)">
                                      <p:cBhvr>
                                        <p:cTn id="63" dur="5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4" name="drumroll.wav"/>
                                        </p:tgtEl>
                                      </p:cMediaNode>
                                    </p:audio>
                                  </p:subTnLst>
                                </p:cTn>
                              </p:par>
                            </p:childTnLst>
                          </p:cTn>
                        </p:par>
                      </p:childTnLst>
                    </p:cTn>
                  </p:par>
                  <p:par>
                    <p:cTn id="64" fill="hold">
                      <p:stCondLst>
                        <p:cond delay="indefinite"/>
                      </p:stCondLst>
                      <p:childTnLst>
                        <p:par>
                          <p:cTn id="65" fill="hold">
                            <p:stCondLst>
                              <p:cond delay="0"/>
                            </p:stCondLst>
                            <p:childTnLst>
                              <p:par>
                                <p:cTn id="66" presetID="1" presetClass="emph" presetSubtype="2" fill="hold" nodeType="clickEffect">
                                  <p:stCondLst>
                                    <p:cond delay="0"/>
                                  </p:stCondLst>
                                  <p:childTnLst>
                                    <p:animClr clrSpc="rgb" dir="cw">
                                      <p:cBhvr>
                                        <p:cTn id="67" dur="2000" fill="hold"/>
                                        <p:tgtEl>
                                          <p:spTgt spid="4"/>
                                        </p:tgtEl>
                                        <p:attrNameLst>
                                          <p:attrName>fillcolor</p:attrName>
                                        </p:attrNameLst>
                                      </p:cBhvr>
                                      <p:to>
                                        <a:srgbClr val="FFFF00"/>
                                      </p:to>
                                    </p:animClr>
                                    <p:set>
                                      <p:cBhvr>
                                        <p:cTn id="68" dur="2000" fill="hold"/>
                                        <p:tgtEl>
                                          <p:spTgt spid="4"/>
                                        </p:tgtEl>
                                        <p:attrNameLst>
                                          <p:attrName>fill.type</p:attrName>
                                        </p:attrNameLst>
                                      </p:cBhvr>
                                      <p:to>
                                        <p:strVal val="solid"/>
                                      </p:to>
                                    </p:set>
                                    <p:set>
                                      <p:cBhvr>
                                        <p:cTn id="69" dur="2000" fill="hold"/>
                                        <p:tgtEl>
                                          <p:spTgt spid="4"/>
                                        </p:tgtEl>
                                        <p:attrNameLst>
                                          <p:attrName>fill.on</p:attrName>
                                        </p:attrNameLst>
                                      </p:cBhvr>
                                      <p:to>
                                        <p:strVal val="true"/>
                                      </p:to>
                                    </p:set>
                                  </p:childTnLst>
                                  <p:subTnLst>
                                    <p:audio>
                                      <p:cMediaNode>
                                        <p:cTn display="0" masterRel="sameClick">
                                          <p:stCondLst>
                                            <p:cond evt="begin" delay="0">
                                              <p:tn val="66"/>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D8FAA4B2-A78C-E144-9F49-C823AAE63955}"/>
              </a:ext>
            </a:extLst>
          </p:cNvPr>
          <p:cNvSpPr txBox="1"/>
          <p:nvPr/>
        </p:nvSpPr>
        <p:spPr>
          <a:xfrm>
            <a:off x="5607149" y="1482228"/>
            <a:ext cx="1229826"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CN" sz="2400" b="0" i="0" u="none" strike="noStrike" kern="1200" cap="none" spc="0" normalizeH="0" baseline="0" noProof="0" dirty="0">
                <a:ln>
                  <a:noFill/>
                </a:ln>
                <a:solidFill>
                  <a:prstClr val="white"/>
                </a:solidFill>
                <a:effectLst/>
                <a:uLnTx/>
                <a:uFillTx/>
                <a:latin typeface="微软雅黑" panose="020F0502020204030204"/>
                <a:cs typeface="+mn-ea"/>
                <a:sym typeface="+mn-lt"/>
              </a:rPr>
              <a:t>LOGO</a:t>
            </a:r>
            <a:endParaRPr kumimoji="1" lang="zh-CN" altLang="en-US" sz="24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pic>
        <p:nvPicPr>
          <p:cNvPr id="15" name="图片 41">
            <a:extLst>
              <a:ext uri="{FF2B5EF4-FFF2-40B4-BE49-F238E27FC236}">
                <a16:creationId xmlns:a16="http://schemas.microsoft.com/office/drawing/2014/main" id="{755989F6-FBC3-3F40-9899-65B101C5534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3830" r="-1652"/>
          <a:stretch/>
        </p:blipFill>
        <p:spPr>
          <a:xfrm>
            <a:off x="236921" y="4089870"/>
            <a:ext cx="4809324" cy="3454088"/>
          </a:xfrm>
          <a:prstGeom prst="rect">
            <a:avLst/>
          </a:prstGeom>
        </p:spPr>
      </p:pic>
      <p:pic>
        <p:nvPicPr>
          <p:cNvPr id="2" name="Picture 1">
            <a:extLst>
              <a:ext uri="{FF2B5EF4-FFF2-40B4-BE49-F238E27FC236}">
                <a16:creationId xmlns:a16="http://schemas.microsoft.com/office/drawing/2014/main" id="{D3A34C35-C162-84E6-F700-70752C859868}"/>
              </a:ext>
            </a:extLst>
          </p:cNvPr>
          <p:cNvPicPr>
            <a:picLocks noChangeAspect="1"/>
          </p:cNvPicPr>
          <p:nvPr/>
        </p:nvPicPr>
        <p:blipFill>
          <a:blip r:embed="rId3"/>
          <a:stretch>
            <a:fillRect/>
          </a:stretch>
        </p:blipFill>
        <p:spPr>
          <a:xfrm rot="486726">
            <a:off x="3945873" y="184867"/>
            <a:ext cx="4585144" cy="1616311"/>
          </a:xfrm>
          <a:prstGeom prst="rect">
            <a:avLst/>
          </a:prstGeom>
        </p:spPr>
      </p:pic>
      <p:pic>
        <p:nvPicPr>
          <p:cNvPr id="5" name="Picture 4">
            <a:extLst>
              <a:ext uri="{FF2B5EF4-FFF2-40B4-BE49-F238E27FC236}">
                <a16:creationId xmlns:a16="http://schemas.microsoft.com/office/drawing/2014/main" id="{C76D5DAF-6057-1568-0332-518885EA9E93}"/>
              </a:ext>
            </a:extLst>
          </p:cNvPr>
          <p:cNvPicPr>
            <a:picLocks noChangeAspect="1"/>
          </p:cNvPicPr>
          <p:nvPr/>
        </p:nvPicPr>
        <p:blipFill>
          <a:blip r:embed="rId4"/>
          <a:stretch>
            <a:fillRect/>
          </a:stretch>
        </p:blipFill>
        <p:spPr>
          <a:xfrm>
            <a:off x="1780411" y="1616843"/>
            <a:ext cx="8821677" cy="2786113"/>
          </a:xfrm>
          <a:prstGeom prst="rect">
            <a:avLst/>
          </a:prstGeom>
        </p:spPr>
      </p:pic>
    </p:spTree>
    <p:extLst>
      <p:ext uri="{BB962C8B-B14F-4D97-AF65-F5344CB8AC3E}">
        <p14:creationId xmlns:p14="http://schemas.microsoft.com/office/powerpoint/2010/main" val="85517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fill="hold"/>
                                        <p:tgtEl>
                                          <p:spTgt spid="2"/>
                                        </p:tgtEl>
                                        <p:attrNameLst>
                                          <p:attrName>ppt_x</p:attrName>
                                        </p:attrNameLst>
                                      </p:cBhvr>
                                      <p:tavLst>
                                        <p:tav tm="0">
                                          <p:val>
                                            <p:strVal val="0-#ppt_w/2"/>
                                          </p:val>
                                        </p:tav>
                                        <p:tav tm="100000">
                                          <p:val>
                                            <p:strVal val="#ppt_x"/>
                                          </p:val>
                                        </p:tav>
                                      </p:tavLst>
                                    </p:anim>
                                    <p:anim calcmode="lin" valueType="num">
                                      <p:cBhvr additive="base">
                                        <p:cTn id="11"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350" y="454045"/>
            <a:ext cx="8171214" cy="646331"/>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1.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Đọc</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bài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văn</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sau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và</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trả</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lời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câu</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 </a:t>
            </a:r>
            <a:r>
              <a:rPr lang="en-US" altLang="en-US" sz="3600" b="1" dirty="0" err="1">
                <a:solidFill>
                  <a:srgbClr val="CD2D66"/>
                </a:solidFill>
                <a:latin typeface="Cambria" panose="02040503050406030204" pitchFamily="18" charset="0"/>
                <a:ea typeface="Cambria" panose="02040503050406030204" pitchFamily="18" charset="0"/>
                <a:cs typeface="Times New Roman" pitchFamily="18" charset="0"/>
              </a:rPr>
              <a:t>hỏi</a:t>
            </a: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E4BA1F02-2247-1BE1-35BA-F7C908622E93}"/>
              </a:ext>
            </a:extLst>
          </p:cNvPr>
          <p:cNvSpPr txBox="1"/>
          <p:nvPr/>
        </p:nvSpPr>
        <p:spPr>
          <a:xfrm>
            <a:off x="737569" y="1100376"/>
            <a:ext cx="10010775" cy="4093428"/>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Mảnh vườn nhỏ sau nhà ông bà có trồng một cây khế.</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Từ một cây khế bé nhỏ khẳng khiu, vậy mà cây lớn vùn vụt, trổ đầy hoa tím đến nỗi ong vàng ham mật rủ nhau về xây tổ trên cành. Rồi khế ra quả từng chùm, từng chùm lủng lẳng. Quả nào cũng to, mỡ màng, mọng nước, kéo trĩu cả cành xuống. Bà tha hồ làm nộm, rang tép và kho cá với khế. Giáp Tết vừa rồi, ông phân phát từng chùm khế thật đẹp, tặng khách đến nhà chơi. Ông bảo đó là lộc của vườn nhà.</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Cùng với cây cam, cây bưởi, cây hồng, cây khế mang lại vẻ đẹp bình dị cho mảnh vườn nhỏ nhà ông bà.</a:t>
            </a:r>
          </a:p>
          <a:p>
            <a:pPr algn="r"/>
            <a:r>
              <a:rPr lang="vi-VN" sz="2600" b="0" i="1" dirty="0">
                <a:solidFill>
                  <a:srgbClr val="000000"/>
                </a:solidFill>
                <a:effectLst/>
                <a:latin typeface="Cambria" panose="02040503050406030204" pitchFamily="18" charset="0"/>
                <a:ea typeface="Cambria" panose="02040503050406030204" pitchFamily="18" charset="0"/>
              </a:rPr>
              <a:t>(Theo </a:t>
            </a:r>
            <a:r>
              <a:rPr lang="vi-VN" sz="2600" b="0" i="0" dirty="0">
                <a:solidFill>
                  <a:srgbClr val="000000"/>
                </a:solidFill>
                <a:effectLst/>
                <a:latin typeface="Cambria" panose="02040503050406030204" pitchFamily="18" charset="0"/>
                <a:ea typeface="Cambria" panose="02040503050406030204" pitchFamily="18" charset="0"/>
              </a:rPr>
              <a:t>Vũ Tú Nam</a:t>
            </a:r>
            <a:r>
              <a:rPr lang="vi-VN" sz="2600" b="0" i="1" dirty="0">
                <a:solidFill>
                  <a:srgbClr val="000000"/>
                </a:solidFill>
                <a:effectLst/>
                <a:latin typeface="Cambria" panose="02040503050406030204" pitchFamily="18" charset="0"/>
                <a:ea typeface="Cambria" panose="02040503050406030204" pitchFamily="18" charset="0"/>
              </a:rPr>
              <a:t>)</a:t>
            </a:r>
            <a:endParaRPr lang="vi-VN" sz="2600" b="0" i="0" dirty="0">
              <a:solidFill>
                <a:srgbClr val="000000"/>
              </a:solidFill>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41E7393B-7FB6-0DE5-0F11-FC25093AEF4F}"/>
              </a:ext>
            </a:extLst>
          </p:cNvPr>
          <p:cNvSpPr/>
          <p:nvPr/>
        </p:nvSpPr>
        <p:spPr>
          <a:xfrm>
            <a:off x="962042" y="1198605"/>
            <a:ext cx="7764917" cy="378824"/>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EF4170-D712-C3A5-7042-BD8C1710B0BC}"/>
              </a:ext>
            </a:extLst>
          </p:cNvPr>
          <p:cNvSpPr/>
          <p:nvPr/>
        </p:nvSpPr>
        <p:spPr>
          <a:xfrm>
            <a:off x="775668" y="3867149"/>
            <a:ext cx="9934575" cy="93345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7" name="Straight Connector 6"/>
          <p:cNvCxnSpPr/>
          <p:nvPr/>
        </p:nvCxnSpPr>
        <p:spPr>
          <a:xfrm>
            <a:off x="2408506" y="1040698"/>
            <a:ext cx="2435994" cy="2385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28338" y="1040698"/>
            <a:ext cx="283464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flipH="1">
            <a:off x="1417318" y="5193804"/>
            <a:ext cx="8778241" cy="954107"/>
          </a:xfrm>
          <a:prstGeom prst="rect">
            <a:avLst/>
          </a:prstGeom>
          <a:noFill/>
        </p:spPr>
        <p:txBody>
          <a:bodyPr wrap="square" rtlCol="0">
            <a:spAutoFit/>
          </a:bodyPr>
          <a:lstStyle/>
          <a:p>
            <a:r>
              <a:rPr lang="en-US" sz="2800" dirty="0" smtClean="0">
                <a:solidFill>
                  <a:srgbClr val="002060"/>
                </a:solidFill>
                <a:latin typeface="Times New Roman" panose="02020603050405020304" pitchFamily="18" charset="0"/>
                <a:cs typeface="Times New Roman" panose="02020603050405020304" pitchFamily="18" charset="0"/>
              </a:rPr>
              <a:t>a,</a:t>
            </a:r>
            <a:r>
              <a:rPr lang="vi-VN" sz="2800" dirty="0" smtClean="0">
                <a:solidFill>
                  <a:srgbClr val="002060"/>
                </a:solidFill>
                <a:latin typeface="Times New Roman" panose="02020603050405020304" pitchFamily="18" charset="0"/>
                <a:cs typeface="Times New Roman" panose="02020603050405020304" pitchFamily="18" charset="0"/>
              </a:rPr>
              <a:t>Mở </a:t>
            </a:r>
            <a:r>
              <a:rPr lang="vi-VN" sz="2800" dirty="0">
                <a:solidFill>
                  <a:srgbClr val="002060"/>
                </a:solidFill>
                <a:latin typeface="Times New Roman" panose="02020603050405020304" pitchFamily="18" charset="0"/>
                <a:cs typeface="Times New Roman" panose="02020603050405020304" pitchFamily="18" charset="0"/>
              </a:rPr>
              <a:t>bài giới thiệu thế nào về cây khế</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smtClean="0">
              <a:solidFill>
                <a:srgbClr val="002060"/>
              </a:solidFill>
              <a:latin typeface="Times New Roman" panose="02020603050405020304" pitchFamily="18" charset="0"/>
              <a:cs typeface="Times New Roman" panose="02020603050405020304" pitchFamily="18" charset="0"/>
            </a:endParaRPr>
          </a:p>
          <a:p>
            <a:pPr lvl="0"/>
            <a:r>
              <a:rPr lang="en-US" sz="2800" dirty="0" smtClean="0">
                <a:solidFill>
                  <a:srgbClr val="002060"/>
                </a:solidFill>
                <a:latin typeface="Times New Roman" panose="02020603050405020304" pitchFamily="18" charset="0"/>
                <a:cs typeface="Times New Roman" panose="02020603050405020304" pitchFamily="18" charset="0"/>
              </a:rPr>
              <a:t>b,</a:t>
            </a:r>
            <a:r>
              <a:rPr lang="vi-VN" sz="2800" dirty="0" smtClean="0">
                <a:solidFill>
                  <a:srgbClr val="002060"/>
                </a:solidFill>
                <a:latin typeface="Times New Roman" panose="02020603050405020304" pitchFamily="18" charset="0"/>
                <a:cs typeface="Times New Roman" panose="02020603050405020304" pitchFamily="18" charset="0"/>
              </a:rPr>
              <a:t>Ở </a:t>
            </a:r>
            <a:r>
              <a:rPr lang="vi-VN" sz="2800" dirty="0">
                <a:solidFill>
                  <a:srgbClr val="002060"/>
                </a:solidFill>
                <a:latin typeface="Times New Roman" panose="02020603050405020304" pitchFamily="18" charset="0"/>
                <a:cs typeface="Times New Roman" panose="02020603050405020304" pitchFamily="18" charset="0"/>
              </a:rPr>
              <a:t>đoạn kết, cây khế được nhận xét như thế nào</a:t>
            </a:r>
            <a:r>
              <a:rPr lang="vi-VN" sz="2800" dirty="0" smtClean="0">
                <a:solidFill>
                  <a:srgbClr val="002060"/>
                </a:solidFill>
                <a:latin typeface="Times New Roman" panose="02020603050405020304" pitchFamily="18" charset="0"/>
                <a:cs typeface="Times New Roman" panose="02020603050405020304" pitchFamily="18" charset="0"/>
              </a:rPr>
              <a:t>?</a:t>
            </a:r>
            <a:endParaRPr lang="en-US"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5129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0" y="158387"/>
            <a:ext cx="10439400" cy="1664949"/>
            <a:chOff x="-162464" y="-565220"/>
            <a:chExt cx="11802519" cy="8947326"/>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2464" y="-565220"/>
              <a:ext cx="1087641" cy="4960904"/>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739200" y="1270032"/>
              <a:ext cx="10655365" cy="7112074"/>
            </a:xfrm>
            <a:prstGeom prst="rect">
              <a:avLst/>
            </a:prstGeom>
            <a:noFill/>
          </p:spPr>
          <p:txBody>
            <a:bodyPr wrap="square" rtlCol="0">
              <a:spAutoFit/>
            </a:bodyPr>
            <a:lstStyle/>
            <a:p>
              <a:r>
                <a:rPr lang="vi-VN" sz="4000" dirty="0">
                  <a:solidFill>
                    <a:srgbClr val="002060"/>
                  </a:solidFill>
                  <a:latin typeface="Arial" panose="020B0604020202020204" pitchFamily="34" charset="0"/>
                  <a:cs typeface="Arial" panose="020B0604020202020204" pitchFamily="34" charset="0"/>
                </a:rPr>
                <a:t>a. Mở bài giới thiệu thế nào về cây khế?</a:t>
              </a:r>
              <a:endParaRPr lang="en-US" sz="4000" dirty="0">
                <a:solidFill>
                  <a:srgbClr val="002060"/>
                </a:solidFill>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725454" y="1823336"/>
            <a:ext cx="3934433" cy="486102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780090202"/>
              </p:ext>
            </p:extLst>
          </p:nvPr>
        </p:nvGraphicFramePr>
        <p:xfrm>
          <a:off x="797528" y="1603121"/>
          <a:ext cx="8319578" cy="4201252"/>
        </p:xfrm>
        <a:graphic>
          <a:graphicData uri="http://schemas.openxmlformats.org/drawingml/2006/table">
            <a:tbl>
              <a:tblPr firstRow="1" firstCol="1" bandRow="1">
                <a:tableStyleId>{5C22544A-7EE6-4342-B048-85BDC9FD1C3A}</a:tableStyleId>
              </a:tblPr>
              <a:tblGrid>
                <a:gridCol w="1654115">
                  <a:extLst>
                    <a:ext uri="{9D8B030D-6E8A-4147-A177-3AD203B41FA5}">
                      <a16:colId xmlns:a16="http://schemas.microsoft.com/office/drawing/2014/main" val="1626485060"/>
                    </a:ext>
                  </a:extLst>
                </a:gridCol>
                <a:gridCol w="6665463">
                  <a:extLst>
                    <a:ext uri="{9D8B030D-6E8A-4147-A177-3AD203B41FA5}">
                      <a16:colId xmlns:a16="http://schemas.microsoft.com/office/drawing/2014/main" val="3450014673"/>
                    </a:ext>
                  </a:extLst>
                </a:gridCol>
              </a:tblGrid>
              <a:tr h="108411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600" dirty="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Đoạn</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trong</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bài</a:t>
                      </a:r>
                      <a:r>
                        <a:rPr lang="en-US" sz="2800" dirty="0" smtClean="0">
                          <a:effectLst/>
                          <a:latin typeface="Times New Roman" panose="02020603050405020304" pitchFamily="18" charset="0"/>
                          <a:cs typeface="Times New Roman" panose="02020603050405020304" pitchFamily="18" charset="0"/>
                        </a:rPr>
                        <a:t> </a:t>
                      </a:r>
                      <a:r>
                        <a:rPr lang="en-US" sz="2800" dirty="0" err="1" smtClean="0">
                          <a:effectLst/>
                          <a:latin typeface="Times New Roman" panose="02020603050405020304" pitchFamily="18" charset="0"/>
                          <a:cs typeface="Times New Roman" panose="02020603050405020304" pitchFamily="18" charset="0"/>
                        </a:rPr>
                        <a:t>tập</a:t>
                      </a:r>
                      <a:r>
                        <a:rPr lang="en-US" sz="2800" dirty="0" smtClean="0">
                          <a:effectLst/>
                          <a:latin typeface="Times New Roman" panose="02020603050405020304" pitchFamily="18" charset="0"/>
                          <a:cs typeface="Times New Roman" panose="02020603050405020304" pitchFamily="18" charset="0"/>
                        </a:rPr>
                        <a:t> 1</a:t>
                      </a:r>
                      <a:endParaRPr lang="en-US" sz="20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err="1" smtClean="0">
                          <a:effectLst/>
                          <a:latin typeface="Times New Roman" panose="02020603050405020304" pitchFamily="18" charset="0"/>
                          <a:ea typeface="Calibri" panose="020F0502020204030204" pitchFamily="34" charset="0"/>
                          <a:cs typeface="Times New Roman" panose="02020603050405020304" pitchFamily="18" charset="0"/>
                        </a:rPr>
                        <a:t>Nội</a:t>
                      </a:r>
                      <a:r>
                        <a:rPr lang="en-US" sz="4000" baseline="0" dirty="0" smtClean="0">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9900810"/>
                  </a:ext>
                </a:extLst>
              </a:tr>
              <a:tr h="1084118">
                <a:tc>
                  <a:txBody>
                    <a:bodyPr/>
                    <a:lstStyle/>
                    <a:p>
                      <a:pPr marL="0" marR="0">
                        <a:lnSpc>
                          <a:spcPct val="115000"/>
                        </a:lnSpc>
                        <a:spcBef>
                          <a:spcPts val="0"/>
                        </a:spcBef>
                        <a:spcAft>
                          <a:spcPts val="0"/>
                        </a:spcAft>
                      </a:pPr>
                      <a:r>
                        <a:rPr lang="en-US" sz="3200">
                          <a:effectLst/>
                        </a:rPr>
                        <a:t>Mở bài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5089770"/>
                  </a:ext>
                </a:extLst>
              </a:tr>
              <a:tr h="1084118">
                <a:tc>
                  <a:txBody>
                    <a:bodyPr/>
                    <a:lstStyle/>
                    <a:p>
                      <a:pPr marL="0" marR="0">
                        <a:lnSpc>
                          <a:spcPct val="115000"/>
                        </a:lnSpc>
                        <a:spcBef>
                          <a:spcPts val="0"/>
                        </a:spcBef>
                        <a:spcAft>
                          <a:spcPts val="0"/>
                        </a:spcAft>
                      </a:pPr>
                      <a:r>
                        <a:rPr lang="en-US" sz="3200" dirty="0" err="1">
                          <a:effectLst/>
                        </a:rPr>
                        <a:t>Kết</a:t>
                      </a:r>
                      <a:r>
                        <a:rPr lang="en-US" sz="3200" dirty="0">
                          <a:effectLst/>
                        </a:rPr>
                        <a:t> </a:t>
                      </a:r>
                      <a:r>
                        <a:rPr lang="en-US" sz="3200" dirty="0" err="1">
                          <a:effectLst/>
                        </a:rPr>
                        <a:t>bài</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1044552"/>
                  </a:ext>
                </a:extLst>
              </a:tr>
            </a:tbl>
          </a:graphicData>
        </a:graphic>
      </p:graphicFrame>
      <p:sp>
        <p:nvSpPr>
          <p:cNvPr id="4" name="Rectangle 3"/>
          <p:cNvSpPr/>
          <p:nvPr/>
        </p:nvSpPr>
        <p:spPr>
          <a:xfrm>
            <a:off x="3196376" y="3691396"/>
            <a:ext cx="5529078" cy="729430"/>
          </a:xfrm>
          <a:prstGeom prst="rect">
            <a:avLst/>
          </a:prstGeom>
        </p:spPr>
        <p:txBody>
          <a:bodyPr wrap="none">
            <a:spAutoFit/>
          </a:bodyPr>
          <a:lstStyle/>
          <a:p>
            <a:pPr>
              <a:lnSpc>
                <a:spcPct val="115000"/>
              </a:lnSpc>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nơi</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trồng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cây</a:t>
            </a:r>
            <a:r>
              <a:rPr lang="en-US" sz="3600" dirty="0" smtClean="0">
                <a:latin typeface="Times New Roman" panose="02020603050405020304" pitchFamily="18" charset="0"/>
                <a:cs typeface="Times New Roman" panose="02020603050405020304" pitchFamily="18" charset="0"/>
              </a:rPr>
              <a:t> </a:t>
            </a:r>
            <a:r>
              <a:rPr lang="en-US" sz="2400" dirty="0" smtClean="0"/>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70997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BA1F02-2247-1BE1-35BA-F7C908622E93}"/>
              </a:ext>
            </a:extLst>
          </p:cNvPr>
          <p:cNvSpPr txBox="1"/>
          <p:nvPr/>
        </p:nvSpPr>
        <p:spPr>
          <a:xfrm>
            <a:off x="1000125" y="1666875"/>
            <a:ext cx="10010775" cy="4093428"/>
          </a:xfrm>
          <a:prstGeom prst="rect">
            <a:avLst/>
          </a:prstGeom>
          <a:noFill/>
        </p:spPr>
        <p:txBody>
          <a:bodyPr wrap="square" rtlCol="0">
            <a:spAutoFit/>
          </a:bodyPr>
          <a:lstStyle/>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Mảnh vườn nhỏ sau nhà ông bà có trồng một cây khế.</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Từ một cây khế bé nhỏ khẳng khiu, vậy mà cây lớn vùn vụt, trổ đầy hoa tím đến nỗi ong vàng ham mật rủ nhau về xây tổ trên cành. Rồi khế ra quả từng chùm, từng chùm lủng lẳng. Quả nào cũng to, mỡ màng, mọng nước, kéo trĩu cả cành xuống. Bà tha hồ làm nộm, rang tép và kho cá với khế. Giáp Tết vừa rồi, ông phân phát từng chùm khế thật đẹp, tặng khách đến nhà chơi. Ông bảo đó là lộc của vườn nhà.</a:t>
            </a:r>
          </a:p>
          <a:p>
            <a:pPr algn="just"/>
            <a:r>
              <a:rPr lang="en-US" sz="2600" b="0" i="0" dirty="0">
                <a:solidFill>
                  <a:srgbClr val="000000"/>
                </a:solidFill>
                <a:effectLst/>
                <a:latin typeface="Cambria" panose="02040503050406030204" pitchFamily="18" charset="0"/>
                <a:ea typeface="Cambria" panose="02040503050406030204" pitchFamily="18" charset="0"/>
              </a:rPr>
              <a:t>   </a:t>
            </a:r>
            <a:r>
              <a:rPr lang="vi-VN" sz="2600" b="0" i="0" dirty="0">
                <a:solidFill>
                  <a:srgbClr val="000000"/>
                </a:solidFill>
                <a:effectLst/>
                <a:latin typeface="Cambria" panose="02040503050406030204" pitchFamily="18" charset="0"/>
                <a:ea typeface="Cambria" panose="02040503050406030204" pitchFamily="18" charset="0"/>
              </a:rPr>
              <a:t>Cùng với cây cam, cây bưởi, cây hồng, cây khế mang lại vẻ đẹp bình dị cho mảnh vườn nhỏ nhà ông bà.</a:t>
            </a:r>
          </a:p>
          <a:p>
            <a:pPr algn="r"/>
            <a:r>
              <a:rPr lang="vi-VN" sz="2600" b="0" i="1" dirty="0">
                <a:solidFill>
                  <a:srgbClr val="000000"/>
                </a:solidFill>
                <a:effectLst/>
                <a:latin typeface="Cambria" panose="02040503050406030204" pitchFamily="18" charset="0"/>
                <a:ea typeface="Cambria" panose="02040503050406030204" pitchFamily="18" charset="0"/>
              </a:rPr>
              <a:t>(Theo </a:t>
            </a:r>
            <a:r>
              <a:rPr lang="vi-VN" sz="2600" b="0" i="0" dirty="0">
                <a:solidFill>
                  <a:srgbClr val="000000"/>
                </a:solidFill>
                <a:effectLst/>
                <a:latin typeface="Cambria" panose="02040503050406030204" pitchFamily="18" charset="0"/>
                <a:ea typeface="Cambria" panose="02040503050406030204" pitchFamily="18" charset="0"/>
              </a:rPr>
              <a:t>Vũ Tú Nam</a:t>
            </a:r>
            <a:r>
              <a:rPr lang="vi-VN" sz="2600" b="0" i="1" dirty="0">
                <a:solidFill>
                  <a:srgbClr val="000000"/>
                </a:solidFill>
                <a:effectLst/>
                <a:latin typeface="Cambria" panose="02040503050406030204" pitchFamily="18" charset="0"/>
                <a:ea typeface="Cambria" panose="02040503050406030204" pitchFamily="18" charset="0"/>
              </a:rPr>
              <a:t>)</a:t>
            </a:r>
            <a:endParaRPr lang="vi-VN" sz="2600" b="0" i="0" dirty="0">
              <a:solidFill>
                <a:srgbClr val="000000"/>
              </a:solidFill>
              <a:effectLst/>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41E7393B-7FB6-0DE5-0F11-FC25093AEF4F}"/>
              </a:ext>
            </a:extLst>
          </p:cNvPr>
          <p:cNvSpPr/>
          <p:nvPr/>
        </p:nvSpPr>
        <p:spPr>
          <a:xfrm>
            <a:off x="1247775" y="1743075"/>
            <a:ext cx="7724775" cy="34290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8EF4170-D712-C3A5-7042-BD8C1710B0BC}"/>
              </a:ext>
            </a:extLst>
          </p:cNvPr>
          <p:cNvSpPr/>
          <p:nvPr/>
        </p:nvSpPr>
        <p:spPr>
          <a:xfrm>
            <a:off x="1104900" y="4552949"/>
            <a:ext cx="9934575" cy="762001"/>
          </a:xfrm>
          <a:prstGeom prst="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02993982-5DDD-2E8E-D77A-A15CEA38222D}"/>
              </a:ext>
            </a:extLst>
          </p:cNvPr>
          <p:cNvGrpSpPr/>
          <p:nvPr/>
        </p:nvGrpSpPr>
        <p:grpSpPr>
          <a:xfrm>
            <a:off x="381001" y="188235"/>
            <a:ext cx="10658474" cy="1413611"/>
            <a:chOff x="-410144" y="103606"/>
            <a:chExt cx="12050199" cy="5514494"/>
          </a:xfrm>
        </p:grpSpPr>
        <p:pic>
          <p:nvPicPr>
            <p:cNvPr id="10" name="Picture 9">
              <a:extLst>
                <a:ext uri="{FF2B5EF4-FFF2-40B4-BE49-F238E27FC236}">
                  <a16:creationId xmlns:a16="http://schemas.microsoft.com/office/drawing/2014/main" id="{012626AA-BEEB-1D46-CED8-CC2C69B0A86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1" name="Picture 10">
              <a:extLst>
                <a:ext uri="{FF2B5EF4-FFF2-40B4-BE49-F238E27FC236}">
                  <a16:creationId xmlns:a16="http://schemas.microsoft.com/office/drawing/2014/main" id="{D9FB997C-7DC0-72D9-4C83-C021889482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0144" y="103606"/>
              <a:ext cx="1443009" cy="4960903"/>
            </a:xfrm>
            <a:prstGeom prst="rect">
              <a:avLst/>
            </a:prstGeom>
          </p:spPr>
        </p:pic>
        <p:sp>
          <p:nvSpPr>
            <p:cNvPr id="12" name="TextBox 11">
              <a:extLst>
                <a:ext uri="{FF2B5EF4-FFF2-40B4-BE49-F238E27FC236}">
                  <a16:creationId xmlns:a16="http://schemas.microsoft.com/office/drawing/2014/main" id="{D985A251-7F08-9DE7-E9ED-F1AD5EC433A4}"/>
                </a:ext>
              </a:extLst>
            </p:cNvPr>
            <p:cNvSpPr txBox="1"/>
            <p:nvPr/>
          </p:nvSpPr>
          <p:spPr>
            <a:xfrm>
              <a:off x="857656" y="935619"/>
              <a:ext cx="10655365" cy="4682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 Ở đoạn kết, cây khế được nhận xét như thế nào?</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96494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2993982-5DDD-2E8E-D77A-A15CEA38222D}"/>
              </a:ext>
            </a:extLst>
          </p:cNvPr>
          <p:cNvGrpSpPr/>
          <p:nvPr/>
        </p:nvGrpSpPr>
        <p:grpSpPr>
          <a:xfrm>
            <a:off x="514351" y="628650"/>
            <a:ext cx="10658474" cy="1413611"/>
            <a:chOff x="-410144" y="103606"/>
            <a:chExt cx="12050199" cy="5514494"/>
          </a:xfrm>
        </p:grpSpPr>
        <p:pic>
          <p:nvPicPr>
            <p:cNvPr id="8" name="Picture 7">
              <a:extLst>
                <a:ext uri="{FF2B5EF4-FFF2-40B4-BE49-F238E27FC236}">
                  <a16:creationId xmlns:a16="http://schemas.microsoft.com/office/drawing/2014/main" id="{012626AA-BEEB-1D46-CED8-CC2C69B0A86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7405" y="773040"/>
              <a:ext cx="11082650" cy="4752960"/>
            </a:xfrm>
            <a:prstGeom prst="rect">
              <a:avLst/>
            </a:prstGeom>
          </p:spPr>
        </p:pic>
        <p:pic>
          <p:nvPicPr>
            <p:cNvPr id="10" name="Picture 9">
              <a:extLst>
                <a:ext uri="{FF2B5EF4-FFF2-40B4-BE49-F238E27FC236}">
                  <a16:creationId xmlns:a16="http://schemas.microsoft.com/office/drawing/2014/main" id="{D9FB997C-7DC0-72D9-4C83-C021889482A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10144" y="103606"/>
              <a:ext cx="1443009" cy="4960903"/>
            </a:xfrm>
            <a:prstGeom prst="rect">
              <a:avLst/>
            </a:prstGeom>
          </p:spPr>
        </p:pic>
        <p:sp>
          <p:nvSpPr>
            <p:cNvPr id="11" name="TextBox 10">
              <a:extLst>
                <a:ext uri="{FF2B5EF4-FFF2-40B4-BE49-F238E27FC236}">
                  <a16:creationId xmlns:a16="http://schemas.microsoft.com/office/drawing/2014/main" id="{D985A251-7F08-9DE7-E9ED-F1AD5EC433A4}"/>
                </a:ext>
              </a:extLst>
            </p:cNvPr>
            <p:cNvSpPr txBox="1"/>
            <p:nvPr/>
          </p:nvSpPr>
          <p:spPr>
            <a:xfrm>
              <a:off x="857656" y="935619"/>
              <a:ext cx="10655365" cy="46824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b. Ở đoạn kết, cây khế được nhận xét như thế nào?</a:t>
              </a:r>
              <a:endParaRPr kumimoji="0" lang="en-US" sz="3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grpSp>
      <p:pic>
        <p:nvPicPr>
          <p:cNvPr id="12" name="Picture 11" descr="A picture containing clipart&#10;&#10;Description automatically generated">
            <a:extLst>
              <a:ext uri="{FF2B5EF4-FFF2-40B4-BE49-F238E27FC236}">
                <a16:creationId xmlns:a16="http://schemas.microsoft.com/office/drawing/2014/main" id="{66AC2957-361B-9F4F-25EC-C0FD01E24A7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0955" b="88329" l="29245" r="47642">
                        <a14:foregroundMark x1="41792" y1="38727" x2="42830" y2="42971"/>
                        <a14:foregroundMark x1="34717" y1="57294" x2="35849" y2="61804"/>
                        <a14:foregroundMark x1="40283" y1="57825" x2="42830" y2="64456"/>
                        <a14:backgroundMark x1="39151" y1="20424" x2="39623" y2="22281"/>
                      </a14:backgroundRemoval>
                    </a14:imgEffect>
                  </a14:imgLayer>
                </a14:imgProps>
              </a:ext>
            </a:extLst>
          </a:blip>
          <a:srcRect l="27000" t="16611" r="50000" b="3490"/>
          <a:stretch/>
        </p:blipFill>
        <p:spPr>
          <a:xfrm flipH="1">
            <a:off x="8750146" y="2685468"/>
            <a:ext cx="3934433" cy="4861021"/>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476969260"/>
              </p:ext>
            </p:extLst>
          </p:nvPr>
        </p:nvGraphicFramePr>
        <p:xfrm>
          <a:off x="745276" y="2190258"/>
          <a:ext cx="8320348" cy="3570316"/>
        </p:xfrm>
        <a:graphic>
          <a:graphicData uri="http://schemas.openxmlformats.org/drawingml/2006/table">
            <a:tbl>
              <a:tblPr firstRow="1" firstCol="1" bandRow="1">
                <a:tableStyleId>{5C22544A-7EE6-4342-B048-85BDC9FD1C3A}</a:tableStyleId>
              </a:tblPr>
              <a:tblGrid>
                <a:gridCol w="1654267">
                  <a:extLst>
                    <a:ext uri="{9D8B030D-6E8A-4147-A177-3AD203B41FA5}">
                      <a16:colId xmlns:a16="http://schemas.microsoft.com/office/drawing/2014/main" val="1626485060"/>
                    </a:ext>
                  </a:extLst>
                </a:gridCol>
                <a:gridCol w="6666081">
                  <a:extLst>
                    <a:ext uri="{9D8B030D-6E8A-4147-A177-3AD203B41FA5}">
                      <a16:colId xmlns:a16="http://schemas.microsoft.com/office/drawing/2014/main" val="3450014673"/>
                    </a:ext>
                  </a:extLst>
                </a:gridCol>
              </a:tblGrid>
              <a:tr h="1084118">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3200" dirty="0">
                          <a:effectLst/>
                        </a:rPr>
                        <a:t> </a:t>
                      </a:r>
                      <a:r>
                        <a:rPr lang="en-US" sz="2400" dirty="0" err="1" smtClean="0">
                          <a:effectLst/>
                          <a:latin typeface="Times New Roman" panose="02020603050405020304" pitchFamily="18" charset="0"/>
                          <a:cs typeface="Times New Roman" panose="02020603050405020304" pitchFamily="18" charset="0"/>
                        </a:rPr>
                        <a:t>Đoạn</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trong</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bài</a:t>
                      </a:r>
                      <a:r>
                        <a:rPr lang="en-US" sz="2400" dirty="0" smtClean="0">
                          <a:effectLst/>
                          <a:latin typeface="Times New Roman" panose="02020603050405020304" pitchFamily="18" charset="0"/>
                          <a:cs typeface="Times New Roman" panose="02020603050405020304" pitchFamily="18" charset="0"/>
                        </a:rPr>
                        <a:t> </a:t>
                      </a:r>
                      <a:r>
                        <a:rPr lang="en-US" sz="2400" dirty="0" err="1" smtClean="0">
                          <a:effectLst/>
                          <a:latin typeface="Times New Roman" panose="02020603050405020304" pitchFamily="18" charset="0"/>
                          <a:cs typeface="Times New Roman" panose="02020603050405020304" pitchFamily="18" charset="0"/>
                        </a:rPr>
                        <a:t>tập</a:t>
                      </a:r>
                      <a:r>
                        <a:rPr lang="en-US" sz="2400" dirty="0" smtClean="0">
                          <a:effectLst/>
                          <a:latin typeface="Times New Roman" panose="02020603050405020304" pitchFamily="18" charset="0"/>
                          <a:cs typeface="Times New Roman" panose="02020603050405020304" pitchFamily="18" charset="0"/>
                        </a:rPr>
                        <a:t> 1</a:t>
                      </a:r>
                      <a:endParaRPr lang="en-US" sz="1800" dirty="0" smtClean="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endParaRPr lang="en-US" sz="32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dirty="0" err="1" smtClean="0">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baseline="0" dirty="0" smtClean="0">
                          <a:effectLst/>
                          <a:latin typeface="Times New Roman" panose="02020603050405020304" pitchFamily="18" charset="0"/>
                          <a:ea typeface="Calibri" panose="020F0502020204030204" pitchFamily="34" charset="0"/>
                          <a:cs typeface="Times New Roman" panose="02020603050405020304" pitchFamily="18" charset="0"/>
                        </a:rPr>
                        <a:t> dung</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9900810"/>
                  </a:ext>
                </a:extLst>
              </a:tr>
              <a:tr h="1084118">
                <a:tc>
                  <a:txBody>
                    <a:bodyPr/>
                    <a:lstStyle/>
                    <a:p>
                      <a:pPr marL="0" marR="0">
                        <a:lnSpc>
                          <a:spcPct val="115000"/>
                        </a:lnSpc>
                        <a:spcBef>
                          <a:spcPts val="0"/>
                        </a:spcBef>
                        <a:spcAft>
                          <a:spcPts val="0"/>
                        </a:spcAft>
                      </a:pPr>
                      <a:r>
                        <a:rPr lang="en-US" sz="3200">
                          <a:effectLst/>
                        </a:rPr>
                        <a:t>Mở bài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25089770"/>
                  </a:ext>
                </a:extLst>
              </a:tr>
              <a:tr h="1084118">
                <a:tc>
                  <a:txBody>
                    <a:bodyPr/>
                    <a:lstStyle/>
                    <a:p>
                      <a:pPr marL="0" marR="0">
                        <a:lnSpc>
                          <a:spcPct val="115000"/>
                        </a:lnSpc>
                        <a:spcBef>
                          <a:spcPts val="0"/>
                        </a:spcBef>
                        <a:spcAft>
                          <a:spcPts val="0"/>
                        </a:spcAft>
                      </a:pPr>
                      <a:r>
                        <a:rPr lang="en-US" sz="3200">
                          <a:effectLst/>
                        </a:rPr>
                        <a:t>Kết bài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1044552"/>
                  </a:ext>
                </a:extLst>
              </a:tr>
            </a:tbl>
          </a:graphicData>
        </a:graphic>
      </p:graphicFrame>
      <p:sp>
        <p:nvSpPr>
          <p:cNvPr id="16" name="Rectangle 15"/>
          <p:cNvSpPr/>
          <p:nvPr/>
        </p:nvSpPr>
        <p:spPr>
          <a:xfrm>
            <a:off x="3144124" y="3448066"/>
            <a:ext cx="5383653" cy="729430"/>
          </a:xfrm>
          <a:prstGeom prst="rect">
            <a:avLst/>
          </a:prstGeom>
        </p:spPr>
        <p:txBody>
          <a:bodyPr wrap="none">
            <a:spAutoFit/>
          </a:bodyPr>
          <a:lstStyle/>
          <a:p>
            <a:pPr>
              <a:lnSpc>
                <a:spcPct val="115000"/>
              </a:lnSpc>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nơi</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trồng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cây</a:t>
            </a:r>
            <a:r>
              <a:rPr lang="en-US" sz="2400" dirty="0" smtClean="0"/>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3144124" y="4437652"/>
            <a:ext cx="5606022" cy="678327"/>
          </a:xfrm>
          <a:prstGeom prst="rect">
            <a:avLst/>
          </a:prstGeom>
        </p:spPr>
        <p:txBody>
          <a:bodyPr wrap="none">
            <a:spAutoFit/>
          </a:bodyPr>
          <a:lstStyle/>
          <a:p>
            <a:pPr>
              <a:lnSpc>
                <a:spcPct val="115000"/>
              </a:lnSpc>
            </a:pP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xét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vẻ</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cây</a:t>
            </a:r>
            <a:r>
              <a:rPr lang="en-US" sz="2400" dirty="0"/>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31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down)">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3331" y="612806"/>
            <a:ext cx="9845337" cy="1200329"/>
          </a:xfrm>
          <a:prstGeom prst="rect">
            <a:avLst/>
          </a:prstGeom>
        </p:spPr>
        <p:txBody>
          <a:bodyPr wrap="square">
            <a:spAutoFit/>
          </a:bodyPr>
          <a:lstStyle/>
          <a:p>
            <a:pPr lvl="0" algn="ctr"/>
            <a:r>
              <a:rPr lang="en-US" altLang="en-US" sz="3600" b="1" dirty="0">
                <a:solidFill>
                  <a:srgbClr val="CD2D66"/>
                </a:solidFill>
                <a:latin typeface="Cambria" panose="02040503050406030204" pitchFamily="18" charset="0"/>
                <a:ea typeface="Cambria" panose="02040503050406030204" pitchFamily="18" charset="0"/>
                <a:cs typeface="Times New Roman" pitchFamily="18" charset="0"/>
              </a:rPr>
              <a:t>2. </a:t>
            </a:r>
            <a:r>
              <a:rPr lang="vi-VN" altLang="en-US" sz="3600" b="1" dirty="0">
                <a:solidFill>
                  <a:srgbClr val="CD2D66"/>
                </a:solidFill>
                <a:latin typeface="Cambria" panose="02040503050406030204" pitchFamily="18" charset="0"/>
                <a:ea typeface="Cambria" panose="02040503050406030204" pitchFamily="18" charset="0"/>
                <a:cs typeface="Times New Roman" pitchFamily="18" charset="0"/>
              </a:rPr>
              <a:t>Cách mở bài và kết bài dưới đây có gì khác với cách mở bài và kết bài của bài văn trên?</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712E1189-D2D5-D0D6-BD16-85FB1A98B60A}"/>
              </a:ext>
            </a:extLst>
          </p:cNvPr>
          <p:cNvPicPr>
            <a:picLocks noChangeAspect="1"/>
          </p:cNvPicPr>
          <p:nvPr/>
        </p:nvPicPr>
        <p:blipFill>
          <a:blip r:embed="rId2"/>
          <a:stretch>
            <a:fillRect/>
          </a:stretch>
        </p:blipFill>
        <p:spPr>
          <a:xfrm>
            <a:off x="1290637" y="2181224"/>
            <a:ext cx="9965093" cy="2962275"/>
          </a:xfrm>
          <a:prstGeom prst="rect">
            <a:avLst/>
          </a:prstGeom>
        </p:spPr>
      </p:pic>
    </p:spTree>
    <p:extLst>
      <p:ext uri="{BB962C8B-B14F-4D97-AF65-F5344CB8AC3E}">
        <p14:creationId xmlns:p14="http://schemas.microsoft.com/office/powerpoint/2010/main" val="2233122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qx1ulpp">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1167</TotalTime>
  <Words>673</Words>
  <Application>Microsoft Office PowerPoint</Application>
  <PresentationFormat>Widescreen</PresentationFormat>
  <Paragraphs>66</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微软雅黑</vt:lpstr>
      <vt:lpstr>#9Slide03 Arima Madurai Black</vt:lpstr>
      <vt:lpstr>Alibaba PuHuiTi</vt:lpstr>
      <vt:lpstr>Arial</vt:lpstr>
      <vt:lpstr>Calibri</vt:lpstr>
      <vt:lpstr>Cambria</vt:lpstr>
      <vt:lpstr>KaiTi</vt:lpstr>
      <vt:lpstr>Times New Roman</vt:lpstr>
      <vt:lpstr>义启小魏楷</vt:lpstr>
      <vt:lpstr>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57</cp:revision>
  <dcterms:created xsi:type="dcterms:W3CDTF">2024-01-04T06:44:16Z</dcterms:created>
  <dcterms:modified xsi:type="dcterms:W3CDTF">2025-04-02T02:22:43Z</dcterms:modified>
</cp:coreProperties>
</file>