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  <p:sldMasterId id="2147483730" r:id="rId5"/>
  </p:sldMasterIdLst>
  <p:notesMasterIdLst>
    <p:notesMasterId r:id="rId22"/>
  </p:notesMasterIdLst>
  <p:sldIdLst>
    <p:sldId id="258" r:id="rId6"/>
    <p:sldId id="2007577142" r:id="rId7"/>
    <p:sldId id="2007577107" r:id="rId8"/>
    <p:sldId id="2007577139" r:id="rId9"/>
    <p:sldId id="2007577105" r:id="rId10"/>
    <p:sldId id="2007577143" r:id="rId11"/>
    <p:sldId id="2007577144" r:id="rId12"/>
    <p:sldId id="2007577145" r:id="rId13"/>
    <p:sldId id="2007577146" r:id="rId14"/>
    <p:sldId id="2007577147" r:id="rId15"/>
    <p:sldId id="2007577135" r:id="rId16"/>
    <p:sldId id="2007577138" r:id="rId17"/>
    <p:sldId id="2007577106" r:id="rId18"/>
    <p:sldId id="2007577141" r:id="rId19"/>
    <p:sldId id="2007577111" r:id="rId20"/>
    <p:sldId id="34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C68E9-282E-48F1-BBFB-E2348BE097A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EF679-88C4-4BBB-9098-5882E119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455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7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39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17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39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3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=""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=""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=""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40242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=""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4435018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84342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=""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27566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2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12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4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2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9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84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282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016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16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233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060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650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95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8198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78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1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0779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4945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447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200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506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1273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4421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6572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3118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5381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68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05091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3211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66322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5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2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5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0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4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5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6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22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5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3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3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jp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1652869" y="2621189"/>
            <a:ext cx="8475869" cy="2839233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3. </a:t>
            </a: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Quan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tâm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hàng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xóm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láng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giềng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(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Tiết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3)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31" y="-707553"/>
            <a:ext cx="3419573" cy="58211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9292"/>
            <a:ext cx="2036252" cy="3488708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="" xmlns:a16="http://schemas.microsoft.com/office/drawing/2014/main" id="{BA89188E-3F93-418D-AF2E-29E64A21F7FC}"/>
              </a:ext>
            </a:extLst>
          </p:cNvPr>
          <p:cNvSpPr/>
          <p:nvPr/>
        </p:nvSpPr>
        <p:spPr>
          <a:xfrm>
            <a:off x="259413" y="391868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=""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1652869" y="931899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="" xmlns:a16="http://schemas.microsoft.com/office/drawing/2014/main" id="{DD3452AC-AF31-4E99-B655-4E6F06B9CCBC}"/>
              </a:ext>
            </a:extLst>
          </p:cNvPr>
          <p:cNvSpPr/>
          <p:nvPr/>
        </p:nvSpPr>
        <p:spPr>
          <a:xfrm>
            <a:off x="26108" y="1351687"/>
            <a:ext cx="2036252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219200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31" y="5430330"/>
            <a:ext cx="1400735" cy="964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73" y="1855509"/>
            <a:ext cx="3114675" cy="3468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4" y="1748322"/>
            <a:ext cx="3666933" cy="3361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43" y="5184390"/>
            <a:ext cx="1195754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47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5538" y="175846"/>
            <a:ext cx="322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538" y="1582615"/>
            <a:ext cx="87102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ơ,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="" xmlns:a16="http://schemas.microsoft.com/office/drawing/2014/main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="" xmlns:a16="http://schemas.microsoft.com/office/drawing/2014/main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6A18A3-1BD9-435E-8517-118F0ED76A1D}"/>
              </a:ext>
            </a:extLst>
          </p:cNvPr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Vận dụng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900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50123D0-7AC6-4ADB-A802-D9E2C2B69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31" y="94619"/>
            <a:ext cx="3438525" cy="962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80B178-0DC2-4442-B498-29D7DA925579}"/>
              </a:ext>
            </a:extLst>
          </p:cNvPr>
          <p:cNvSpPr txBox="1"/>
          <p:nvPr/>
        </p:nvSpPr>
        <p:spPr>
          <a:xfrm>
            <a:off x="1617785" y="1379415"/>
            <a:ext cx="9509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1. Qua 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tiết học hôm nay em thấy điều gì mà em thích 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nhất?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7785" y="3259015"/>
            <a:ext cx="998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2. Theo 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em, nếu gặp một bà cụ muốn 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đường 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đến nhà bác hàng xóm cạnh nhà em. Thì em sẽ hành động như thế nào?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A7D9A3-3A4D-4AE7-9E3C-A2F980738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2854"/>
            <a:ext cx="7059780" cy="4109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B22297E-72CD-4480-B338-D76C50B26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0" y="2114901"/>
            <a:ext cx="4986960" cy="47430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57393" y="3263763"/>
            <a:ext cx="3791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Thảo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luận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nhóm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71239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50328" y="1"/>
            <a:ext cx="12219444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6B6D3F-6851-4EAE-9622-921B471F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494" y="684024"/>
            <a:ext cx="9829800" cy="3638550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="" xmlns:a16="http://schemas.microsoft.com/office/drawing/2014/main" id="{B459F95B-BC37-455E-A990-F441A7A25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9" y="1638292"/>
            <a:ext cx="2917023" cy="53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6805" y="1357231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học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78"/>
            <a:ext cx="12191999" cy="68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2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466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FC57177-332F-47D7-B314-CDF33A83BE6B}"/>
              </a:ext>
            </a:extLst>
          </p:cNvPr>
          <p:cNvSpPr txBox="1"/>
          <p:nvPr/>
        </p:nvSpPr>
        <p:spPr>
          <a:xfrm>
            <a:off x="3084723" y="638978"/>
            <a:ext cx="468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2D7D06F-3DD4-4ABD-9893-4338D99EDF87}"/>
              </a:ext>
            </a:extLst>
          </p:cNvPr>
          <p:cNvSpPr/>
          <p:nvPr/>
        </p:nvSpPr>
        <p:spPr>
          <a:xfrm>
            <a:off x="1883883" y="1177587"/>
            <a:ext cx="8009264" cy="400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D3785A-F328-4031-B3BD-F72CCD731BA8}"/>
              </a:ext>
            </a:extLst>
          </p:cNvPr>
          <p:cNvSpPr txBox="1"/>
          <p:nvPr/>
        </p:nvSpPr>
        <p:spPr>
          <a:xfrm>
            <a:off x="2428230" y="2868909"/>
            <a:ext cx="73085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2861D10-8CFD-471A-AE97-2A41636EB464}"/>
              </a:ext>
            </a:extLst>
          </p:cNvPr>
          <p:cNvSpPr txBox="1"/>
          <p:nvPr/>
        </p:nvSpPr>
        <p:spPr>
          <a:xfrm>
            <a:off x="3084723" y="1227204"/>
            <a:ext cx="5122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47" y="3917662"/>
            <a:ext cx="2364032" cy="29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="" xmlns:a16="http://schemas.microsoft.com/office/drawing/2014/main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="" xmlns:a16="http://schemas.microsoft.com/office/drawing/2014/main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6A18A3-1BD9-435E-8517-118F0ED76A1D}"/>
              </a:ext>
            </a:extLst>
          </p:cNvPr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 tập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0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2677" y="1219200"/>
            <a:ext cx="10480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5" y="5638801"/>
            <a:ext cx="1219199" cy="1219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9" y="2158704"/>
            <a:ext cx="4384099" cy="3529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22" y="2173307"/>
            <a:ext cx="4391265" cy="3685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38" y="5318720"/>
            <a:ext cx="1394048" cy="9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7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0954" y="1219200"/>
            <a:ext cx="10492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48" y="5638801"/>
            <a:ext cx="1394048" cy="960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5" y="2168769"/>
            <a:ext cx="5506822" cy="32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0282"/>
            <a:ext cx="12109938" cy="6426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3138" y="597877"/>
            <a:ext cx="4595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8123" y="1770185"/>
            <a:ext cx="88743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hay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219200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5" y="1867265"/>
            <a:ext cx="3694387" cy="3654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4" y="1738312"/>
            <a:ext cx="3646242" cy="3432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68" y="5328137"/>
            <a:ext cx="1169341" cy="1169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38" y="5480536"/>
            <a:ext cx="1169341" cy="11693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68" y="5480537"/>
            <a:ext cx="1169341" cy="116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219200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68" y="5328137"/>
            <a:ext cx="1169341" cy="11693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68" y="5480537"/>
            <a:ext cx="1169341" cy="1169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15986"/>
            <a:ext cx="3668371" cy="356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25" y="1871657"/>
            <a:ext cx="3608879" cy="3608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4" y="5430331"/>
            <a:ext cx="1400735" cy="96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8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406</Words>
  <Application>Microsoft Office PowerPoint</Application>
  <PresentationFormat>Custom</PresentationFormat>
  <Paragraphs>62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1_Office Theme</vt:lpstr>
      <vt:lpstr>Hoạt động</vt:lpstr>
      <vt:lpstr>Office 主题​​</vt:lpstr>
      <vt:lpstr>Office 主题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</dc:creator>
  <cp:lastModifiedBy>admin</cp:lastModifiedBy>
  <cp:revision>9</cp:revision>
  <dcterms:created xsi:type="dcterms:W3CDTF">2021-08-01T12:48:09Z</dcterms:created>
  <dcterms:modified xsi:type="dcterms:W3CDTF">2022-06-08T09:49:47Z</dcterms:modified>
</cp:coreProperties>
</file>