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8" r:id="rId4"/>
    <p:sldId id="262" r:id="rId5"/>
    <p:sldId id="278" r:id="rId6"/>
    <p:sldId id="260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80" r:id="rId15"/>
    <p:sldId id="275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77E0-722D-4CB1-B1A0-B150110D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CD14F-C701-4FF0-AC48-376299A62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B6CF9-11F0-4338-ADBE-5A7240CE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C914C-EBDD-40AC-9E53-62DE11DC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E476-FFE2-42A2-96F6-C17AFB2A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3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D785-3B49-4C00-B880-546ED76E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52BA4-90A5-49BB-8981-583230320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F58DD-6D8A-4277-93DE-BEF78858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84517-BAB2-41DE-ABB7-B158895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FEF76-BC4C-47C0-A367-76E6BB49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1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C03B6-A19F-42D7-8806-CA28CE49B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9B658-F181-4A0E-948B-897D35F85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71DD0-BC00-44BF-9575-969E0BF8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0E896-F859-48F9-93F1-7290BD6B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38FFF-B9D5-46BE-AA52-51745ED4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CA880-9CB6-46E2-AAAF-AB63C8BB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C74A-C8AC-47E2-AAE2-1B1E4E24E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2CA93-2AD9-4855-A72E-14A1A3AD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6B63-23F5-48B7-A0A6-DA3933C3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AF03E-0A15-43A2-9DA4-AFC55217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5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6520-92A8-40BF-87E6-BF41551B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25DD4-491F-4066-8AB9-CFE7A1E75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271AE-4235-47ED-AD15-281ECA42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5D37-DC02-4AB9-9D67-F3F0D713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88B3B-1F83-42A6-AC14-E6195ED1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3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9FAF-BA61-4CAF-8231-26A82EA2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E09D-AEFF-46A9-9C4F-2D5FDDA6A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61E1-E666-4DF1-90BA-B29C9B8EA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67F30-5510-42F4-A42B-61647A21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AA5AD-D16E-4095-A47B-C6304DDA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6DC1F-A813-41A2-954A-EE9731B6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D2C1-6486-420F-9C40-F2602677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1B856-BDF2-4EFD-AFC5-4E360DB9F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2E0E1-54FC-4CBD-B2D7-536049F4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AA4C2-0DC8-4780-8F31-5243A106C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03B93-12B6-40DA-9E4D-71FB3A682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E2BA1E-F369-4871-9D26-66624B1E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8E1BE-6A6C-403C-B1E9-10510447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E3248-8DD2-4D4A-9498-608C4A7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6B19-989D-411C-8185-D7DCA1A2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2A774-1209-4C1A-B407-84FA138B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0B0F5-99F6-4B07-A4C5-12508269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BE716-D83A-4E13-A760-9F493474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2A4E6-065D-4C40-ACC4-27D61C25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E783E-EB13-4D89-B1BD-827F4D4D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73396-A22F-493A-9F50-114FCBF4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6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5041-24F4-44A3-A05D-6F75B260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5C522-0436-4A5D-AA4C-D819987B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4B41F-EF10-4193-93C5-5AA032E11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1C785-71A8-4737-A986-9F4B83E0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4354B-CE20-4604-8612-1355B9FD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F0B41-407A-4CD8-92A1-0438833E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8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11B7-648D-4747-B9A6-7AACA98E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2C477-9AB9-4381-9F95-53ED4456B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E679-CA44-46B6-A362-A5134B4B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4D5F6-F295-49CE-8BB2-641BCCA9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C064E-360B-4894-80A9-293DCB6F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9404-5C57-470F-B0C2-40F27075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8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A1423-4C17-4FA9-8A2D-87726D9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24E36-D675-4E00-B9C1-DAC7FFF5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AE75-3FD6-4FE9-B0FC-3BA5D1786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6A0CE-C282-4A26-9C2D-38614125D02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A33AD-A09E-4663-A474-FDA8B6DB6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56534-5879-4905-A4B5-4EB27B0CF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77AE8-11C2-4530-8F6B-B7AC81A8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9E8F0-F16F-42C8-9651-D6E3A4451E3C}"/>
              </a:ext>
            </a:extLst>
          </p:cNvPr>
          <p:cNvSpPr txBox="1"/>
          <p:nvPr/>
        </p:nvSpPr>
        <p:spPr>
          <a:xfrm>
            <a:off x="3402106" y="0"/>
            <a:ext cx="57418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ĐẠI BẢN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5D28F-664A-4587-8D25-6F1E9039AA75}"/>
              </a:ext>
            </a:extLst>
          </p:cNvPr>
          <p:cNvSpPr txBox="1"/>
          <p:nvPr/>
        </p:nvSpPr>
        <p:spPr>
          <a:xfrm>
            <a:off x="1943098" y="1142056"/>
            <a:ext cx="8041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 TOÁN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32: MI- LI -LÍT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ECBB9-2587-491F-9047-DE050E3F22FD}"/>
              </a:ext>
            </a:extLst>
          </p:cNvPr>
          <p:cNvSpPr txBox="1"/>
          <p:nvPr/>
        </p:nvSpPr>
        <p:spPr>
          <a:xfrm>
            <a:off x="2840114" y="4300173"/>
            <a:ext cx="7325856" cy="646331"/>
          </a:xfrm>
          <a:prstGeom prst="rect">
            <a:avLst/>
          </a:prstGeom>
          <a:noFill/>
          <a:effectLst>
            <a:outerShdw blurRad="825500" dist="50800" dir="5400000" sx="97000" sy="97000" algn="ctr" rotWithShape="0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0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alkie Experiment] Thể tích nước đóng chai có chính xác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0F3D636-50AE-40AA-8894-03FC3CF6A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706" y="279025"/>
            <a:ext cx="11026588" cy="580156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0871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45CDD-92D1-46BC-B8F0-865FCD72F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24A69-386B-4A8B-B629-0A0607DBD666}"/>
              </a:ext>
            </a:extLst>
          </p:cNvPr>
          <p:cNvSpPr/>
          <p:nvPr/>
        </p:nvSpPr>
        <p:spPr>
          <a:xfrm>
            <a:off x="3908898" y="694782"/>
            <a:ext cx="43742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HOẠT ĐỘNG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BFA1EF-1B4F-4912-BABA-1AAE6FBBBA36}"/>
              </a:ext>
            </a:extLst>
          </p:cNvPr>
          <p:cNvCxnSpPr/>
          <p:nvPr/>
        </p:nvCxnSpPr>
        <p:spPr>
          <a:xfrm>
            <a:off x="5486400" y="4558552"/>
            <a:ext cx="0" cy="3227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569860-2596-4528-AE8E-F7A75F193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36" y="1584451"/>
            <a:ext cx="6632725" cy="30009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388C83-9293-46B0-A47F-4E05C5461ED6}"/>
              </a:ext>
            </a:extLst>
          </p:cNvPr>
          <p:cNvCxnSpPr/>
          <p:nvPr/>
        </p:nvCxnSpPr>
        <p:spPr>
          <a:xfrm>
            <a:off x="7086600" y="4585446"/>
            <a:ext cx="0" cy="3227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A64953-58CC-4279-8127-E690D9BFBCDD}"/>
              </a:ext>
            </a:extLst>
          </p:cNvPr>
          <p:cNvCxnSpPr/>
          <p:nvPr/>
        </p:nvCxnSpPr>
        <p:spPr>
          <a:xfrm>
            <a:off x="8673353" y="4585446"/>
            <a:ext cx="0" cy="3227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DDB6E0-2672-4338-AA80-9F8A205E703F}"/>
              </a:ext>
            </a:extLst>
          </p:cNvPr>
          <p:cNvSpPr txBox="1"/>
          <p:nvPr/>
        </p:nvSpPr>
        <p:spPr>
          <a:xfrm>
            <a:off x="5105401" y="4969612"/>
            <a:ext cx="114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500 </a:t>
            </a:r>
            <a:r>
              <a:rPr lang="en-US" sz="2400" i="1" dirty="0"/>
              <a:t>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66890-CC58-4AB5-A7A2-5CB4D69BF2B4}"/>
              </a:ext>
            </a:extLst>
          </p:cNvPr>
          <p:cNvSpPr txBox="1"/>
          <p:nvPr/>
        </p:nvSpPr>
        <p:spPr>
          <a:xfrm>
            <a:off x="6655188" y="5006360"/>
            <a:ext cx="114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 </a:t>
            </a:r>
            <a:r>
              <a:rPr lang="en-US" sz="2400" i="1" dirty="0"/>
              <a:t>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B61A9-C782-4BF4-9E54-AFA565545C95}"/>
              </a:ext>
            </a:extLst>
          </p:cNvPr>
          <p:cNvSpPr txBox="1"/>
          <p:nvPr/>
        </p:nvSpPr>
        <p:spPr>
          <a:xfrm>
            <a:off x="8264902" y="4983520"/>
            <a:ext cx="114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300 </a:t>
            </a:r>
            <a:r>
              <a:rPr lang="en-US" sz="2400" i="1" dirty="0"/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6211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h huống bị bỏng nước">
            <a:hlinkClick r:id="" action="ppaction://media"/>
            <a:extLst>
              <a:ext uri="{FF2B5EF4-FFF2-40B4-BE49-F238E27FC236}">
                <a16:creationId xmlns:a16="http://schemas.microsoft.com/office/drawing/2014/main" id="{B882530D-AB59-4087-A42A-4D7F544CF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546" y="525696"/>
            <a:ext cx="10322859" cy="5806608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B1816F-1ABD-473A-93A4-1597B219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8" y="134471"/>
            <a:ext cx="11535583" cy="60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9A2A3-1AAD-4B85-910C-A0855F75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15" y="430307"/>
            <a:ext cx="11498969" cy="63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8F1AA-7CBA-47E3-8B78-248698CB1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94982"/>
            <a:ext cx="11833411" cy="64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31E8B-F2E6-42B7-9302-FD66C1C54FF7}"/>
              </a:ext>
            </a:extLst>
          </p:cNvPr>
          <p:cNvSpPr/>
          <p:nvPr/>
        </p:nvSpPr>
        <p:spPr>
          <a:xfrm>
            <a:off x="1772977" y="1593476"/>
            <a:ext cx="9265023" cy="3671047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9248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CHÂN THÀNH CẢM </a:t>
            </a:r>
            <a:r>
              <a:rPr lang="vi-VN" sz="4800" b="1" dirty="0"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Ơ</a:t>
            </a:r>
            <a:r>
              <a:rPr lang="en-US" sz="4800" b="1" dirty="0"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 QUÝ THẦY CÔ</a:t>
            </a:r>
          </a:p>
        </p:txBody>
      </p:sp>
      <p:pic>
        <p:nvPicPr>
          <p:cNvPr id="3" name="Lít và Mi-li-lit">
            <a:hlinkClick r:id="" action="ppaction://media"/>
            <a:extLst>
              <a:ext uri="{FF2B5EF4-FFF2-40B4-BE49-F238E27FC236}">
                <a16:creationId xmlns:a16="http://schemas.microsoft.com/office/drawing/2014/main" id="{CF3EC0A2-0281-4244-947C-7F267A9F2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5D0D0-FF0A-46DB-9917-361F5196F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8" y="361298"/>
            <a:ext cx="10935683" cy="61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8728A-D752-455D-89E9-A322DD56B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27747"/>
            <a:ext cx="11833412" cy="669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ản ghi Mới 16">
            <a:hlinkClick r:id="" action="ppaction://media"/>
            <a:extLst>
              <a:ext uri="{FF2B5EF4-FFF2-40B4-BE49-F238E27FC236}">
                <a16:creationId xmlns:a16="http://schemas.microsoft.com/office/drawing/2014/main" id="{8E910672-9368-4976-9321-E1431DC2D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411" y="5961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8728A-D752-455D-89E9-A322DD56B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3"/>
          <a:stretch/>
        </p:blipFill>
        <p:spPr>
          <a:xfrm>
            <a:off x="7701664" y="210126"/>
            <a:ext cx="4351242" cy="643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75F310-6130-4416-82A0-D60522A546D3}"/>
              </a:ext>
            </a:extLst>
          </p:cNvPr>
          <p:cNvGrpSpPr/>
          <p:nvPr/>
        </p:nvGrpSpPr>
        <p:grpSpPr>
          <a:xfrm>
            <a:off x="45966" y="667115"/>
            <a:ext cx="7567154" cy="4271153"/>
            <a:chOff x="45966" y="667115"/>
            <a:chExt cx="7567154" cy="427115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B99621A-B534-4603-BB99-5771222DB0DC}"/>
                </a:ext>
              </a:extLst>
            </p:cNvPr>
            <p:cNvSpPr/>
            <p:nvPr/>
          </p:nvSpPr>
          <p:spPr>
            <a:xfrm>
              <a:off x="45966" y="667115"/>
              <a:ext cx="7567154" cy="4271153"/>
            </a:xfrm>
            <a:prstGeom prst="wedgeRoundRectCallout">
              <a:avLst>
                <a:gd name="adj1" fmla="val -20730"/>
                <a:gd name="adj2" fmla="val -4778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F7AD51-B3CE-417C-B795-5387F96EAB8C}"/>
                </a:ext>
              </a:extLst>
            </p:cNvPr>
            <p:cNvSpPr txBox="1"/>
            <p:nvPr/>
          </p:nvSpPr>
          <p:spPr>
            <a:xfrm>
              <a:off x="232455" y="819429"/>
              <a:ext cx="7194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5227DF-7D20-42BE-8F72-7B6A6ADC2839}"/>
              </a:ext>
            </a:extLst>
          </p:cNvPr>
          <p:cNvSpPr txBox="1"/>
          <p:nvPr/>
        </p:nvSpPr>
        <p:spPr>
          <a:xfrm>
            <a:off x="982209" y="3781808"/>
            <a:ext cx="5289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kg, m, dm, cm, l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037DB-1CFC-4207-A58C-39EFDAA33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02" y="3708344"/>
            <a:ext cx="1035424" cy="10354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B7D481-BC0C-4C18-9086-A05BA169078F}"/>
              </a:ext>
            </a:extLst>
          </p:cNvPr>
          <p:cNvSpPr/>
          <p:nvPr/>
        </p:nvSpPr>
        <p:spPr>
          <a:xfrm>
            <a:off x="1692373" y="2787899"/>
            <a:ext cx="3182472" cy="243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EC4239-2AEE-4031-8A8E-5F3957B530D9}"/>
              </a:ext>
            </a:extLst>
          </p:cNvPr>
          <p:cNvSpPr/>
          <p:nvPr/>
        </p:nvSpPr>
        <p:spPr>
          <a:xfrm>
            <a:off x="1692373" y="2787899"/>
            <a:ext cx="3271016" cy="25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8728A-D752-455D-89E9-A322DD56B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3"/>
          <a:stretch/>
        </p:blipFill>
        <p:spPr>
          <a:xfrm>
            <a:off x="7701664" y="210126"/>
            <a:ext cx="4351242" cy="643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99621A-B534-4603-BB99-5771222DB0DC}"/>
              </a:ext>
            </a:extLst>
          </p:cNvPr>
          <p:cNvSpPr/>
          <p:nvPr/>
        </p:nvSpPr>
        <p:spPr>
          <a:xfrm>
            <a:off x="45966" y="753584"/>
            <a:ext cx="7567154" cy="4271153"/>
          </a:xfrm>
          <a:prstGeom prst="wedgeRoundRectCallout">
            <a:avLst>
              <a:gd name="adj1" fmla="val -20730"/>
              <a:gd name="adj2" fmla="val -477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D033D-A368-4561-B69B-560B22932E48}"/>
              </a:ext>
            </a:extLst>
          </p:cNvPr>
          <p:cNvSpPr txBox="1"/>
          <p:nvPr/>
        </p:nvSpPr>
        <p:spPr>
          <a:xfrm>
            <a:off x="232455" y="769754"/>
            <a:ext cx="719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489F3-5022-4077-AE45-D6CD9DC75466}"/>
              </a:ext>
            </a:extLst>
          </p:cNvPr>
          <p:cNvSpPr txBox="1"/>
          <p:nvPr/>
        </p:nvSpPr>
        <p:spPr>
          <a:xfrm>
            <a:off x="848287" y="3911451"/>
            <a:ext cx="524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037DB-1CFC-4207-A58C-39EFDAA33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90" y="3716904"/>
            <a:ext cx="1035424" cy="10354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B7D481-BC0C-4C18-9086-A05BA169078F}"/>
              </a:ext>
            </a:extLst>
          </p:cNvPr>
          <p:cNvSpPr/>
          <p:nvPr/>
        </p:nvSpPr>
        <p:spPr>
          <a:xfrm>
            <a:off x="2068891" y="3413034"/>
            <a:ext cx="3182472" cy="243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EC4239-2AEE-4031-8A8E-5F3957B530D9}"/>
              </a:ext>
            </a:extLst>
          </p:cNvPr>
          <p:cNvSpPr/>
          <p:nvPr/>
        </p:nvSpPr>
        <p:spPr>
          <a:xfrm>
            <a:off x="2068891" y="3413034"/>
            <a:ext cx="3271016" cy="25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2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E6B19A-3008-49B4-88D9-BA6341D21B1D}"/>
              </a:ext>
            </a:extLst>
          </p:cNvPr>
          <p:cNvGrpSpPr/>
          <p:nvPr/>
        </p:nvGrpSpPr>
        <p:grpSpPr>
          <a:xfrm>
            <a:off x="121024" y="124134"/>
            <a:ext cx="11873752" cy="6609731"/>
            <a:chOff x="519954" y="339337"/>
            <a:chExt cx="10883152" cy="63614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63DF74-A8B2-4EBA-B0CE-35BAF6285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54" y="339337"/>
              <a:ext cx="10883152" cy="6361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189A90-031E-46B7-B611-71C12F56672D}"/>
                </a:ext>
              </a:extLst>
            </p:cNvPr>
            <p:cNvSpPr txBox="1"/>
            <p:nvPr/>
          </p:nvSpPr>
          <p:spPr>
            <a:xfrm>
              <a:off x="4840940" y="4047564"/>
              <a:ext cx="8471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.VnBlackH" panose="020B7200000000000000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4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48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286CD-A6A3-4E4D-B968-20214F39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928687"/>
            <a:ext cx="88868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8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A871B-50EC-4D42-B623-54D99A442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609600"/>
            <a:ext cx="5372100" cy="4549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C7D7CB-EF40-4B7B-B299-198EA97554B4}"/>
              </a:ext>
            </a:extLst>
          </p:cNvPr>
          <p:cNvSpPr/>
          <p:nvPr/>
        </p:nvSpPr>
        <p:spPr>
          <a:xfrm>
            <a:off x="7126941" y="3765176"/>
            <a:ext cx="1210235" cy="4437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A871B-50EC-4D42-B623-54D99A442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609600"/>
            <a:ext cx="4632512" cy="26251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BCCEC8-FB2C-48AA-A39C-E61CCC936BFC}"/>
              </a:ext>
            </a:extLst>
          </p:cNvPr>
          <p:cNvSpPr/>
          <p:nvPr/>
        </p:nvSpPr>
        <p:spPr>
          <a:xfrm>
            <a:off x="1788459" y="3429000"/>
            <a:ext cx="9762565" cy="2819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99A7F-4F57-4340-82D0-3377ECFCBB72}"/>
              </a:ext>
            </a:extLst>
          </p:cNvPr>
          <p:cNvSpPr txBox="1"/>
          <p:nvPr/>
        </p:nvSpPr>
        <p:spPr>
          <a:xfrm>
            <a:off x="2610970" y="3882424"/>
            <a:ext cx="811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Mi-li-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E8C4C0-C6EC-4A10-B675-09DD9D04EF9D}"/>
              </a:ext>
            </a:extLst>
          </p:cNvPr>
          <p:cNvSpPr/>
          <p:nvPr/>
        </p:nvSpPr>
        <p:spPr>
          <a:xfrm>
            <a:off x="2785782" y="4096487"/>
            <a:ext cx="215153" cy="15664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BE03A-5255-4322-883F-83F44D6AE979}"/>
              </a:ext>
            </a:extLst>
          </p:cNvPr>
          <p:cNvSpPr txBox="1"/>
          <p:nvPr/>
        </p:nvSpPr>
        <p:spPr>
          <a:xfrm>
            <a:off x="2610970" y="4546312"/>
            <a:ext cx="811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Mi-li-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C51215-8FBB-46EC-9547-B9CF15F4ABBC}"/>
              </a:ext>
            </a:extLst>
          </p:cNvPr>
          <p:cNvSpPr/>
          <p:nvPr/>
        </p:nvSpPr>
        <p:spPr>
          <a:xfrm>
            <a:off x="2788022" y="4790885"/>
            <a:ext cx="215153" cy="15664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480BB-84EF-47E4-B8B9-6E3232502F18}"/>
              </a:ext>
            </a:extLst>
          </p:cNvPr>
          <p:cNvSpPr txBox="1"/>
          <p:nvPr/>
        </p:nvSpPr>
        <p:spPr>
          <a:xfrm>
            <a:off x="2610970" y="5223750"/>
            <a:ext cx="811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1 000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B1119-0330-4957-AC8D-D19D06A79B91}"/>
              </a:ext>
            </a:extLst>
          </p:cNvPr>
          <p:cNvSpPr/>
          <p:nvPr/>
        </p:nvSpPr>
        <p:spPr>
          <a:xfrm>
            <a:off x="2785782" y="5437813"/>
            <a:ext cx="215153" cy="15664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/>
      <p:bldP spid="11" grpId="0" animBg="1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134</Words>
  <Application>Microsoft Office PowerPoint</Application>
  <PresentationFormat>Widescreen</PresentationFormat>
  <Paragraphs>19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.VnBlackH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2024-08-10T08:28:59Z</dcterms:created>
  <dcterms:modified xsi:type="dcterms:W3CDTF">2025-04-01T14:47:12Z</dcterms:modified>
</cp:coreProperties>
</file>