
<file path=[Content_Types].xml><?xml version="1.0" encoding="utf-8"?>
<Types xmlns="http://schemas.openxmlformats.org/package/2006/content-types">
  <Default Extension="png" ContentType="image/png"/>
  <Default Extension="aac" ContentType="audio/aac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5" r:id="rId4"/>
  </p:sldMasterIdLst>
  <p:notesMasterIdLst>
    <p:notesMasterId r:id="rId24"/>
  </p:notesMasterIdLst>
  <p:sldIdLst>
    <p:sldId id="258" r:id="rId5"/>
    <p:sldId id="332" r:id="rId6"/>
    <p:sldId id="2007577568" r:id="rId7"/>
    <p:sldId id="2007577571" r:id="rId8"/>
    <p:sldId id="2007577562" r:id="rId9"/>
    <p:sldId id="267" r:id="rId10"/>
    <p:sldId id="2007577586" r:id="rId11"/>
    <p:sldId id="2007577576" r:id="rId12"/>
    <p:sldId id="2007577583" r:id="rId13"/>
    <p:sldId id="2007577564" r:id="rId14"/>
    <p:sldId id="2007577573" r:id="rId15"/>
    <p:sldId id="2007577577" r:id="rId16"/>
    <p:sldId id="2007577566" r:id="rId17"/>
    <p:sldId id="2007577578" r:id="rId18"/>
    <p:sldId id="2007577579" r:id="rId19"/>
    <p:sldId id="2007577580" r:id="rId20"/>
    <p:sldId id="2007577581" r:id="rId21"/>
    <p:sldId id="2007577567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91DA1-3858-4F77-A348-E705E905E2C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3E27B-FB6C-4BE8-9BB7-4E3AFC5D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1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6CF70-A1D0-A694-95AF-0F895F33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8BD1-4125-4EFE-87D7-BC9C71F0E63D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371D-9198-D7A1-DE88-7D3D1A27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33ED7-2E8D-67D4-83E9-2C8AC64C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D35C-8307-4012-9B66-A9080A934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99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8B265-C7B9-549C-74DD-D36FC2CE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892-FE56-496B-8B73-EA4B9A161857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7A7E-2D67-CB23-0E74-5BDF5D5A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DC703-2178-B7F7-70C6-EEAACDF6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B3B1-E0EB-40A4-BFBB-71CA79B5E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C4D1D-4370-22B8-43C2-AE6928E4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F9C1-077B-46C6-9513-2027E35CE19F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C719A-1AA2-1855-6472-241B6D85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C04BD-873B-357D-E465-7E85B0AD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7892-1127-4F38-B47E-BE0C215FC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0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64C8CD-D6E0-17A7-625F-CD36EC409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7523889-59B3-1284-AD46-9BDFE874E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3E28DF-55CA-8231-67D3-A4271458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8F5DA0-B87B-441B-1837-22930324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6DC8D8-F5F6-7C13-6ABD-9F1AE90A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6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B49828-B6A1-3903-6DA8-2123493F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4819A2C-FA92-7748-E1DC-AA370E547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B4A91F7-3373-B1A5-05A9-1FCF0F64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9A73B6-1869-676B-D142-DE526324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5D168B-569F-436B-6B39-C6AC005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A12810-270F-62BD-F07E-CB575D0B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B4A8A64-1D42-FCCE-E000-A737E82B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78355E-F830-62B9-C8DB-003729E4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BC15977-E666-450F-A6F4-77627985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9A1F78-0B28-6409-620A-AA0A7B7D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9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21D49A-8E78-4620-9C94-562D204F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F4C791-C1A3-B7A6-37AF-4CCDC0843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91EF532-E41E-F335-9C7D-06ED419F1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973E5E6-CE64-10CF-0C1D-B041097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D8BD102-AAC1-0366-0E9F-B8AF2832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E4D24F-CB4B-23D6-9C27-BCDBB964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7B54D7-503B-96DB-65E6-9B16554F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8D5A717-E078-C09B-BB46-B340B4C8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FF9E18-2B17-879F-8535-987D1CD1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4C3181D-B67B-48D3-38BB-69201EF0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E2F5A2E-45C8-CB0E-3C14-62E232EDD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E55C96E-BBDC-8305-24A0-5EF8D3D0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C3E4B80-0DC6-0F44-85B1-6F9E9FC8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3E492CE-DBB1-8A78-5215-3537981F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33C13-A10A-0761-8E41-C93BFBE4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D6475DF-23A2-D006-DAB5-C24334E2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98ED622-C16D-3BAB-9127-8B58ED15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81BD616-FE07-BEAF-EC24-0353F89E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9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42D9E0A-CCA8-BF76-233D-C5D12301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8069FA-1DD0-DEAA-C45E-84AF93E5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8C158B4-57AE-7405-8118-4BC6D0F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66356B-4128-D263-5E7F-78DE6008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2501B8E-EBC7-E90F-E040-A10372A4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AA58E49-F23B-C2C5-C8BA-1F0D74F76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EA5DEAD-9001-875A-BB55-B1F11E09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410826-39ED-96DB-9DE3-13E181AD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8540EDE-D812-8D79-8F78-0B066760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8BF22-8861-2B84-8417-EFE109E7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BD82-55D0-43DF-8A0D-B364B2C35448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856C-0A79-0C68-18BF-00566B2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973A-8B29-58BF-0FCB-2321C80C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9E89-2D6F-4D9B-8F7B-3E6F1DE94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82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7F4138-C269-01BF-B198-9491C3BC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DC980A1-38DF-2CCE-9A59-5A336A956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C5B2F12-E03F-3B4F-7002-4BA06F2F2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8BEB82A-BB55-FBF0-F83A-0AF9FF2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76E045C-9996-3FFC-DB5C-B1266FDF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4CCE455-CEBD-DF3D-B44D-E25234A5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42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8BFA2B-69CA-D762-0FDC-4E0B2B5E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F76BF5-C2DB-7D2C-14FD-4B3F6F7F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9630E76-9990-6F70-69FB-E901D161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EE2092-AF8B-320A-0FBA-6ED8DCD9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20FB703-D404-32FF-8233-98EF434A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B4BC8EE-1741-A32A-66D0-FC1627A80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ED1F3B0-13C9-2BDD-9055-EDD600FBA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92E14F8-CD9D-BE06-F439-0A097046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44B3F4-D91E-A361-322F-1B6E3944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1270159-CBA2-8482-3772-DA4685B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992D3-BDD4-E0F1-C482-AB17D9EF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0FB1-9E62-4AEC-8332-56092C191141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DD84A-8168-EAA1-F884-120CCFEA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2760-CDE6-367E-0882-9DBEC125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EC2E1-BB0C-45DB-BE7E-B98213827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08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4580-3C4F-BCB8-E6E2-6E74B843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112DD-BE36-419F-B380-051DAAF398E9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68138-088F-066C-FF26-CC37073C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ED48C-77BC-4BDC-612E-7FBB9EAB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A6709-E05C-4B33-A7FF-08E42B228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592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67F1-9C06-C7DF-263F-0F46EB91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32B5-F317-4EBA-9EF7-D0104E5D4B18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E0A92-C339-E00B-3A96-80290B4D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2599-CA1E-C07F-D545-FAD0D12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94624-7FAE-4FCF-9543-3E4130112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001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D76835-E0F8-1BEE-FA06-A408CA27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35F7-A1C4-4AAB-98B1-26007D6A488B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8B507-6936-E5D1-A2B5-2A90EE7B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CB9B77-64CB-16C3-5CA4-19BA1FAF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2F82A-4371-45C3-9C20-00712D08D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EAC0FB-70FF-3EBE-1B54-9FFF887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0E18-91CD-4AEB-A09A-17A6CEFD7E13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AD1A8F-6388-F45B-D50D-77BF1207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689A16-32A2-6A1A-A7D6-9E937845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561F-2031-4176-B76D-3A0AE3576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08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661D2E-3617-4FF7-0D2C-F0878B28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EFE1-76C3-4654-8322-981B1D17AD75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E45B12-B83D-77DD-327E-FD9A0810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E407C5-2BEF-2006-514A-3F8A96EF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20807-CF91-4760-BA67-E1451A57D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139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B5A7EA-5D33-E9F3-ABD5-B29FE7A6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0C85-E13B-4275-BBD2-51D8CD6D2BF1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2F607B-C1A8-586C-96DE-F9CDF2DC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3E0C7-7697-4D0F-EB37-F09E1B49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3C5-AA03-4441-BCFC-83DFC507D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3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9506-D3E6-16CA-24EA-A12368D8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C191-0B98-44EC-81E0-92FDE8F68006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70A34-E019-352A-A867-7C2ED57B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06D4E-C8C5-8476-B4FB-8E0F431E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AF42-EA85-446E-97BD-2DB4C764B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8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F70A19-73CD-D920-6DAA-CAEEF0DC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DA89-9FC9-4F38-9189-6A4B7A1746CE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0D66CB-102D-D3BB-2BBD-BF034AA3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9370F2-A45A-7C35-148F-C1A33A44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85DA7-8F50-42F5-AD87-EE3B069E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67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B7CF23-9476-92B7-A31F-0D2C3A1D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BCE0-EAA8-4CDA-9F63-CC9676F5094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355801-69B3-940A-E133-67CE2A3C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E7E32-1DDE-0413-5176-7B94AA7C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2E986-7CA3-425C-A2F3-2579A971A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84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6942C-2558-2869-57C7-016C366F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1D31-6B45-47A2-9CB8-3EBBD32990CF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1CE6B-E43F-2CAB-5D07-D31D1965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07537-EC4A-8BA2-F88C-6878D9E9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81E0-F006-4D6B-B311-57534311D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191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4E627-1737-B7DD-EDA4-F657F80B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E724-268D-40F2-8763-FADE791BAEA0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EF74E-D73A-BE11-0215-D0F53E1B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5C3F7-46DB-BE20-6AD6-787232E7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2365-B017-4D8C-8A3C-CEBEAF5B3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758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C9AEF-227F-E7D1-4393-848B7DE9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13F9-9377-489F-BD13-7D77AEF8389F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DFE8-C3E2-8CBD-CEAD-D4944DE1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AED9-69F0-34E2-3F44-FBA2A804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BE51-6D5C-477E-9FEA-A8E6FDF4E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6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9A57F-8EF0-B368-720A-B1461D07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2BD9-9445-4178-AA91-6CF49B98594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A1A5F-1AFB-5622-E0BB-53449302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157C-2C5C-6FA2-C65A-9842E34D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9C45-2B2D-4871-9390-F192580DB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33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5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0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9EDB8-B91D-4A17-FB15-79B31FE1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315C-10B1-41DE-82C3-9324B6705161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50FA9-A815-D873-1926-D0F33F02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DAAB9-1AAC-40B2-FF66-262A0E34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88A2-B4C1-413C-89A6-EB53C06D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8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3F7C2E-6A24-8780-7B3D-0F7C71BD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7A37-1E65-4765-AE9E-7184A3F089F6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C3D649-ACE2-CCB4-47F9-EB22CC51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67FFB3-77E6-07BE-C5F4-618F1638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404B-C331-468B-A9A4-A1D365AD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6" indent="0">
              <a:buNone/>
              <a:defRPr sz="2667" b="1"/>
            </a:lvl2pPr>
            <a:lvl3pPr marL="1219151" indent="0">
              <a:buNone/>
              <a:defRPr sz="2400" b="1"/>
            </a:lvl3pPr>
            <a:lvl4pPr marL="1828727" indent="0">
              <a:buNone/>
              <a:defRPr sz="2133" b="1"/>
            </a:lvl4pPr>
            <a:lvl5pPr marL="2438302" indent="0">
              <a:buNone/>
              <a:defRPr sz="2133" b="1"/>
            </a:lvl5pPr>
            <a:lvl6pPr marL="3047878" indent="0">
              <a:buNone/>
              <a:defRPr sz="2133" b="1"/>
            </a:lvl6pPr>
            <a:lvl7pPr marL="3657454" indent="0">
              <a:buNone/>
              <a:defRPr sz="2133" b="1"/>
            </a:lvl7pPr>
            <a:lvl8pPr marL="4267029" indent="0">
              <a:buNone/>
              <a:defRPr sz="2133" b="1"/>
            </a:lvl8pPr>
            <a:lvl9pPr marL="487660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6" indent="0">
              <a:buNone/>
              <a:defRPr sz="2667" b="1"/>
            </a:lvl2pPr>
            <a:lvl3pPr marL="1219151" indent="0">
              <a:buNone/>
              <a:defRPr sz="2400" b="1"/>
            </a:lvl3pPr>
            <a:lvl4pPr marL="1828727" indent="0">
              <a:buNone/>
              <a:defRPr sz="2133" b="1"/>
            </a:lvl4pPr>
            <a:lvl5pPr marL="2438302" indent="0">
              <a:buNone/>
              <a:defRPr sz="2133" b="1"/>
            </a:lvl5pPr>
            <a:lvl6pPr marL="3047878" indent="0">
              <a:buNone/>
              <a:defRPr sz="2133" b="1"/>
            </a:lvl6pPr>
            <a:lvl7pPr marL="3657454" indent="0">
              <a:buNone/>
              <a:defRPr sz="2133" b="1"/>
            </a:lvl7pPr>
            <a:lvl8pPr marL="4267029" indent="0">
              <a:buNone/>
              <a:defRPr sz="2133" b="1"/>
            </a:lvl8pPr>
            <a:lvl9pPr marL="487660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324C57-9862-FC4D-5451-D1BBE42B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2205-5218-4BB5-A396-58F7B63DDC08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E17F2-1FDD-B903-4649-E35B1EC4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E5046D-9130-0953-CCEE-B55372C5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0B87-D3B7-4C98-A2D0-35990FB1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908BE6-CA68-CFF3-3568-64416678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AC53-05D5-4898-9F61-E1AFB99F94C9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003234-27D7-46F0-267F-E2363CC0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D204FA-9BE1-27A6-7CC5-93E3EF70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4EF1-BD39-4118-839F-3D7C63BC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3D4AE9-F786-7FFC-58DF-26CF75F6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D16A-64F2-4943-948E-17C682160526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E6C9AE-1B03-AFDA-F171-8DAD29BB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D4943E-8EB4-06F1-F39B-047EA615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FF5B-508A-4EDF-8BD9-302867A4E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684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B6EDE8-6BAB-B3C7-3AAA-28FB3C10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F22F-7FED-4E99-9254-76D58A4D07E3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09C360-9121-B090-2DF1-694632AF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190643-73A4-B40D-7D64-5B05D54B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DB4F-0627-4689-8EAA-29830289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07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6" indent="0">
              <a:buNone/>
              <a:defRPr sz="1600"/>
            </a:lvl2pPr>
            <a:lvl3pPr marL="1219151" indent="0">
              <a:buNone/>
              <a:defRPr sz="1333"/>
            </a:lvl3pPr>
            <a:lvl4pPr marL="1828727" indent="0">
              <a:buNone/>
              <a:defRPr sz="1200"/>
            </a:lvl4pPr>
            <a:lvl5pPr marL="2438302" indent="0">
              <a:buNone/>
              <a:defRPr sz="1200"/>
            </a:lvl5pPr>
            <a:lvl6pPr marL="3047878" indent="0">
              <a:buNone/>
              <a:defRPr sz="1200"/>
            </a:lvl6pPr>
            <a:lvl7pPr marL="3657454" indent="0">
              <a:buNone/>
              <a:defRPr sz="1200"/>
            </a:lvl7pPr>
            <a:lvl8pPr marL="4267029" indent="0">
              <a:buNone/>
              <a:defRPr sz="1200"/>
            </a:lvl8pPr>
            <a:lvl9pPr marL="487660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467DED-086A-B775-CD2B-5A87F2F3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6F42-E619-4AA5-8A04-43E1522E0640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C90D01-8606-7B6D-440E-EF4A6CB0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60076-55D8-2371-8BFA-B1AD14F4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CA90-E9CC-494B-B46E-AC2AFAFB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2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576" indent="0">
              <a:buNone/>
              <a:defRPr sz="3733"/>
            </a:lvl2pPr>
            <a:lvl3pPr marL="1219151" indent="0">
              <a:buNone/>
              <a:defRPr sz="3200"/>
            </a:lvl3pPr>
            <a:lvl4pPr marL="1828727" indent="0">
              <a:buNone/>
              <a:defRPr sz="2667"/>
            </a:lvl4pPr>
            <a:lvl5pPr marL="2438302" indent="0">
              <a:buNone/>
              <a:defRPr sz="2667"/>
            </a:lvl5pPr>
            <a:lvl6pPr marL="3047878" indent="0">
              <a:buNone/>
              <a:defRPr sz="2667"/>
            </a:lvl6pPr>
            <a:lvl7pPr marL="3657454" indent="0">
              <a:buNone/>
              <a:defRPr sz="2667"/>
            </a:lvl7pPr>
            <a:lvl8pPr marL="4267029" indent="0">
              <a:buNone/>
              <a:defRPr sz="2667"/>
            </a:lvl8pPr>
            <a:lvl9pPr marL="4876605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6" indent="0">
              <a:buNone/>
              <a:defRPr sz="1600"/>
            </a:lvl2pPr>
            <a:lvl3pPr marL="1219151" indent="0">
              <a:buNone/>
              <a:defRPr sz="1333"/>
            </a:lvl3pPr>
            <a:lvl4pPr marL="1828727" indent="0">
              <a:buNone/>
              <a:defRPr sz="1200"/>
            </a:lvl4pPr>
            <a:lvl5pPr marL="2438302" indent="0">
              <a:buNone/>
              <a:defRPr sz="1200"/>
            </a:lvl5pPr>
            <a:lvl6pPr marL="3047878" indent="0">
              <a:buNone/>
              <a:defRPr sz="1200"/>
            </a:lvl6pPr>
            <a:lvl7pPr marL="3657454" indent="0">
              <a:buNone/>
              <a:defRPr sz="1200"/>
            </a:lvl7pPr>
            <a:lvl8pPr marL="4267029" indent="0">
              <a:buNone/>
              <a:defRPr sz="1200"/>
            </a:lvl8pPr>
            <a:lvl9pPr marL="487660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66EAD-092F-B5AA-0455-87350965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EBC1-3CE4-4426-B187-E874B8A40F35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4402FD-D5F8-EF11-8138-56EBD5C1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73F34-4589-A384-8081-D1F69F7C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D8F8-0749-4604-82B8-F55E00C94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8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69DE5-4B7B-A426-3CF7-E618B48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5E8F-5AEC-40A1-AAAF-A77EB43D4507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B57AC-CAF5-81AD-0972-2FC3C982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DDBF-7EFB-CE40-1C03-8E4EFF41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A8D6-BFFE-45E4-8B58-C4BCD0617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1880-DBE3-97BF-39CB-5CB2EF41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54D1-4209-49E5-81F8-01D86791CEE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6B23C-7618-1F1A-81CE-4B69ECB8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EA31-E58D-5C91-168F-4E23DF5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AC9C-7F86-45AB-AD13-49F0FF099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65442F-7F9E-A9C9-D62B-BD231965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58F0-3EA1-475D-BE43-281C14B9C493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90278F-25AB-2AAD-9373-CA73208F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F41576-B7F3-EB18-51D2-DF3C2FF5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6EF0-C216-441B-B8B9-2278EEC7F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79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05B9FC-2BBE-AB1F-1A39-2E6E87BB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0951-7E6C-4167-A767-F62D25452592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EDB1C4-37AA-DCB7-FB49-C073C4AE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72F1EC-1D1A-7132-9DFE-7A96B6B8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5534-28E8-4432-9EAD-2CDA3EB69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0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3299BC-EA91-393D-9A87-9364BD74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29C0-B73F-4C33-B78D-62E4A03AB5D0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EF7DBC-008E-624B-317F-62A2DC59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68AF64-5B03-A471-713B-E87A0EF6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4577-C69C-485C-90AA-027AFA720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76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0B6547-0ACD-751F-4459-A2AF3644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9048-F86C-4849-A4F3-F8B5FA0EEDB7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932F36-3FCF-DD3E-4B7C-2554FD8A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5525F0-48A2-C585-6418-6E121BC6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9761-002A-45DF-890A-321A85854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8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8A912D-173F-61E3-D247-F073CB15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AF6B-7456-45F0-B7B8-EF66CEDF14AE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F78E6F-A330-37E5-9D11-36A0139F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C9F9FF-5708-21AE-B327-AEF21A96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8440-A463-4344-9177-98C548523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83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5C2DD6-46B3-F96C-08FF-D6D5DDABB7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EDDA8A8-E7E2-0383-9B71-D7B083E18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2E13-3276-42B2-F88E-DA25FD08E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eaLnBrk="1" hangingPunct="1">
              <a:defRPr sz="1417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93D3D5D-B482-4B8D-8799-9BCE065A22A1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12DD3-56A9-4AC5-EF07-5D82F0D43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eaLnBrk="1" hangingPunct="1">
              <a:defRPr sz="1417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0AA8D-DBF3-20ED-61E7-E442DA11B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17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E44268-69EF-463E-B4FA-B9CA6BF9F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8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5pPr>
      <a:lvl6pPr marL="544237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6pPr>
      <a:lvl7pPr marL="1088473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7pPr>
      <a:lvl8pPr marL="1632711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8pPr>
      <a:lvl9pPr marL="2176947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442" indent="-4074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3673" indent="-3399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9904" indent="-2711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3601" indent="-2711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8621" indent="-2711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03BC91E2-F126-47EA-AA4F-3670FC7CCBE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A77C8DB-6D65-4872-6CFC-5CE99DB5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CD26B1A-9BAA-0778-01A4-BDB073ED8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E9A9E3-180A-5168-2BCF-483D3484B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5985-E6D8-49C9-A069-A73EAB49620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9B3B8C-C9A2-7259-4ACA-137DDC348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0C6856-8BA2-2B4F-5FB3-4E49BF9AC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557DA6-5409-B047-A2B9-9283392C2D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91F6B0F-E903-6F70-41B4-BB9015199B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3A921-B282-84CD-1595-A6CD02C6E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eaLnBrk="1" hangingPunct="1">
              <a:defRPr sz="1417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8CD00BA-9B12-47E6-8510-6D93A121876B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057A2-45C2-54CA-1C8D-D26984E6F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eaLnBrk="1" hangingPunct="1">
              <a:defRPr sz="1417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B9872-86E3-6B23-CFB9-6EF3A26E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>
              <a:defRPr sz="1417">
                <a:solidFill>
                  <a:srgbClr val="898989"/>
                </a:solidFill>
              </a:defRPr>
            </a:lvl1pPr>
          </a:lstStyle>
          <a:p>
            <a:fld id="{7B49C2C9-75BB-4EDD-9456-0A8ACC61A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5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5pPr>
      <a:lvl6pPr marL="544237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6pPr>
      <a:lvl7pPr marL="1088473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7pPr>
      <a:lvl8pPr marL="1632711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8pPr>
      <a:lvl9pPr marL="2176947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442" indent="-4074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3673" indent="-3399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9904" indent="-2711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3601" indent="-2711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8621" indent="-2711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2383D-67C0-87DB-F22A-B8C96FA3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65" y="275167"/>
            <a:ext cx="109722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D9BB4-1D03-58E4-31A3-4D108BEC1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865" y="1600729"/>
            <a:ext cx="10972271" cy="452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EBF-F806-E663-03B3-70334BF2F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24DAE-82EF-4EA3-BD4E-54FFECB64D46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79CE3-0373-F8D6-9348-E57EA0FE7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63862-1DBF-B296-F404-216155BB1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6D23EB-A88C-4FA2-B137-563A0B41A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1218358" rtl="0" fontAlgn="base">
        <a:spcBef>
          <a:spcPct val="0"/>
        </a:spcBef>
        <a:spcAft>
          <a:spcPct val="0"/>
        </a:spcAft>
        <a:defRPr sz="58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8358" rtl="0" fontAlgn="base">
        <a:spcBef>
          <a:spcPct val="0"/>
        </a:spcBef>
        <a:spcAft>
          <a:spcPct val="0"/>
        </a:spcAft>
        <a:defRPr sz="5833">
          <a:solidFill>
            <a:schemeClr val="tx1"/>
          </a:solidFill>
          <a:latin typeface="Calibri" panose="020F0502020204030204" pitchFamily="34" charset="0"/>
        </a:defRPr>
      </a:lvl2pPr>
      <a:lvl3pPr algn="ctr" defTabSz="1218358" rtl="0" fontAlgn="base">
        <a:spcBef>
          <a:spcPct val="0"/>
        </a:spcBef>
        <a:spcAft>
          <a:spcPct val="0"/>
        </a:spcAft>
        <a:defRPr sz="5833">
          <a:solidFill>
            <a:schemeClr val="tx1"/>
          </a:solidFill>
          <a:latin typeface="Calibri" panose="020F0502020204030204" pitchFamily="34" charset="0"/>
        </a:defRPr>
      </a:lvl3pPr>
      <a:lvl4pPr algn="ctr" defTabSz="1218358" rtl="0" fontAlgn="base">
        <a:spcBef>
          <a:spcPct val="0"/>
        </a:spcBef>
        <a:spcAft>
          <a:spcPct val="0"/>
        </a:spcAft>
        <a:defRPr sz="5833">
          <a:solidFill>
            <a:schemeClr val="tx1"/>
          </a:solidFill>
          <a:latin typeface="Calibri" panose="020F0502020204030204" pitchFamily="34" charset="0"/>
        </a:defRPr>
      </a:lvl4pPr>
      <a:lvl5pPr algn="ctr" defTabSz="1218358" rtl="0" fontAlgn="base">
        <a:spcBef>
          <a:spcPct val="0"/>
        </a:spcBef>
        <a:spcAft>
          <a:spcPct val="0"/>
        </a:spcAft>
        <a:defRPr sz="5833">
          <a:solidFill>
            <a:schemeClr val="tx1"/>
          </a:solidFill>
          <a:latin typeface="Calibri" panose="020F0502020204030204" pitchFamily="34" charset="0"/>
        </a:defRPr>
      </a:lvl5pPr>
      <a:lvl6pPr marL="380985" algn="ctr" defTabSz="1218358" rtl="0" fontAlgn="base">
        <a:spcBef>
          <a:spcPct val="0"/>
        </a:spcBef>
        <a:spcAft>
          <a:spcPct val="0"/>
        </a:spcAft>
        <a:defRPr sz="5833">
          <a:solidFill>
            <a:schemeClr val="tx1"/>
          </a:solidFill>
          <a:latin typeface="Calibri" panose="020F0502020204030204" pitchFamily="34" charset="0"/>
        </a:defRPr>
      </a:lvl6pPr>
      <a:lvl7pPr marL="761970" algn="ctr" defTabSz="1218358" rtl="0" fontAlgn="base">
        <a:spcBef>
          <a:spcPct val="0"/>
        </a:spcBef>
        <a:spcAft>
          <a:spcPct val="0"/>
        </a:spcAft>
        <a:defRPr sz="5833">
          <a:solidFill>
            <a:schemeClr val="tx1"/>
          </a:solidFill>
          <a:latin typeface="Calibri" panose="020F0502020204030204" pitchFamily="34" charset="0"/>
        </a:defRPr>
      </a:lvl7pPr>
      <a:lvl8pPr marL="1142954" algn="ctr" defTabSz="1218358" rtl="0" fontAlgn="base">
        <a:spcBef>
          <a:spcPct val="0"/>
        </a:spcBef>
        <a:spcAft>
          <a:spcPct val="0"/>
        </a:spcAft>
        <a:defRPr sz="5833">
          <a:solidFill>
            <a:schemeClr val="tx1"/>
          </a:solidFill>
          <a:latin typeface="Calibri" panose="020F0502020204030204" pitchFamily="34" charset="0"/>
        </a:defRPr>
      </a:lvl8pPr>
      <a:lvl9pPr marL="1523939" algn="ctr" defTabSz="1218358" rtl="0" fontAlgn="base">
        <a:spcBef>
          <a:spcPct val="0"/>
        </a:spcBef>
        <a:spcAft>
          <a:spcPct val="0"/>
        </a:spcAft>
        <a:defRPr sz="583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6388" indent="-456388" algn="l" defTabSz="121835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989502" indent="-380985" algn="l" defTabSz="121835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39" indent="-304259" algn="l" defTabSz="121835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67" kern="1200">
          <a:solidFill>
            <a:schemeClr val="tx1"/>
          </a:solidFill>
          <a:latin typeface="+mn-lt"/>
          <a:ea typeface="+mn-ea"/>
          <a:cs typeface="+mn-cs"/>
        </a:defRPr>
      </a:lvl3pPr>
      <a:lvl4pPr marL="2132456" indent="-304259" algn="l" defTabSz="121835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297" indent="-304259" algn="l" defTabSz="121835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66" indent="-304788" algn="l" defTabSz="121915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42" indent="-304788" algn="l" defTabSz="121915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17" indent="-304788" algn="l" defTabSz="121915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93" indent="-304788" algn="l" defTabSz="121915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6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51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27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2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78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54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29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05" algn="l" defTabSz="12191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H:\&#160;\GA%20DU%20THI%20VONG%20HUYEN\Dan%20Truong%20-%20Dong%20Mau%20Lac%20Hong.mp3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29.gif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>
            <a:extLst>
              <a:ext uri="{FF2B5EF4-FFF2-40B4-BE49-F238E27FC236}">
                <a16:creationId xmlns:a16="http://schemas.microsoft.com/office/drawing/2014/main" id="{36FF335B-FE6F-90E4-76DE-30C32857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4117" r="3333" b="6274"/>
          <a:stretch>
            <a:fillRect/>
          </a:stretch>
        </p:blipFill>
        <p:spPr bwMode="auto">
          <a:xfrm>
            <a:off x="0" y="-98425"/>
            <a:ext cx="12270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707CAF-BD1A-5FB2-590E-949ABA0162BA}"/>
              </a:ext>
            </a:extLst>
          </p:cNvPr>
          <p:cNvSpPr/>
          <p:nvPr/>
        </p:nvSpPr>
        <p:spPr>
          <a:xfrm>
            <a:off x="3338260" y="3912669"/>
            <a:ext cx="6604000" cy="914400"/>
          </a:xfrm>
          <a:prstGeom prst="rect">
            <a:avLst/>
          </a:prstGeom>
          <a:noFill/>
          <a:ln>
            <a:noFill/>
          </a:ln>
          <a:effectLst>
            <a:glow rad="1181100">
              <a:srgbClr val="FFFF00">
                <a:alpha val="3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  <a:softEdge rad="9398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52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LỚP 3</a:t>
            </a:r>
          </a:p>
        </p:txBody>
      </p:sp>
      <p:pic>
        <p:nvPicPr>
          <p:cNvPr id="13" name="Picture 2" descr="hình nền động dây ngang đẹp 1 (101)">
            <a:extLst>
              <a:ext uri="{FF2B5EF4-FFF2-40B4-BE49-F238E27FC236}">
                <a16:creationId xmlns:a16="http://schemas.microsoft.com/office/drawing/2014/main" id="{F90D186D-57DB-9BB0-5C97-189A8723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50" y="2445697"/>
            <a:ext cx="4341306" cy="25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nền động dây ngang đẹp 1 (101)">
            <a:extLst>
              <a:ext uri="{FF2B5EF4-FFF2-40B4-BE49-F238E27FC236}">
                <a16:creationId xmlns:a16="http://schemas.microsoft.com/office/drawing/2014/main" id="{1B5A2951-31F4-38D3-1509-CD114C9D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69" y="3710901"/>
            <a:ext cx="3145798" cy="25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45" descr="Large grid">
            <a:extLst>
              <a:ext uri="{FF2B5EF4-FFF2-40B4-BE49-F238E27FC236}">
                <a16:creationId xmlns:a16="http://schemas.microsoft.com/office/drawing/2014/main" id="{9677BDEC-2961-0145-311D-891ABD7FD5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02581" y="7619945"/>
            <a:ext cx="8445500" cy="184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</a:t>
            </a:r>
            <a:r>
              <a:rPr kumimoji="0" lang="vi-VN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THẦY </a:t>
            </a:r>
            <a:r>
              <a:rPr kumimoji="0" lang="en-US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vi-VN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vi-VN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HỘI GIẢNG</a:t>
            </a:r>
            <a:endParaRPr kumimoji="0" lang="vi-VN" sz="30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74053" dir="1857825" algn="ctr" rotWithShape="0">
                  <a:srgbClr val="0000FF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8E68ABC-F480-B80A-07CE-EE894CA71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4275" y="1180077"/>
            <a:ext cx="1377235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MỪNG QUÝ THẦY CÔ </a:t>
            </a:r>
          </a:p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 DỰ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đồ chơi, LEGO&#10;&#10;Mô tả được tạo tự động">
            <a:extLst>
              <a:ext uri="{FF2B5EF4-FFF2-40B4-BE49-F238E27FC236}">
                <a16:creationId xmlns:a16="http://schemas.microsoft.com/office/drawing/2014/main" id="{C3B0F710-9F80-BAC3-15E7-EC01F693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9" y="2501429"/>
            <a:ext cx="6342857" cy="4247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51FEB-7A98-2D6F-5493-1C262CF1E238}"/>
              </a:ext>
            </a:extLst>
          </p:cNvPr>
          <p:cNvSpPr txBox="1"/>
          <p:nvPr/>
        </p:nvSpPr>
        <p:spPr>
          <a:xfrm>
            <a:off x="5628290" y="1490008"/>
            <a:ext cx="5935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281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75213C93-00B2-A775-694A-1262EB3C7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10163" r="5047" b="21948"/>
          <a:stretch/>
        </p:blipFill>
        <p:spPr bwMode="auto">
          <a:xfrm>
            <a:off x="-44326" y="-17425"/>
            <a:ext cx="12478414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867E4-DAAD-B9FE-90C7-D0F93273EA02}"/>
              </a:ext>
            </a:extLst>
          </p:cNvPr>
          <p:cNvSpPr txBox="1"/>
          <p:nvPr/>
        </p:nvSpPr>
        <p:spPr>
          <a:xfrm>
            <a:off x="506222" y="35735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160005-DBF7-68F2-337D-178DE490C402}"/>
              </a:ext>
            </a:extLst>
          </p:cNvPr>
          <p:cNvGrpSpPr/>
          <p:nvPr/>
        </p:nvGrpSpPr>
        <p:grpSpPr>
          <a:xfrm>
            <a:off x="506220" y="190248"/>
            <a:ext cx="1804987" cy="874988"/>
            <a:chOff x="506220" y="190248"/>
            <a:chExt cx="1804987" cy="8749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73296F-18EF-2CCA-53CC-F8B533990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08" y="190248"/>
              <a:ext cx="1010613" cy="8749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FFA431-FE4B-792B-D85B-F0044E976F28}"/>
                </a:ext>
              </a:extLst>
            </p:cNvPr>
            <p:cNvSpPr txBox="1"/>
            <p:nvPr/>
          </p:nvSpPr>
          <p:spPr>
            <a:xfrm>
              <a:off x="506220" y="357350"/>
              <a:ext cx="18049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D897B4-5B8C-6072-02B5-0F725D10948B}"/>
              </a:ext>
            </a:extLst>
          </p:cNvPr>
          <p:cNvSpPr txBox="1"/>
          <p:nvPr/>
        </p:nvSpPr>
        <p:spPr>
          <a:xfrm>
            <a:off x="1728078" y="394779"/>
            <a:ext cx="18049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AAE1EE-33FD-DCF0-3774-7E976F4A8C53}"/>
              </a:ext>
            </a:extLst>
          </p:cNvPr>
          <p:cNvSpPr/>
          <p:nvPr/>
        </p:nvSpPr>
        <p:spPr>
          <a:xfrm>
            <a:off x="-13206" y="1967099"/>
            <a:ext cx="1028635" cy="88458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2F82DE-B87C-8531-5228-708793CEC299}"/>
              </a:ext>
            </a:extLst>
          </p:cNvPr>
          <p:cNvSpPr/>
          <p:nvPr/>
        </p:nvSpPr>
        <p:spPr>
          <a:xfrm>
            <a:off x="1174623" y="2031781"/>
            <a:ext cx="1035757" cy="88458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0ACEAF-54C7-A437-1B95-7F685B0CC093}"/>
              </a:ext>
            </a:extLst>
          </p:cNvPr>
          <p:cNvSpPr/>
          <p:nvPr/>
        </p:nvSpPr>
        <p:spPr>
          <a:xfrm>
            <a:off x="2465631" y="2027112"/>
            <a:ext cx="1057664" cy="88458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B26D44-F9AC-BE5D-1471-23BB39FE56C6}"/>
              </a:ext>
            </a:extLst>
          </p:cNvPr>
          <p:cNvSpPr/>
          <p:nvPr/>
        </p:nvSpPr>
        <p:spPr>
          <a:xfrm>
            <a:off x="3694220" y="2100021"/>
            <a:ext cx="1120842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C01EA3-1373-67E2-648F-83694BA8E312}"/>
              </a:ext>
            </a:extLst>
          </p:cNvPr>
          <p:cNvSpPr/>
          <p:nvPr/>
        </p:nvSpPr>
        <p:spPr>
          <a:xfrm>
            <a:off x="4969730" y="2100021"/>
            <a:ext cx="1082688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AA5D05-44FD-F461-5342-F521CA926DE5}"/>
              </a:ext>
            </a:extLst>
          </p:cNvPr>
          <p:cNvSpPr/>
          <p:nvPr/>
        </p:nvSpPr>
        <p:spPr>
          <a:xfrm>
            <a:off x="6194881" y="2120657"/>
            <a:ext cx="1013668" cy="88458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ECD650-7762-E948-B45D-F31B4AF2A192}"/>
              </a:ext>
            </a:extLst>
          </p:cNvPr>
          <p:cNvSpPr/>
          <p:nvPr/>
        </p:nvSpPr>
        <p:spPr>
          <a:xfrm>
            <a:off x="7349584" y="2120657"/>
            <a:ext cx="1082688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52B0A5-161B-FE1C-DCE3-D486D758E750}"/>
              </a:ext>
            </a:extLst>
          </p:cNvPr>
          <p:cNvSpPr/>
          <p:nvPr/>
        </p:nvSpPr>
        <p:spPr>
          <a:xfrm>
            <a:off x="8552135" y="2053666"/>
            <a:ext cx="1037534" cy="899265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7A8E23-7C43-0C6C-3682-1D72FBBEDAF6}"/>
              </a:ext>
            </a:extLst>
          </p:cNvPr>
          <p:cNvSpPr/>
          <p:nvPr/>
        </p:nvSpPr>
        <p:spPr>
          <a:xfrm>
            <a:off x="9690481" y="2098234"/>
            <a:ext cx="1076674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50DF8DE-B274-A0CE-C3A3-76D033446D81}"/>
              </a:ext>
            </a:extLst>
          </p:cNvPr>
          <p:cNvSpPr/>
          <p:nvPr/>
        </p:nvSpPr>
        <p:spPr>
          <a:xfrm rot="5400000">
            <a:off x="807394" y="2496468"/>
            <a:ext cx="355566" cy="122031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2F1B53-3669-19F5-3C04-9B7A5BCA1C41}"/>
              </a:ext>
            </a:extLst>
          </p:cNvPr>
          <p:cNvSpPr txBox="1"/>
          <p:nvPr/>
        </p:nvSpPr>
        <p:spPr>
          <a:xfrm>
            <a:off x="497550" y="3284410"/>
            <a:ext cx="1035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C86BFA8-7D07-DA01-B547-DEE7301618AF}"/>
              </a:ext>
            </a:extLst>
          </p:cNvPr>
          <p:cNvSpPr/>
          <p:nvPr/>
        </p:nvSpPr>
        <p:spPr>
          <a:xfrm rot="5400000">
            <a:off x="2287848" y="2452016"/>
            <a:ext cx="355566" cy="1318426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FBF9E1-8720-3AD6-D17E-55F3CCE70BF1}"/>
              </a:ext>
            </a:extLst>
          </p:cNvPr>
          <p:cNvSpPr txBox="1"/>
          <p:nvPr/>
        </p:nvSpPr>
        <p:spPr>
          <a:xfrm>
            <a:off x="1947745" y="3337912"/>
            <a:ext cx="1035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7AEF9E-666E-A6F6-EFA4-F313DD026CAF}"/>
              </a:ext>
            </a:extLst>
          </p:cNvPr>
          <p:cNvSpPr/>
          <p:nvPr/>
        </p:nvSpPr>
        <p:spPr>
          <a:xfrm>
            <a:off x="3732248" y="2165675"/>
            <a:ext cx="1017550" cy="7319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367362-BC5F-E176-0D41-BAE39F8097C2}"/>
              </a:ext>
            </a:extLst>
          </p:cNvPr>
          <p:cNvSpPr/>
          <p:nvPr/>
        </p:nvSpPr>
        <p:spPr>
          <a:xfrm>
            <a:off x="5005305" y="2150993"/>
            <a:ext cx="997799" cy="7319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A1B2EE-1A37-3BE8-758B-9B3CB888D8BC}"/>
              </a:ext>
            </a:extLst>
          </p:cNvPr>
          <p:cNvSpPr/>
          <p:nvPr/>
        </p:nvSpPr>
        <p:spPr>
          <a:xfrm>
            <a:off x="7410497" y="2220971"/>
            <a:ext cx="988229" cy="7319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ED1307-E665-466D-4D27-AD2837F2933B}"/>
              </a:ext>
            </a:extLst>
          </p:cNvPr>
          <p:cNvSpPr/>
          <p:nvPr/>
        </p:nvSpPr>
        <p:spPr>
          <a:xfrm>
            <a:off x="9720053" y="2165675"/>
            <a:ext cx="986789" cy="7319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9C6410-5393-6CFC-E509-F1DCB8214CA2}"/>
              </a:ext>
            </a:extLst>
          </p:cNvPr>
          <p:cNvSpPr/>
          <p:nvPr/>
        </p:nvSpPr>
        <p:spPr>
          <a:xfrm>
            <a:off x="10873476" y="2109091"/>
            <a:ext cx="1051590" cy="88458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5602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A445AAF7-85B7-BCAA-21CD-067C33644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10163" r="5047" b="21948"/>
          <a:stretch/>
        </p:blipFill>
        <p:spPr bwMode="auto">
          <a:xfrm>
            <a:off x="0" y="-37021"/>
            <a:ext cx="12478414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6B9F1A0-47BC-A53E-D105-795246B5C35A}"/>
              </a:ext>
            </a:extLst>
          </p:cNvPr>
          <p:cNvSpPr/>
          <p:nvPr/>
        </p:nvSpPr>
        <p:spPr>
          <a:xfrm>
            <a:off x="116733" y="29310"/>
            <a:ext cx="1662892" cy="1057619"/>
          </a:xfrm>
          <a:prstGeom prst="triangl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E69CEE66-0255-9CD1-FF7D-25EF258D0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77" y="548889"/>
            <a:ext cx="1662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14377"/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 2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8DE6D5CE-983C-20D7-2F0F-1FC7DC37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358" y="420143"/>
            <a:ext cx="987111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14377"/>
            <a:r>
              <a:rPr lang="en-US" altLang="zh-CN" sz="3733" b="1" dirty="0" err="1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Đố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bạn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nhân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bảng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nhân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.</a:t>
            </a:r>
            <a:endParaRPr lang="zh-CN" altLang="en-US" sz="3733" b="1" dirty="0">
              <a:solidFill>
                <a:srgbClr val="FFFF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4D0CEE-975F-8EEC-3289-8F546F7299E7}"/>
              </a:ext>
            </a:extLst>
          </p:cNvPr>
          <p:cNvSpPr/>
          <p:nvPr/>
        </p:nvSpPr>
        <p:spPr>
          <a:xfrm>
            <a:off x="795481" y="1729288"/>
            <a:ext cx="2451371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1 =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B2CE35-1E71-5770-7164-B10FF36452ED}"/>
              </a:ext>
            </a:extLst>
          </p:cNvPr>
          <p:cNvSpPr/>
          <p:nvPr/>
        </p:nvSpPr>
        <p:spPr>
          <a:xfrm>
            <a:off x="795482" y="2571099"/>
            <a:ext cx="2451371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 = 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CA6066-6247-32F5-5C88-14DFE518347B}"/>
              </a:ext>
            </a:extLst>
          </p:cNvPr>
          <p:cNvSpPr/>
          <p:nvPr/>
        </p:nvSpPr>
        <p:spPr>
          <a:xfrm>
            <a:off x="579837" y="3465611"/>
            <a:ext cx="3163858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5E44C3-A885-A2B0-2F46-6513A8688EDD}"/>
              </a:ext>
            </a:extLst>
          </p:cNvPr>
          <p:cNvSpPr/>
          <p:nvPr/>
        </p:nvSpPr>
        <p:spPr>
          <a:xfrm>
            <a:off x="708991" y="4368397"/>
            <a:ext cx="2932833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4 = 16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EA7FF7-63A0-6CD0-9B9D-D68B33702E89}"/>
              </a:ext>
            </a:extLst>
          </p:cNvPr>
          <p:cNvSpPr/>
          <p:nvPr/>
        </p:nvSpPr>
        <p:spPr>
          <a:xfrm>
            <a:off x="708991" y="5242515"/>
            <a:ext cx="2932833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5 = 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DDBE7F-098D-07FD-6CFA-7316A91F5B66}"/>
              </a:ext>
            </a:extLst>
          </p:cNvPr>
          <p:cNvSpPr/>
          <p:nvPr/>
        </p:nvSpPr>
        <p:spPr>
          <a:xfrm>
            <a:off x="6559495" y="1720634"/>
            <a:ext cx="2886062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24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C78A44-C875-21D1-03D6-71F261A67482}"/>
              </a:ext>
            </a:extLst>
          </p:cNvPr>
          <p:cNvSpPr/>
          <p:nvPr/>
        </p:nvSpPr>
        <p:spPr>
          <a:xfrm>
            <a:off x="6559495" y="2593122"/>
            <a:ext cx="2886062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7  = 28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888FBB-A779-1E8D-A26B-9F7F1647B895}"/>
              </a:ext>
            </a:extLst>
          </p:cNvPr>
          <p:cNvSpPr/>
          <p:nvPr/>
        </p:nvSpPr>
        <p:spPr>
          <a:xfrm>
            <a:off x="6559495" y="3465611"/>
            <a:ext cx="3047998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8 = 32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2FB48E8-CEBC-0F90-0165-55EFC89AFC61}"/>
              </a:ext>
            </a:extLst>
          </p:cNvPr>
          <p:cNvSpPr/>
          <p:nvPr/>
        </p:nvSpPr>
        <p:spPr>
          <a:xfrm>
            <a:off x="6559495" y="4233766"/>
            <a:ext cx="3047998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9 = 36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68713-9F30-AE34-B1F4-86CA186021A9}"/>
              </a:ext>
            </a:extLst>
          </p:cNvPr>
          <p:cNvSpPr/>
          <p:nvPr/>
        </p:nvSpPr>
        <p:spPr>
          <a:xfrm>
            <a:off x="6738269" y="5199690"/>
            <a:ext cx="3047998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10 = 40</a:t>
            </a:r>
          </a:p>
        </p:txBody>
      </p:sp>
      <p:pic>
        <p:nvPicPr>
          <p:cNvPr id="43" name="cải">
            <a:extLst>
              <a:ext uri="{FF2B5EF4-FFF2-40B4-BE49-F238E27FC236}">
                <a16:creationId xmlns:a16="http://schemas.microsoft.com/office/drawing/2014/main" id="{03AAC77C-98DC-197B-0B28-D9E4DDF7E1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46443" y="2516062"/>
            <a:ext cx="861763" cy="633059"/>
          </a:xfrm>
          <a:prstGeom prst="rect">
            <a:avLst/>
          </a:prstGeom>
        </p:spPr>
      </p:pic>
      <p:pic>
        <p:nvPicPr>
          <p:cNvPr id="44" name="bí">
            <a:extLst>
              <a:ext uri="{FF2B5EF4-FFF2-40B4-BE49-F238E27FC236}">
                <a16:creationId xmlns:a16="http://schemas.microsoft.com/office/drawing/2014/main" id="{C95BAAF7-61E7-8E89-EFDC-9DE2E00E848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55651" y="4270118"/>
            <a:ext cx="986173" cy="724572"/>
          </a:xfrm>
          <a:prstGeom prst="rect">
            <a:avLst/>
          </a:prstGeom>
        </p:spPr>
      </p:pic>
      <p:pic>
        <p:nvPicPr>
          <p:cNvPr id="45" name="tím">
            <a:extLst>
              <a:ext uri="{FF2B5EF4-FFF2-40B4-BE49-F238E27FC236}">
                <a16:creationId xmlns:a16="http://schemas.microsoft.com/office/drawing/2014/main" id="{7F6877B7-5F12-3657-6066-3C27536AE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80000">
            <a:off x="1627665" y="5144738"/>
            <a:ext cx="950163" cy="740027"/>
          </a:xfrm>
          <a:prstGeom prst="rect">
            <a:avLst/>
          </a:prstGeom>
        </p:spPr>
      </p:pic>
      <p:pic>
        <p:nvPicPr>
          <p:cNvPr id="46" name="táo">
            <a:extLst>
              <a:ext uri="{FF2B5EF4-FFF2-40B4-BE49-F238E27FC236}">
                <a16:creationId xmlns:a16="http://schemas.microsoft.com/office/drawing/2014/main" id="{B447A6F2-475F-7FD5-9942-35D2D14BA9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3813" y="3423968"/>
            <a:ext cx="615793" cy="633060"/>
          </a:xfrm>
          <a:prstGeom prst="rect">
            <a:avLst/>
          </a:prstGeom>
        </p:spPr>
      </p:pic>
      <p:pic>
        <p:nvPicPr>
          <p:cNvPr id="47" name="cả rốt">
            <a:extLst>
              <a:ext uri="{FF2B5EF4-FFF2-40B4-BE49-F238E27FC236}">
                <a16:creationId xmlns:a16="http://schemas.microsoft.com/office/drawing/2014/main" id="{62E5A6C5-0473-EE52-60AD-D3C10D8C8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6393" y="1264296"/>
            <a:ext cx="1397348" cy="125176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11273FBE-0D6E-32CE-D86F-768B1AB5C28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606982" y="3280570"/>
            <a:ext cx="838575" cy="7764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4ADB137-39AA-1C4A-39C5-43C91126F10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78" y="3922672"/>
            <a:ext cx="1138571" cy="1008054"/>
          </a:xfrm>
          <a:prstGeom prst="rect">
            <a:avLst/>
          </a:prstGeom>
        </p:spPr>
      </p:pic>
      <p:pic>
        <p:nvPicPr>
          <p:cNvPr id="52" name="Picture 10" descr="456+ Hình ảnh quả dâu tây hoạt hình dễ thương, cute, đáng yêu - ALONGWALKER">
            <a:extLst>
              <a:ext uri="{FF2B5EF4-FFF2-40B4-BE49-F238E27FC236}">
                <a16:creationId xmlns:a16="http://schemas.microsoft.com/office/drawing/2014/main" id="{623DDF11-1331-9AA5-EECE-E0D8F7C2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342">
            <a:off x="7366274" y="2303385"/>
            <a:ext cx="900208" cy="8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Miếng Cam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7121489E-C385-4DA7-A54E-5F5D89BF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03" y="5033332"/>
            <a:ext cx="1018232" cy="9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đồ chơi, LEGO&#10;&#10;Mô tả được tạo tự động">
            <a:extLst>
              <a:ext uri="{FF2B5EF4-FFF2-40B4-BE49-F238E27FC236}">
                <a16:creationId xmlns:a16="http://schemas.microsoft.com/office/drawing/2014/main" id="{C3B0F710-9F80-BAC3-15E7-EC01F693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9" y="2505671"/>
            <a:ext cx="6342857" cy="4247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51FEB-7A98-2D6F-5493-1C262CF1E238}"/>
              </a:ext>
            </a:extLst>
          </p:cNvPr>
          <p:cNvSpPr txBox="1"/>
          <p:nvPr/>
        </p:nvSpPr>
        <p:spPr>
          <a:xfrm>
            <a:off x="5628290" y="1490008"/>
            <a:ext cx="5935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4775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6C8904D4-4C6A-993A-A5A8-BAF5BA417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10163" r="5047" b="21948"/>
          <a:stretch/>
        </p:blipFill>
        <p:spPr bwMode="auto">
          <a:xfrm>
            <a:off x="0" y="-161212"/>
            <a:ext cx="12478414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5E66A6-3B94-245C-731D-07E6695EAA2C}"/>
              </a:ext>
            </a:extLst>
          </p:cNvPr>
          <p:cNvGrpSpPr/>
          <p:nvPr/>
        </p:nvGrpSpPr>
        <p:grpSpPr>
          <a:xfrm>
            <a:off x="172193" y="73421"/>
            <a:ext cx="3590385" cy="743876"/>
            <a:chOff x="3143655" y="216637"/>
            <a:chExt cx="3590385" cy="74387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19D4FF-90FE-DCCE-DC01-D3600E186D3D}"/>
                </a:ext>
              </a:extLst>
            </p:cNvPr>
            <p:cNvSpPr/>
            <p:nvPr/>
          </p:nvSpPr>
          <p:spPr>
            <a:xfrm>
              <a:off x="3687194" y="238546"/>
              <a:ext cx="3046846" cy="693222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F1E615-70F5-4EAF-D92B-A2FAA33414E5}"/>
                </a:ext>
              </a:extLst>
            </p:cNvPr>
            <p:cNvSpPr txBox="1"/>
            <p:nvPr/>
          </p:nvSpPr>
          <p:spPr>
            <a:xfrm>
              <a:off x="3803181" y="256532"/>
              <a:ext cx="2930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椭圆 47">
              <a:extLst>
                <a:ext uri="{FF2B5EF4-FFF2-40B4-BE49-F238E27FC236}">
                  <a16:creationId xmlns:a16="http://schemas.microsoft.com/office/drawing/2014/main" id="{7ACE36D6-E49E-EA7C-6539-82F7A7DB6D8E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8434F7-B7E1-A02D-7EA9-05B51D6AC9B1}"/>
              </a:ext>
            </a:extLst>
          </p:cNvPr>
          <p:cNvSpPr txBox="1"/>
          <p:nvPr/>
        </p:nvSpPr>
        <p:spPr>
          <a:xfrm>
            <a:off x="362057" y="1076341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x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FE7CC-FB55-A838-38CD-1B0969E6B056}"/>
              </a:ext>
            </a:extLst>
          </p:cNvPr>
          <p:cNvSpPr txBox="1"/>
          <p:nvPr/>
        </p:nvSpPr>
        <p:spPr>
          <a:xfrm>
            <a:off x="831719" y="2010461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407A0-4E9E-5C61-A338-880127B049E4}"/>
              </a:ext>
            </a:extLst>
          </p:cNvPr>
          <p:cNvSpPr txBox="1"/>
          <p:nvPr/>
        </p:nvSpPr>
        <p:spPr>
          <a:xfrm>
            <a:off x="831719" y="2882524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D1DCD6-314B-000C-B23D-1306F521235C}"/>
              </a:ext>
            </a:extLst>
          </p:cNvPr>
          <p:cNvSpPr txBox="1"/>
          <p:nvPr/>
        </p:nvSpPr>
        <p:spPr>
          <a:xfrm>
            <a:off x="3414710" y="1138398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6F9766-3167-2991-8CF1-6B24F212AD70}"/>
              </a:ext>
            </a:extLst>
          </p:cNvPr>
          <p:cNvSpPr txBox="1"/>
          <p:nvPr/>
        </p:nvSpPr>
        <p:spPr>
          <a:xfrm>
            <a:off x="3484839" y="2043974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3AE6E9-FA06-8002-AF60-E05F6EA3951F}"/>
              </a:ext>
            </a:extLst>
          </p:cNvPr>
          <p:cNvSpPr txBox="1"/>
          <p:nvPr/>
        </p:nvSpPr>
        <p:spPr>
          <a:xfrm>
            <a:off x="3414710" y="2940457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8FE27E-E0CB-21FA-9179-5648D9BEF3FC}"/>
              </a:ext>
            </a:extLst>
          </p:cNvPr>
          <p:cNvSpPr txBox="1"/>
          <p:nvPr/>
        </p:nvSpPr>
        <p:spPr>
          <a:xfrm>
            <a:off x="5997701" y="1138397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B0ED0-7E01-EED3-AA5F-E356485A975C}"/>
              </a:ext>
            </a:extLst>
          </p:cNvPr>
          <p:cNvSpPr txBox="1"/>
          <p:nvPr/>
        </p:nvSpPr>
        <p:spPr>
          <a:xfrm>
            <a:off x="6423464" y="2043974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C55CE4-F1D2-2B6B-421C-973978D462D5}"/>
              </a:ext>
            </a:extLst>
          </p:cNvPr>
          <p:cNvSpPr txBox="1"/>
          <p:nvPr/>
        </p:nvSpPr>
        <p:spPr>
          <a:xfrm>
            <a:off x="6423464" y="2899791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3D8592-AECF-6572-1E0C-8D07EE0F33F0}"/>
              </a:ext>
            </a:extLst>
          </p:cNvPr>
          <p:cNvSpPr txBox="1"/>
          <p:nvPr/>
        </p:nvSpPr>
        <p:spPr>
          <a:xfrm>
            <a:off x="9113749" y="1138397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8F6B36-9B24-E3D8-39B5-F2B2CBC87455}"/>
              </a:ext>
            </a:extLst>
          </p:cNvPr>
          <p:cNvSpPr txBox="1"/>
          <p:nvPr/>
        </p:nvSpPr>
        <p:spPr>
          <a:xfrm>
            <a:off x="9129326" y="1994214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003B5B-C3B3-FA1E-DE06-04303F35DA11}"/>
              </a:ext>
            </a:extLst>
          </p:cNvPr>
          <p:cNvSpPr txBox="1"/>
          <p:nvPr/>
        </p:nvSpPr>
        <p:spPr>
          <a:xfrm>
            <a:off x="9046086" y="2972885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x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D79944-8F28-E75C-A575-4CF1753A5CA5}"/>
              </a:ext>
            </a:extLst>
          </p:cNvPr>
          <p:cNvSpPr txBox="1"/>
          <p:nvPr/>
        </p:nvSpPr>
        <p:spPr>
          <a:xfrm>
            <a:off x="2046093" y="1138398"/>
            <a:ext cx="1168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8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2A198-58FF-0A56-1C17-B7C301057CE1}"/>
              </a:ext>
            </a:extLst>
          </p:cNvPr>
          <p:cNvSpPr txBox="1"/>
          <p:nvPr/>
        </p:nvSpPr>
        <p:spPr>
          <a:xfrm>
            <a:off x="2046093" y="2052066"/>
            <a:ext cx="1600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24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0577B8-85BE-42E5-D633-C09977A270C5}"/>
              </a:ext>
            </a:extLst>
          </p:cNvPr>
          <p:cNvSpPr txBox="1"/>
          <p:nvPr/>
        </p:nvSpPr>
        <p:spPr>
          <a:xfrm>
            <a:off x="2034619" y="2904697"/>
            <a:ext cx="1467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32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690912-1F9A-9D28-CCD2-39DDC4F5275D}"/>
              </a:ext>
            </a:extLst>
          </p:cNvPr>
          <p:cNvSpPr txBox="1"/>
          <p:nvPr/>
        </p:nvSpPr>
        <p:spPr>
          <a:xfrm>
            <a:off x="4388600" y="1147491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20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E7C8BF-B235-37EA-D179-18664B6864F3}"/>
              </a:ext>
            </a:extLst>
          </p:cNvPr>
          <p:cNvSpPr txBox="1"/>
          <p:nvPr/>
        </p:nvSpPr>
        <p:spPr>
          <a:xfrm>
            <a:off x="4478436" y="2010461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36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754B2F-8A03-2F28-A20E-C4A0281AD1AB}"/>
              </a:ext>
            </a:extLst>
          </p:cNvPr>
          <p:cNvSpPr txBox="1"/>
          <p:nvPr/>
        </p:nvSpPr>
        <p:spPr>
          <a:xfrm>
            <a:off x="4654085" y="2899317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40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DB982-B22F-0D4D-FBC8-A645F1E82048}"/>
              </a:ext>
            </a:extLst>
          </p:cNvPr>
          <p:cNvSpPr txBox="1"/>
          <p:nvPr/>
        </p:nvSpPr>
        <p:spPr>
          <a:xfrm>
            <a:off x="7571830" y="1163277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12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DA8E42-D1D9-5F98-9A85-8CBB8D190010}"/>
              </a:ext>
            </a:extLst>
          </p:cNvPr>
          <p:cNvSpPr txBox="1"/>
          <p:nvPr/>
        </p:nvSpPr>
        <p:spPr>
          <a:xfrm>
            <a:off x="7548275" y="1994214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20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3044A7-6153-E07F-6A1C-6564F376E55C}"/>
              </a:ext>
            </a:extLst>
          </p:cNvPr>
          <p:cNvSpPr txBox="1"/>
          <p:nvPr/>
        </p:nvSpPr>
        <p:spPr>
          <a:xfrm>
            <a:off x="7467020" y="2972885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28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DCA2C3-1449-11C5-64D0-EB799528D864}"/>
              </a:ext>
            </a:extLst>
          </p:cNvPr>
          <p:cNvSpPr txBox="1"/>
          <p:nvPr/>
        </p:nvSpPr>
        <p:spPr>
          <a:xfrm>
            <a:off x="10282625" y="1089410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24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1566B-53C1-F6CE-C100-CB4D4A6A38F4}"/>
              </a:ext>
            </a:extLst>
          </p:cNvPr>
          <p:cNvSpPr txBox="1"/>
          <p:nvPr/>
        </p:nvSpPr>
        <p:spPr>
          <a:xfrm>
            <a:off x="10279308" y="2043201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0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CDE22-3B2A-F880-8C65-050EA8045CEF}"/>
              </a:ext>
            </a:extLst>
          </p:cNvPr>
          <p:cNvSpPr txBox="1"/>
          <p:nvPr/>
        </p:nvSpPr>
        <p:spPr>
          <a:xfrm>
            <a:off x="10404683" y="2899018"/>
            <a:ext cx="147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40</a:t>
            </a:r>
            <a:endParaRPr lang="en-US" sz="36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9B5EAF-1D1A-9D7E-98A7-A9549C9F357A}"/>
              </a:ext>
            </a:extLst>
          </p:cNvPr>
          <p:cNvSpPr txBox="1"/>
          <p:nvPr/>
        </p:nvSpPr>
        <p:spPr>
          <a:xfrm>
            <a:off x="989303" y="4379054"/>
            <a:ext cx="5026380" cy="1191816"/>
          </a:xfrm>
          <a:prstGeom prst="roundRect">
            <a:avLst/>
          </a:prstGeom>
          <a:solidFill>
            <a:sysClr val="window" lastClr="FFFFFF">
              <a:alpha val="70000"/>
            </a:sysClr>
          </a:solidFill>
          <a:ln>
            <a:solidFill>
              <a:sysClr val="windowText" lastClr="0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Lưu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ý: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Bất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kì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số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nào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nhân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với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0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đều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bằng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 panose="020F050202020403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7470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7E9CEAB3-8227-ADC5-7D7F-DAF33C0BA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10163" r="5047" b="21948"/>
          <a:stretch/>
        </p:blipFill>
        <p:spPr bwMode="auto">
          <a:xfrm>
            <a:off x="172193" y="0"/>
            <a:ext cx="12478414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E7EF9B-DF98-238C-6643-D1D2DB5F0457}"/>
              </a:ext>
            </a:extLst>
          </p:cNvPr>
          <p:cNvGrpSpPr/>
          <p:nvPr/>
        </p:nvGrpSpPr>
        <p:grpSpPr>
          <a:xfrm>
            <a:off x="444567" y="369083"/>
            <a:ext cx="2637885" cy="830997"/>
            <a:chOff x="3143655" y="199028"/>
            <a:chExt cx="2637885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9530C3-5602-3684-F1FA-8A3CC166A0F6}"/>
                </a:ext>
              </a:extLst>
            </p:cNvPr>
            <p:cNvSpPr/>
            <p:nvPr/>
          </p:nvSpPr>
          <p:spPr>
            <a:xfrm>
              <a:off x="3687194" y="238546"/>
              <a:ext cx="1720149" cy="693222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8EE0AC-4856-A121-87C7-75B0C09AE95B}"/>
                </a:ext>
              </a:extLst>
            </p:cNvPr>
            <p:cNvSpPr txBox="1"/>
            <p:nvPr/>
          </p:nvSpPr>
          <p:spPr>
            <a:xfrm>
              <a:off x="3813840" y="199028"/>
              <a:ext cx="1967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" name="椭圆 47">
              <a:extLst>
                <a:ext uri="{FF2B5EF4-FFF2-40B4-BE49-F238E27FC236}">
                  <a16:creationId xmlns:a16="http://schemas.microsoft.com/office/drawing/2014/main" id="{42870A64-DE53-D275-953F-5DC6DB9C5168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9925CC-1B55-9050-9CB2-860C78BA3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1" y="1569163"/>
            <a:ext cx="10374366" cy="238491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FEB17B-35A6-71F9-4BF8-9346ABF12167}"/>
              </a:ext>
            </a:extLst>
          </p:cNvPr>
          <p:cNvSpPr/>
          <p:nvPr/>
        </p:nvSpPr>
        <p:spPr>
          <a:xfrm>
            <a:off x="8522607" y="3009900"/>
            <a:ext cx="1086293" cy="8382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17B247-3895-C36D-9592-831FB479C943}"/>
              </a:ext>
            </a:extLst>
          </p:cNvPr>
          <p:cNvSpPr/>
          <p:nvPr/>
        </p:nvSpPr>
        <p:spPr>
          <a:xfrm>
            <a:off x="9977759" y="3009900"/>
            <a:ext cx="1086293" cy="8382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0E4309-06D7-7C31-A5B2-DB6F0B86DA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00" y="5264404"/>
            <a:ext cx="3774610" cy="1529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866E33-D6CD-5B37-E317-01CD45A7D4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" y="5036063"/>
            <a:ext cx="2401764" cy="21219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1A7EF3-069D-6BC8-5B5D-A361773AFD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85" y="5870752"/>
            <a:ext cx="1274136" cy="1125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CB7FAC-5587-2774-91A8-C30BE08581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89" y="5036063"/>
            <a:ext cx="3774610" cy="1529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BBFD6A-18BF-951D-A940-36E316B45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5" y="-246738"/>
            <a:ext cx="2401764" cy="21219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0BEE24-38A3-86D8-7117-4C14256CA8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7" r="542"/>
          <a:stretch/>
        </p:blipFill>
        <p:spPr>
          <a:xfrm>
            <a:off x="2880287" y="-81053"/>
            <a:ext cx="1867710" cy="15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43AE6E9-FA06-8002-AF60-E05F6EA3951F}"/>
              </a:ext>
            </a:extLst>
          </p:cNvPr>
          <p:cNvSpPr txBox="1"/>
          <p:nvPr/>
        </p:nvSpPr>
        <p:spPr>
          <a:xfrm>
            <a:off x="3414710" y="2940457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B0ED0-7E01-EED3-AA5F-E356485A975C}"/>
              </a:ext>
            </a:extLst>
          </p:cNvPr>
          <p:cNvSpPr txBox="1"/>
          <p:nvPr/>
        </p:nvSpPr>
        <p:spPr>
          <a:xfrm>
            <a:off x="6423464" y="2043974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C55CE4-F1D2-2B6B-421C-973978D462D5}"/>
              </a:ext>
            </a:extLst>
          </p:cNvPr>
          <p:cNvSpPr txBox="1"/>
          <p:nvPr/>
        </p:nvSpPr>
        <p:spPr>
          <a:xfrm>
            <a:off x="6423464" y="2899791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3D8592-AECF-6572-1E0C-8D07EE0F33F0}"/>
              </a:ext>
            </a:extLst>
          </p:cNvPr>
          <p:cNvSpPr txBox="1"/>
          <p:nvPr/>
        </p:nvSpPr>
        <p:spPr>
          <a:xfrm>
            <a:off x="9113749" y="1138397"/>
            <a:ext cx="23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x 4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CF5B5618-9888-971D-AF0D-BE7B2DBE4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10163" r="5047" b="21948"/>
          <a:stretch/>
        </p:blipFill>
        <p:spPr bwMode="auto">
          <a:xfrm>
            <a:off x="184257" y="8368"/>
            <a:ext cx="12478414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601509-E89F-F7F0-1BBD-783B63E8D029}"/>
              </a:ext>
            </a:extLst>
          </p:cNvPr>
          <p:cNvGrpSpPr/>
          <p:nvPr/>
        </p:nvGrpSpPr>
        <p:grpSpPr>
          <a:xfrm>
            <a:off x="794763" y="313749"/>
            <a:ext cx="7845239" cy="743876"/>
            <a:chOff x="3143655" y="216637"/>
            <a:chExt cx="7845239" cy="7438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9B611B-75B6-4E74-94F8-F375B8B981C4}"/>
                </a:ext>
              </a:extLst>
            </p:cNvPr>
            <p:cNvSpPr/>
            <p:nvPr/>
          </p:nvSpPr>
          <p:spPr>
            <a:xfrm>
              <a:off x="3687194" y="238546"/>
              <a:ext cx="5123296" cy="693222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A441A8-23C0-58FE-95B9-D87B99C91C22}"/>
                </a:ext>
              </a:extLst>
            </p:cNvPr>
            <p:cNvSpPr txBox="1"/>
            <p:nvPr/>
          </p:nvSpPr>
          <p:spPr>
            <a:xfrm>
              <a:off x="3687194" y="238546"/>
              <a:ext cx="7301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Tính bằng hai cách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椭圆 47">
              <a:extLst>
                <a:ext uri="{FF2B5EF4-FFF2-40B4-BE49-F238E27FC236}">
                  <a16:creationId xmlns:a16="http://schemas.microsoft.com/office/drawing/2014/main" id="{183EE58C-76C6-BEAB-EAFD-91274388281A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Text Box 13">
            <a:extLst>
              <a:ext uri="{FF2B5EF4-FFF2-40B4-BE49-F238E27FC236}">
                <a16:creationId xmlns:a16="http://schemas.microsoft.com/office/drawing/2014/main" id="{E96A0A32-8B45-3D25-B9E8-61902039D645}"/>
              </a:ext>
            </a:extLst>
          </p:cNvPr>
          <p:cNvSpPr txBox="1"/>
          <p:nvPr/>
        </p:nvSpPr>
        <p:spPr>
          <a:xfrm>
            <a:off x="2552032" y="1138397"/>
            <a:ext cx="390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x 2 x 2 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F0D8264C-B101-2A7E-32DB-42F75AEABF98}"/>
              </a:ext>
            </a:extLst>
          </p:cNvPr>
          <p:cNvSpPr txBox="1"/>
          <p:nvPr/>
        </p:nvSpPr>
        <p:spPr>
          <a:xfrm>
            <a:off x="1338302" y="1938965"/>
            <a:ext cx="8393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4000" b="1" dirty="0">
                <a:solidFill>
                  <a:srgbClr val="3E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2 x 2			 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50566C55-F91E-4FDD-199A-E3B60B4A0CD1}"/>
              </a:ext>
            </a:extLst>
          </p:cNvPr>
          <p:cNvSpPr txBox="1"/>
          <p:nvPr/>
        </p:nvSpPr>
        <p:spPr>
          <a:xfrm>
            <a:off x="1186464" y="4249001"/>
            <a:ext cx="440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4000" b="1" dirty="0">
                <a:solidFill>
                  <a:srgbClr val="3E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2 x 2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485E61-27D6-22AE-5651-503E76ABAB46}"/>
              </a:ext>
            </a:extLst>
          </p:cNvPr>
          <p:cNvSpPr txBox="1"/>
          <p:nvPr/>
        </p:nvSpPr>
        <p:spPr>
          <a:xfrm>
            <a:off x="5627286" y="1905565"/>
            <a:ext cx="331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(4 x 2) x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D1B3CB-F3E1-DBA1-D8EE-FBA58A1701E3}"/>
              </a:ext>
            </a:extLst>
          </p:cNvPr>
          <p:cNvSpPr txBox="1"/>
          <p:nvPr/>
        </p:nvSpPr>
        <p:spPr>
          <a:xfrm>
            <a:off x="5620272" y="2613451"/>
            <a:ext cx="185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x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D6A346-AFB7-9F59-0DE8-96B334F3CADB}"/>
              </a:ext>
            </a:extLst>
          </p:cNvPr>
          <p:cNvSpPr txBox="1"/>
          <p:nvPr/>
        </p:nvSpPr>
        <p:spPr>
          <a:xfrm>
            <a:off x="5594362" y="3294400"/>
            <a:ext cx="185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B51499-5139-2AFB-689E-CB328F387B5B}"/>
              </a:ext>
            </a:extLst>
          </p:cNvPr>
          <p:cNvSpPr txBox="1"/>
          <p:nvPr/>
        </p:nvSpPr>
        <p:spPr>
          <a:xfrm>
            <a:off x="5627285" y="4265061"/>
            <a:ext cx="331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x (2 x 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FEEA46-F3DB-CC46-00DC-55E15F80F148}"/>
              </a:ext>
            </a:extLst>
          </p:cNvPr>
          <p:cNvSpPr txBox="1"/>
          <p:nvPr/>
        </p:nvSpPr>
        <p:spPr>
          <a:xfrm>
            <a:off x="5670473" y="4956887"/>
            <a:ext cx="185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x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1CD149-7FAD-B52E-9761-2C062C31D902}"/>
              </a:ext>
            </a:extLst>
          </p:cNvPr>
          <p:cNvSpPr txBox="1"/>
          <p:nvPr/>
        </p:nvSpPr>
        <p:spPr>
          <a:xfrm>
            <a:off x="5670473" y="5691886"/>
            <a:ext cx="185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</p:spTree>
    <p:extLst>
      <p:ext uri="{BB962C8B-B14F-4D97-AF65-F5344CB8AC3E}">
        <p14:creationId xmlns:p14="http://schemas.microsoft.com/office/powerpoint/2010/main" val="17697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0EBFDA7A-22E7-6D3E-C593-6F60F6B6E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10163" r="5047" b="21948"/>
          <a:stretch/>
        </p:blipFill>
        <p:spPr bwMode="auto">
          <a:xfrm>
            <a:off x="0" y="0"/>
            <a:ext cx="12478414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9E51D96F-74CC-55D3-5881-CD7307B4246C}"/>
              </a:ext>
            </a:extLst>
          </p:cNvPr>
          <p:cNvSpPr txBox="1"/>
          <p:nvPr/>
        </p:nvSpPr>
        <p:spPr>
          <a:xfrm>
            <a:off x="794763" y="1364538"/>
            <a:ext cx="390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3 x 2 x 2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169BB2-A473-6480-91E8-28B9CDE98E05}"/>
              </a:ext>
            </a:extLst>
          </p:cNvPr>
          <p:cNvGrpSpPr/>
          <p:nvPr/>
        </p:nvGrpSpPr>
        <p:grpSpPr>
          <a:xfrm>
            <a:off x="794763" y="313749"/>
            <a:ext cx="7845239" cy="743876"/>
            <a:chOff x="3143655" y="216637"/>
            <a:chExt cx="7845239" cy="7438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851C51-8F5C-6AB4-124C-48EF4F1EBDBE}"/>
                </a:ext>
              </a:extLst>
            </p:cNvPr>
            <p:cNvSpPr/>
            <p:nvPr/>
          </p:nvSpPr>
          <p:spPr>
            <a:xfrm>
              <a:off x="3687194" y="238546"/>
              <a:ext cx="5123296" cy="693222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9D7127-8CFA-AEB1-D36F-EFBFCF6D3620}"/>
                </a:ext>
              </a:extLst>
            </p:cNvPr>
            <p:cNvSpPr txBox="1"/>
            <p:nvPr/>
          </p:nvSpPr>
          <p:spPr>
            <a:xfrm>
              <a:off x="3687194" y="238546"/>
              <a:ext cx="7301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Tính bằng hai cách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47">
              <a:extLst>
                <a:ext uri="{FF2B5EF4-FFF2-40B4-BE49-F238E27FC236}">
                  <a16:creationId xmlns:a16="http://schemas.microsoft.com/office/drawing/2014/main" id="{C366AB63-7065-A935-D231-3B981747CE9E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13">
            <a:extLst>
              <a:ext uri="{FF2B5EF4-FFF2-40B4-BE49-F238E27FC236}">
                <a16:creationId xmlns:a16="http://schemas.microsoft.com/office/drawing/2014/main" id="{337C6BC5-79B9-BB18-7377-F751BC8713A3}"/>
              </a:ext>
            </a:extLst>
          </p:cNvPr>
          <p:cNvSpPr txBox="1"/>
          <p:nvPr/>
        </p:nvSpPr>
        <p:spPr>
          <a:xfrm>
            <a:off x="5762355" y="1364538"/>
            <a:ext cx="390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5 x 2 x 4 </a:t>
            </a:r>
          </a:p>
        </p:txBody>
      </p:sp>
    </p:spTree>
    <p:extLst>
      <p:ext uri="{BB962C8B-B14F-4D97-AF65-F5344CB8AC3E}">
        <p14:creationId xmlns:p14="http://schemas.microsoft.com/office/powerpoint/2010/main" val="309249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đồ chơi, LEGO&#10;&#10;Mô tả được tạo tự động">
            <a:extLst>
              <a:ext uri="{FF2B5EF4-FFF2-40B4-BE49-F238E27FC236}">
                <a16:creationId xmlns:a16="http://schemas.microsoft.com/office/drawing/2014/main" id="{C3B0F710-9F80-BAC3-15E7-EC01F693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9" y="2505671"/>
            <a:ext cx="6342857" cy="4247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51FEB-7A98-2D6F-5493-1C262CF1E238}"/>
              </a:ext>
            </a:extLst>
          </p:cNvPr>
          <p:cNvSpPr txBox="1"/>
          <p:nvPr/>
        </p:nvSpPr>
        <p:spPr>
          <a:xfrm>
            <a:off x="5628290" y="1490008"/>
            <a:ext cx="5935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0316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F21CEC0-2D97-3335-E435-CB5E93020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825500"/>
            <a:ext cx="8128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DẠY KẾT THÚC</a:t>
            </a:r>
          </a:p>
        </p:txBody>
      </p:sp>
      <p:sp>
        <p:nvSpPr>
          <p:cNvPr id="4" name="WordArt 45" descr="Large grid">
            <a:extLst>
              <a:ext uri="{FF2B5EF4-FFF2-40B4-BE49-F238E27FC236}">
                <a16:creationId xmlns:a16="http://schemas.microsoft.com/office/drawing/2014/main" id="{BBB4A4A6-E39B-50F7-0B2E-66A4B229CC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8500" y="2413000"/>
            <a:ext cx="8445500" cy="184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QUÝ THẦY CÔ MẠNH KHỎE, THÀNH CÔNG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36EBF5-4C6D-5B11-FBCD-4FC835A6C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0" y="5905500"/>
            <a:ext cx="7937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E92B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TRÂN TRỌNG KÍNH CHÀO</a:t>
            </a:r>
          </a:p>
        </p:txBody>
      </p:sp>
      <p:sp>
        <p:nvSpPr>
          <p:cNvPr id="9221" name="Footer Placeholder 4">
            <a:extLst>
              <a:ext uri="{FF2B5EF4-FFF2-40B4-BE49-F238E27FC236}">
                <a16:creationId xmlns:a16="http://schemas.microsoft.com/office/drawing/2014/main" id="{9A946326-BEB0-1C73-808E-DDBE9B76162C}"/>
              </a:ext>
            </a:extLst>
          </p:cNvPr>
          <p:cNvSpPr txBox="1">
            <a:spLocks noGrp="1"/>
          </p:cNvSpPr>
          <p:nvPr/>
        </p:nvSpPr>
        <p:spPr bwMode="auto">
          <a:xfrm>
            <a:off x="2603500" y="5080000"/>
            <a:ext cx="24130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0EC1E9-A023-DC56-34A7-2583B24E0E50}"/>
              </a:ext>
            </a:extLst>
          </p:cNvPr>
          <p:cNvSpPr txBox="1">
            <a:spLocks noGrp="1"/>
          </p:cNvSpPr>
          <p:nvPr/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02C100-041C-4DA7-9535-AD256E4C026F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23" name="Picture 11" descr="NGÔI SAO">
            <a:extLst>
              <a:ext uri="{FF2B5EF4-FFF2-40B4-BE49-F238E27FC236}">
                <a16:creationId xmlns:a16="http://schemas.microsoft.com/office/drawing/2014/main" id="{A1C3D723-DA24-9550-F24D-2FD342A092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5" y="0"/>
            <a:ext cx="1095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NGÔI SAO">
            <a:extLst>
              <a:ext uri="{FF2B5EF4-FFF2-40B4-BE49-F238E27FC236}">
                <a16:creationId xmlns:a16="http://schemas.microsoft.com/office/drawing/2014/main" id="{CF55045B-3576-0598-C1DB-47AC16D753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0"/>
            <a:ext cx="1095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NGÔI SAO">
            <a:extLst>
              <a:ext uri="{FF2B5EF4-FFF2-40B4-BE49-F238E27FC236}">
                <a16:creationId xmlns:a16="http://schemas.microsoft.com/office/drawing/2014/main" id="{CBFE296D-F00C-B0FE-813C-F8F30B3604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4572000"/>
            <a:ext cx="1095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NGÔI SAO">
            <a:extLst>
              <a:ext uri="{FF2B5EF4-FFF2-40B4-BE49-F238E27FC236}">
                <a16:creationId xmlns:a16="http://schemas.microsoft.com/office/drawing/2014/main" id="{054AAE69-C33F-926A-67D2-79A9464BE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4572000"/>
            <a:ext cx="1095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4" descr="n_blu016">
            <a:extLst>
              <a:ext uri="{FF2B5EF4-FFF2-40B4-BE49-F238E27FC236}">
                <a16:creationId xmlns:a16="http://schemas.microsoft.com/office/drawing/2014/main" id="{EC493400-873E-6AD0-94D3-1B8243EA5A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461000"/>
            <a:ext cx="1143000" cy="118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4" descr="n_blu016">
            <a:extLst>
              <a:ext uri="{FF2B5EF4-FFF2-40B4-BE49-F238E27FC236}">
                <a16:creationId xmlns:a16="http://schemas.microsoft.com/office/drawing/2014/main" id="{1B455D68-CB48-4B92-5FC3-8F5558FEB1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5419990"/>
            <a:ext cx="1143000" cy="11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4" descr="n_blu016">
            <a:extLst>
              <a:ext uri="{FF2B5EF4-FFF2-40B4-BE49-F238E27FC236}">
                <a16:creationId xmlns:a16="http://schemas.microsoft.com/office/drawing/2014/main" id="{1118CDDF-F02D-F8A4-DB67-98218FB87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5737490"/>
            <a:ext cx="1143000" cy="11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4" descr="n_blu016">
            <a:extLst>
              <a:ext uri="{FF2B5EF4-FFF2-40B4-BE49-F238E27FC236}">
                <a16:creationId xmlns:a16="http://schemas.microsoft.com/office/drawing/2014/main" id="{2FF448C0-A574-F69D-ED76-6050C6B8D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37490"/>
            <a:ext cx="1143000" cy="11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Bocau">
            <a:extLst>
              <a:ext uri="{FF2B5EF4-FFF2-40B4-BE49-F238E27FC236}">
                <a16:creationId xmlns:a16="http://schemas.microsoft.com/office/drawing/2014/main" id="{DEE3A212-1DE3-E22E-3328-CC955B10F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0" y="1714500"/>
            <a:ext cx="10636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Bocau">
            <a:extLst>
              <a:ext uri="{FF2B5EF4-FFF2-40B4-BE49-F238E27FC236}">
                <a16:creationId xmlns:a16="http://schemas.microsoft.com/office/drawing/2014/main" id="{4FBCDC51-BF97-080B-7A1F-17C7DC5503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1" y="3365500"/>
            <a:ext cx="722313" cy="53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140">
            <a:extLst>
              <a:ext uri="{FF2B5EF4-FFF2-40B4-BE49-F238E27FC236}">
                <a16:creationId xmlns:a16="http://schemas.microsoft.com/office/drawing/2014/main" id="{FF4E7193-1A40-4DBE-EC87-16FA645D4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3873500"/>
            <a:ext cx="103055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4" name="Group 36">
            <a:extLst>
              <a:ext uri="{FF2B5EF4-FFF2-40B4-BE49-F238E27FC236}">
                <a16:creationId xmlns:a16="http://schemas.microsoft.com/office/drawing/2014/main" id="{34112D1B-6DB4-EF73-C65B-A5B90FA49871}"/>
              </a:ext>
            </a:extLst>
          </p:cNvPr>
          <p:cNvGrpSpPr>
            <a:grpSpLocks/>
          </p:cNvGrpSpPr>
          <p:nvPr/>
        </p:nvGrpSpPr>
        <p:grpSpPr bwMode="auto">
          <a:xfrm>
            <a:off x="11453813" y="0"/>
            <a:ext cx="611188" cy="492125"/>
            <a:chOff x="336" y="-288"/>
            <a:chExt cx="624" cy="576"/>
          </a:xfrm>
        </p:grpSpPr>
        <p:pic>
          <p:nvPicPr>
            <p:cNvPr id="9288" name="Picture 37" descr="DSTARS-P">
              <a:extLst>
                <a:ext uri="{FF2B5EF4-FFF2-40B4-BE49-F238E27FC236}">
                  <a16:creationId xmlns:a16="http://schemas.microsoft.com/office/drawing/2014/main" id="{3642956D-4B71-381E-0371-1F0587B434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9" name="Picture 38" descr="DSTARS-P">
              <a:extLst>
                <a:ext uri="{FF2B5EF4-FFF2-40B4-BE49-F238E27FC236}">
                  <a16:creationId xmlns:a16="http://schemas.microsoft.com/office/drawing/2014/main" id="{317EF943-72D5-63CA-DB67-87102A4C87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0" name="Picture 39" descr="DSTARS-P">
              <a:extLst>
                <a:ext uri="{FF2B5EF4-FFF2-40B4-BE49-F238E27FC236}">
                  <a16:creationId xmlns:a16="http://schemas.microsoft.com/office/drawing/2014/main" id="{5574ECB5-34E3-92F6-AFE6-F52962AB95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1" name="Picture 40" descr="DSTARS-P">
              <a:extLst>
                <a:ext uri="{FF2B5EF4-FFF2-40B4-BE49-F238E27FC236}">
                  <a16:creationId xmlns:a16="http://schemas.microsoft.com/office/drawing/2014/main" id="{650D3B3E-0D7B-8D9F-E8DD-B7505FB026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2" name="Picture 41" descr="DSTARS-P">
              <a:extLst>
                <a:ext uri="{FF2B5EF4-FFF2-40B4-BE49-F238E27FC236}">
                  <a16:creationId xmlns:a16="http://schemas.microsoft.com/office/drawing/2014/main" id="{AC2D7247-E840-59F3-E351-1E35140385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5" name="Group 42">
            <a:extLst>
              <a:ext uri="{FF2B5EF4-FFF2-40B4-BE49-F238E27FC236}">
                <a16:creationId xmlns:a16="http://schemas.microsoft.com/office/drawing/2014/main" id="{7E22D009-98DB-B2F8-CD99-7468E688D5B8}"/>
              </a:ext>
            </a:extLst>
          </p:cNvPr>
          <p:cNvGrpSpPr>
            <a:grpSpLocks/>
          </p:cNvGrpSpPr>
          <p:nvPr/>
        </p:nvGrpSpPr>
        <p:grpSpPr bwMode="auto">
          <a:xfrm>
            <a:off x="11049000" y="127000"/>
            <a:ext cx="952500" cy="492125"/>
            <a:chOff x="336" y="-288"/>
            <a:chExt cx="624" cy="576"/>
          </a:xfrm>
        </p:grpSpPr>
        <p:pic>
          <p:nvPicPr>
            <p:cNvPr id="9283" name="Picture 43" descr="DSTARS-P">
              <a:extLst>
                <a:ext uri="{FF2B5EF4-FFF2-40B4-BE49-F238E27FC236}">
                  <a16:creationId xmlns:a16="http://schemas.microsoft.com/office/drawing/2014/main" id="{CC49B190-2E44-5A13-E46E-D75F6B6FB43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4" name="Picture 44" descr="DSTARS-P">
              <a:extLst>
                <a:ext uri="{FF2B5EF4-FFF2-40B4-BE49-F238E27FC236}">
                  <a16:creationId xmlns:a16="http://schemas.microsoft.com/office/drawing/2014/main" id="{6B7A531E-C110-02BA-7A62-1C08A6207B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5" name="Picture 45" descr="DSTARS-P">
              <a:extLst>
                <a:ext uri="{FF2B5EF4-FFF2-40B4-BE49-F238E27FC236}">
                  <a16:creationId xmlns:a16="http://schemas.microsoft.com/office/drawing/2014/main" id="{0B2E0AFA-C048-B3CF-5FDE-F81858BE95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6" name="Picture 46" descr="DSTARS-P">
              <a:extLst>
                <a:ext uri="{FF2B5EF4-FFF2-40B4-BE49-F238E27FC236}">
                  <a16:creationId xmlns:a16="http://schemas.microsoft.com/office/drawing/2014/main" id="{9D760543-6EA9-FFCE-667A-0181595885A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7" name="Picture 47" descr="DSTARS-P">
              <a:extLst>
                <a:ext uri="{FF2B5EF4-FFF2-40B4-BE49-F238E27FC236}">
                  <a16:creationId xmlns:a16="http://schemas.microsoft.com/office/drawing/2014/main" id="{DDC03EDD-17BF-9634-87C3-6FF0DF0D90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6" name="Group 48">
            <a:extLst>
              <a:ext uri="{FF2B5EF4-FFF2-40B4-BE49-F238E27FC236}">
                <a16:creationId xmlns:a16="http://schemas.microsoft.com/office/drawing/2014/main" id="{63D2FAE7-EAE2-7AF6-3886-BA2080E18A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25500" cy="492125"/>
            <a:chOff x="336" y="-288"/>
            <a:chExt cx="624" cy="576"/>
          </a:xfrm>
        </p:grpSpPr>
        <p:pic>
          <p:nvPicPr>
            <p:cNvPr id="9278" name="Picture 49" descr="DSTARS-P">
              <a:extLst>
                <a:ext uri="{FF2B5EF4-FFF2-40B4-BE49-F238E27FC236}">
                  <a16:creationId xmlns:a16="http://schemas.microsoft.com/office/drawing/2014/main" id="{0612798C-DEFD-80C3-AED0-8EB21DBFE3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9" name="Picture 50" descr="DSTARS-P">
              <a:extLst>
                <a:ext uri="{FF2B5EF4-FFF2-40B4-BE49-F238E27FC236}">
                  <a16:creationId xmlns:a16="http://schemas.microsoft.com/office/drawing/2014/main" id="{BA28C1BB-1D8F-DF8E-7C65-B7C1AA1C16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0" name="Picture 51" descr="DSTARS-P">
              <a:extLst>
                <a:ext uri="{FF2B5EF4-FFF2-40B4-BE49-F238E27FC236}">
                  <a16:creationId xmlns:a16="http://schemas.microsoft.com/office/drawing/2014/main" id="{161F262A-11EF-36E4-DE98-E54B287C76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1" name="Picture 52" descr="DSTARS-P">
              <a:extLst>
                <a:ext uri="{FF2B5EF4-FFF2-40B4-BE49-F238E27FC236}">
                  <a16:creationId xmlns:a16="http://schemas.microsoft.com/office/drawing/2014/main" id="{BD990ED1-4031-23A7-9D77-FC3DA8F8F8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2" name="Picture 53" descr="DSTARS-P">
              <a:extLst>
                <a:ext uri="{FF2B5EF4-FFF2-40B4-BE49-F238E27FC236}">
                  <a16:creationId xmlns:a16="http://schemas.microsoft.com/office/drawing/2014/main" id="{411B6300-8D3D-A58F-F45A-769C07826A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7" name="Group 54">
            <a:extLst>
              <a:ext uri="{FF2B5EF4-FFF2-40B4-BE49-F238E27FC236}">
                <a16:creationId xmlns:a16="http://schemas.microsoft.com/office/drawing/2014/main" id="{DFE4C060-C64A-2254-62BF-407DFF9B3F0C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63500"/>
            <a:ext cx="825500" cy="492125"/>
            <a:chOff x="336" y="-288"/>
            <a:chExt cx="624" cy="576"/>
          </a:xfrm>
        </p:grpSpPr>
        <p:pic>
          <p:nvPicPr>
            <p:cNvPr id="9273" name="Picture 55" descr="DSTARS-P">
              <a:extLst>
                <a:ext uri="{FF2B5EF4-FFF2-40B4-BE49-F238E27FC236}">
                  <a16:creationId xmlns:a16="http://schemas.microsoft.com/office/drawing/2014/main" id="{27BDECFA-C113-428B-FB54-FB10D85482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4" name="Picture 56" descr="DSTARS-P">
              <a:extLst>
                <a:ext uri="{FF2B5EF4-FFF2-40B4-BE49-F238E27FC236}">
                  <a16:creationId xmlns:a16="http://schemas.microsoft.com/office/drawing/2014/main" id="{583BF55E-52C3-AFA7-FEC4-6125A8A9D2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5" name="Picture 57" descr="DSTARS-P">
              <a:extLst>
                <a:ext uri="{FF2B5EF4-FFF2-40B4-BE49-F238E27FC236}">
                  <a16:creationId xmlns:a16="http://schemas.microsoft.com/office/drawing/2014/main" id="{F70E6DE7-9AC4-1C1D-133C-4982B1D77E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6" name="Picture 58" descr="DSTARS-P">
              <a:extLst>
                <a:ext uri="{FF2B5EF4-FFF2-40B4-BE49-F238E27FC236}">
                  <a16:creationId xmlns:a16="http://schemas.microsoft.com/office/drawing/2014/main" id="{AEA715C4-1DE7-BE8E-3F0E-38868482F0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7" name="Picture 59" descr="DSTARS-P">
              <a:extLst>
                <a:ext uri="{FF2B5EF4-FFF2-40B4-BE49-F238E27FC236}">
                  <a16:creationId xmlns:a16="http://schemas.microsoft.com/office/drawing/2014/main" id="{6681BE76-E193-D0AA-BE1D-8E1252C03B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WordArt 42">
            <a:extLst>
              <a:ext uri="{FF2B5EF4-FFF2-40B4-BE49-F238E27FC236}">
                <a16:creationId xmlns:a16="http://schemas.microsoft.com/office/drawing/2014/main" id="{3C673DF2-1558-8B96-5CED-9805C7BE11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6500" y="1206500"/>
            <a:ext cx="5222875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Harsh4" dir="t"/>
            </a:scene3d>
            <a:sp3d extrusionH="227000" prstMaterial="legacyMatte">
              <a:extrusionClr>
                <a:srgbClr val="996600"/>
              </a:extrusionClr>
            </a:sp3d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                   </a:t>
            </a:r>
          </a:p>
        </p:txBody>
      </p:sp>
      <p:pic>
        <p:nvPicPr>
          <p:cNvPr id="9239" name="Picture 45" descr="FIREWRK8">
            <a:extLst>
              <a:ext uri="{FF2B5EF4-FFF2-40B4-BE49-F238E27FC236}">
                <a16:creationId xmlns:a16="http://schemas.microsoft.com/office/drawing/2014/main" id="{1C7F1E68-8FBA-DB57-73D7-D38C36BF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619500"/>
            <a:ext cx="636323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45" descr="FIREWRK8">
            <a:extLst>
              <a:ext uri="{FF2B5EF4-FFF2-40B4-BE49-F238E27FC236}">
                <a16:creationId xmlns:a16="http://schemas.microsoft.com/office/drawing/2014/main" id="{1D87892A-C5D8-15E8-B5C6-C937F516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286000"/>
            <a:ext cx="636323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5" descr="Math-04-june">
            <a:extLst>
              <a:ext uri="{FF2B5EF4-FFF2-40B4-BE49-F238E27FC236}">
                <a16:creationId xmlns:a16="http://schemas.microsoft.com/office/drawing/2014/main" id="{A9F199F3-6C12-DD15-D5DC-427E7DB766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75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5" descr="Math-04-june">
            <a:extLst>
              <a:ext uri="{FF2B5EF4-FFF2-40B4-BE49-F238E27FC236}">
                <a16:creationId xmlns:a16="http://schemas.microsoft.com/office/drawing/2014/main" id="{5760BAD4-9A8E-16EE-D67B-8B70A6D662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2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18" descr="i_folder_sticky">
            <a:extLst>
              <a:ext uri="{FF2B5EF4-FFF2-40B4-BE49-F238E27FC236}">
                <a16:creationId xmlns:a16="http://schemas.microsoft.com/office/drawing/2014/main" id="{50E5D500-336A-2DF2-23D9-0B5B2F722D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5541698"/>
            <a:ext cx="698500" cy="61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18" descr="i_folder_sticky">
            <a:extLst>
              <a:ext uri="{FF2B5EF4-FFF2-40B4-BE49-F238E27FC236}">
                <a16:creationId xmlns:a16="http://schemas.microsoft.com/office/drawing/2014/main" id="{98F918D0-A5B9-1547-68A1-B6CF8C62C7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651500"/>
            <a:ext cx="698500" cy="61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Dan Truong - Dong Mau Lac Hong.mp3">
            <a:hlinkClick r:id="" action="ppaction://media"/>
            <a:extLst>
              <a:ext uri="{FF2B5EF4-FFF2-40B4-BE49-F238E27FC236}">
                <a16:creationId xmlns:a16="http://schemas.microsoft.com/office/drawing/2014/main" id="{D18BBE52-3F74-FBDA-C822-C531266FE06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61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Dan Truong - Dong Mau Lac Hong.mp3">
            <a:hlinkClick r:id="" action="ppaction://media"/>
            <a:extLst>
              <a:ext uri="{FF2B5EF4-FFF2-40B4-BE49-F238E27FC236}">
                <a16:creationId xmlns:a16="http://schemas.microsoft.com/office/drawing/2014/main" id="{B954C55A-4430-F5F4-01CC-057B9D09F98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5" descr="Math-04-june">
            <a:extLst>
              <a:ext uri="{FF2B5EF4-FFF2-40B4-BE49-F238E27FC236}">
                <a16:creationId xmlns:a16="http://schemas.microsoft.com/office/drawing/2014/main" id="{9BE06EDA-D43E-ABDE-CC6F-2D7ADCDA69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20955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8" name="Group 42">
            <a:extLst>
              <a:ext uri="{FF2B5EF4-FFF2-40B4-BE49-F238E27FC236}">
                <a16:creationId xmlns:a16="http://schemas.microsoft.com/office/drawing/2014/main" id="{9DFE9256-323A-8522-4362-747239A1BF6F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4968875"/>
            <a:ext cx="952500" cy="492125"/>
            <a:chOff x="336" y="-288"/>
            <a:chExt cx="624" cy="576"/>
          </a:xfrm>
        </p:grpSpPr>
        <p:pic>
          <p:nvPicPr>
            <p:cNvPr id="9268" name="Picture 43" descr="DSTARS-P">
              <a:extLst>
                <a:ext uri="{FF2B5EF4-FFF2-40B4-BE49-F238E27FC236}">
                  <a16:creationId xmlns:a16="http://schemas.microsoft.com/office/drawing/2014/main" id="{CFB112BE-BE44-A868-7C15-B223069D5B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9" name="Picture 44" descr="DSTARS-P">
              <a:extLst>
                <a:ext uri="{FF2B5EF4-FFF2-40B4-BE49-F238E27FC236}">
                  <a16:creationId xmlns:a16="http://schemas.microsoft.com/office/drawing/2014/main" id="{53C6A74F-05B8-6944-21C3-785CD1A030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0" name="Picture 45" descr="DSTARS-P">
              <a:extLst>
                <a:ext uri="{FF2B5EF4-FFF2-40B4-BE49-F238E27FC236}">
                  <a16:creationId xmlns:a16="http://schemas.microsoft.com/office/drawing/2014/main" id="{EBDCC67E-FDFD-550E-F045-3705A72B89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1" name="Picture 46" descr="DSTARS-P">
              <a:extLst>
                <a:ext uri="{FF2B5EF4-FFF2-40B4-BE49-F238E27FC236}">
                  <a16:creationId xmlns:a16="http://schemas.microsoft.com/office/drawing/2014/main" id="{17966799-C05E-7C7E-9161-D3A50C413C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2" name="Picture 47" descr="DSTARS-P">
              <a:extLst>
                <a:ext uri="{FF2B5EF4-FFF2-40B4-BE49-F238E27FC236}">
                  <a16:creationId xmlns:a16="http://schemas.microsoft.com/office/drawing/2014/main" id="{38A94BE4-49B9-48D6-7041-C62D9D58BC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9" name="Group 42">
            <a:extLst>
              <a:ext uri="{FF2B5EF4-FFF2-40B4-BE49-F238E27FC236}">
                <a16:creationId xmlns:a16="http://schemas.microsoft.com/office/drawing/2014/main" id="{3909CEE0-A842-316A-4EB4-57FDD8B959B0}"/>
              </a:ext>
            </a:extLst>
          </p:cNvPr>
          <p:cNvGrpSpPr>
            <a:grpSpLocks/>
          </p:cNvGrpSpPr>
          <p:nvPr/>
        </p:nvGrpSpPr>
        <p:grpSpPr bwMode="auto">
          <a:xfrm>
            <a:off x="10922000" y="4826000"/>
            <a:ext cx="952500" cy="492125"/>
            <a:chOff x="336" y="-288"/>
            <a:chExt cx="624" cy="576"/>
          </a:xfrm>
        </p:grpSpPr>
        <p:pic>
          <p:nvPicPr>
            <p:cNvPr id="9263" name="Picture 43" descr="DSTARS-P">
              <a:extLst>
                <a:ext uri="{FF2B5EF4-FFF2-40B4-BE49-F238E27FC236}">
                  <a16:creationId xmlns:a16="http://schemas.microsoft.com/office/drawing/2014/main" id="{DEDC7A51-086F-D0A6-89B2-C272F4D746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4" name="Picture 44" descr="DSTARS-P">
              <a:extLst>
                <a:ext uri="{FF2B5EF4-FFF2-40B4-BE49-F238E27FC236}">
                  <a16:creationId xmlns:a16="http://schemas.microsoft.com/office/drawing/2014/main" id="{BC28726B-D708-B83A-E32A-BAE2D7CF4F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5" name="Picture 45" descr="DSTARS-P">
              <a:extLst>
                <a:ext uri="{FF2B5EF4-FFF2-40B4-BE49-F238E27FC236}">
                  <a16:creationId xmlns:a16="http://schemas.microsoft.com/office/drawing/2014/main" id="{5A4A05EC-B408-0D8C-9DD5-6276BB821B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6" name="Picture 46" descr="DSTARS-P">
              <a:extLst>
                <a:ext uri="{FF2B5EF4-FFF2-40B4-BE49-F238E27FC236}">
                  <a16:creationId xmlns:a16="http://schemas.microsoft.com/office/drawing/2014/main" id="{EA9F33D6-9604-F4DA-1CB2-D02B1A1BDC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47" descr="DSTARS-P">
              <a:extLst>
                <a:ext uri="{FF2B5EF4-FFF2-40B4-BE49-F238E27FC236}">
                  <a16:creationId xmlns:a16="http://schemas.microsoft.com/office/drawing/2014/main" id="{D5D5FEB7-09E7-1909-5857-7775D8A546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50" name="Group 42">
            <a:extLst>
              <a:ext uri="{FF2B5EF4-FFF2-40B4-BE49-F238E27FC236}">
                <a16:creationId xmlns:a16="http://schemas.microsoft.com/office/drawing/2014/main" id="{11D38B4D-B5D8-9ED0-CD44-A810D7A07D18}"/>
              </a:ext>
            </a:extLst>
          </p:cNvPr>
          <p:cNvGrpSpPr>
            <a:grpSpLocks/>
          </p:cNvGrpSpPr>
          <p:nvPr/>
        </p:nvGrpSpPr>
        <p:grpSpPr bwMode="auto">
          <a:xfrm>
            <a:off x="-63500" y="4953000"/>
            <a:ext cx="952500" cy="492125"/>
            <a:chOff x="336" y="-288"/>
            <a:chExt cx="624" cy="576"/>
          </a:xfrm>
        </p:grpSpPr>
        <p:pic>
          <p:nvPicPr>
            <p:cNvPr id="9258" name="Picture 43" descr="DSTARS-P">
              <a:extLst>
                <a:ext uri="{FF2B5EF4-FFF2-40B4-BE49-F238E27FC236}">
                  <a16:creationId xmlns:a16="http://schemas.microsoft.com/office/drawing/2014/main" id="{779A4C2F-818C-C39C-75CC-31FF9F9152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9" name="Picture 44" descr="DSTARS-P">
              <a:extLst>
                <a:ext uri="{FF2B5EF4-FFF2-40B4-BE49-F238E27FC236}">
                  <a16:creationId xmlns:a16="http://schemas.microsoft.com/office/drawing/2014/main" id="{AD32CA20-588A-F3E5-DA76-AE335869DB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0" name="Picture 45" descr="DSTARS-P">
              <a:extLst>
                <a:ext uri="{FF2B5EF4-FFF2-40B4-BE49-F238E27FC236}">
                  <a16:creationId xmlns:a16="http://schemas.microsoft.com/office/drawing/2014/main" id="{297B5519-43EC-C9B8-021B-B7A29FA685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1" name="Picture 46" descr="DSTARS-P">
              <a:extLst>
                <a:ext uri="{FF2B5EF4-FFF2-40B4-BE49-F238E27FC236}">
                  <a16:creationId xmlns:a16="http://schemas.microsoft.com/office/drawing/2014/main" id="{B61E9A28-09B9-7C9D-93B4-8ED13947BF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2" name="Picture 47" descr="DSTARS-P">
              <a:extLst>
                <a:ext uri="{FF2B5EF4-FFF2-40B4-BE49-F238E27FC236}">
                  <a16:creationId xmlns:a16="http://schemas.microsoft.com/office/drawing/2014/main" id="{6C85D2D5-D2AC-F152-6DD2-214C0CEC94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51" name="Group 42">
            <a:extLst>
              <a:ext uri="{FF2B5EF4-FFF2-40B4-BE49-F238E27FC236}">
                <a16:creationId xmlns:a16="http://schemas.microsoft.com/office/drawing/2014/main" id="{7BBF68A4-A632-B1C1-32DE-68F4915B42B2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5095875"/>
            <a:ext cx="952500" cy="492125"/>
            <a:chOff x="336" y="-288"/>
            <a:chExt cx="624" cy="576"/>
          </a:xfrm>
        </p:grpSpPr>
        <p:pic>
          <p:nvPicPr>
            <p:cNvPr id="9253" name="Picture 43" descr="DSTARS-P">
              <a:extLst>
                <a:ext uri="{FF2B5EF4-FFF2-40B4-BE49-F238E27FC236}">
                  <a16:creationId xmlns:a16="http://schemas.microsoft.com/office/drawing/2014/main" id="{D11A3435-A873-0BC6-E2A0-55EA727750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4" name="Picture 44" descr="DSTARS-P">
              <a:extLst>
                <a:ext uri="{FF2B5EF4-FFF2-40B4-BE49-F238E27FC236}">
                  <a16:creationId xmlns:a16="http://schemas.microsoft.com/office/drawing/2014/main" id="{30577BEB-F113-5EDC-9D8D-5CEA3EA814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45" descr="DSTARS-P">
              <a:extLst>
                <a:ext uri="{FF2B5EF4-FFF2-40B4-BE49-F238E27FC236}">
                  <a16:creationId xmlns:a16="http://schemas.microsoft.com/office/drawing/2014/main" id="{B90A1CCD-756C-5B98-DB11-4B320D2E6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6" name="Picture 46" descr="DSTARS-P">
              <a:extLst>
                <a:ext uri="{FF2B5EF4-FFF2-40B4-BE49-F238E27FC236}">
                  <a16:creationId xmlns:a16="http://schemas.microsoft.com/office/drawing/2014/main" id="{2B3A01D9-2A29-4EBD-56A7-B35F11B780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7" name="Picture 47" descr="DSTARS-P">
              <a:extLst>
                <a:ext uri="{FF2B5EF4-FFF2-40B4-BE49-F238E27FC236}">
                  <a16:creationId xmlns:a16="http://schemas.microsoft.com/office/drawing/2014/main" id="{9F7AD725-4C73-FD6B-4C55-34596FD394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52" name="Picture 18" descr="i_folder_sticky">
            <a:extLst>
              <a:ext uri="{FF2B5EF4-FFF2-40B4-BE49-F238E27FC236}">
                <a16:creationId xmlns:a16="http://schemas.microsoft.com/office/drawing/2014/main" id="{408A6B61-D848-2C77-51FE-321ECCF45E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98500" cy="61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7" presetClass="exit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4 -0.36875 L 0.41684 -0.00787 C 0.48055 0.07361 0.57569 0.12014 0.67482 0.12014 C 0.78837 0.12014 0.87882 0.07361 0.94253 -0.00787 L 1.24687 -0.36875 " pathEditMode="relative" rAng="0" ptsTypes="FffFF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00" y="24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6 -0.26875 L 0.71649 -0.03912 C 0.78767 0.01296 0.89392 0.04259 1.00503 0.04259 C 1.13125 0.04259 1.23281 0.01296 1.30382 -0.03912 L 1.64427 -0.26875 " pathEditMode="relative" rAng="0" ptsTypes="FffFF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00" y="15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34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>
                <p:cTn id="5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3" grpId="0"/>
      <p:bldP spid="3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đồ chơi, LEGO&#10;&#10;Mô tả được tạo tự động">
            <a:extLst>
              <a:ext uri="{FF2B5EF4-FFF2-40B4-BE49-F238E27FC236}">
                <a16:creationId xmlns:a16="http://schemas.microsoft.com/office/drawing/2014/main" id="{C3B0F710-9F80-BAC3-15E7-EC01F693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9" y="2501429"/>
            <a:ext cx="6342857" cy="4247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51FEB-7A98-2D6F-5493-1C262CF1E238}"/>
              </a:ext>
            </a:extLst>
          </p:cNvPr>
          <p:cNvSpPr txBox="1"/>
          <p:nvPr/>
        </p:nvSpPr>
        <p:spPr>
          <a:xfrm>
            <a:off x="5885868" y="1863496"/>
            <a:ext cx="5935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3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0+ Mẫu hình nền powerpoint ngộ nghĩnh, dễ thương cho bạn">
            <a:extLst>
              <a:ext uri="{FF2B5EF4-FFF2-40B4-BE49-F238E27FC236}">
                <a16:creationId xmlns:a16="http://schemas.microsoft.com/office/drawing/2014/main" id="{75837A71-ACA4-D1E2-1944-74F4E145B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66" y="-97276"/>
            <a:ext cx="12192000" cy="67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D3A71-36F4-A17E-8205-BF81CF2CB8A4}"/>
              </a:ext>
            </a:extLst>
          </p:cNvPr>
          <p:cNvSpPr/>
          <p:nvPr/>
        </p:nvSpPr>
        <p:spPr>
          <a:xfrm>
            <a:off x="1254868" y="661481"/>
            <a:ext cx="9124544" cy="52723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F8BE46-BDC8-51F1-EB61-C9C24D7D85D6}"/>
              </a:ext>
            </a:extLst>
          </p:cNvPr>
          <p:cNvSpPr/>
          <p:nvPr/>
        </p:nvSpPr>
        <p:spPr>
          <a:xfrm>
            <a:off x="4326446" y="661481"/>
            <a:ext cx="2723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Sheep in full wool looking at camera in lush green pasture">
            <a:extLst>
              <a:ext uri="{FF2B5EF4-FFF2-40B4-BE49-F238E27FC236}">
                <a16:creationId xmlns:a16="http://schemas.microsoft.com/office/drawing/2014/main" id="{065658FA-FFE6-6EF8-4A4D-C37FCC59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72" y="583659"/>
            <a:ext cx="9429135" cy="51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1D3AE7-5596-D151-BE5D-6CBDE8D63DC3}"/>
              </a:ext>
            </a:extLst>
          </p:cNvPr>
          <p:cNvSpPr txBox="1"/>
          <p:nvPr/>
        </p:nvSpPr>
        <p:spPr>
          <a:xfrm>
            <a:off x="2565512" y="799980"/>
            <a:ext cx="6286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VOICE_20231022_170611_dz9xC">
            <a:hlinkClick r:id="" action="ppaction://media"/>
            <a:extLst>
              <a:ext uri="{FF2B5EF4-FFF2-40B4-BE49-F238E27FC236}">
                <a16:creationId xmlns:a16="http://schemas.microsoft.com/office/drawing/2014/main" id="{F5A803EB-3506-9CD3-3F78-8741C01BA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38" y="15848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ảnh đồi cỏ xanh - PNG">
            <a:extLst>
              <a:ext uri="{FF2B5EF4-FFF2-40B4-BE49-F238E27FC236}">
                <a16:creationId xmlns:a16="http://schemas.microsoft.com/office/drawing/2014/main" id="{001E0422-D687-D884-F46E-FB68C6D6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" y="14748"/>
            <a:ext cx="12192000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isspng-sheep-lamb-and-mutton-cuteness-clip-art-mild-cartoon-sheep-5a7cf5f5a6fbf0.647779461518138869684">
            <a:extLst>
              <a:ext uri="{FF2B5EF4-FFF2-40B4-BE49-F238E27FC236}">
                <a16:creationId xmlns:a16="http://schemas.microsoft.com/office/drawing/2014/main" id="{88FBCD4E-6228-2D76-4495-174FFD56A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1" y="4699819"/>
            <a:ext cx="1877961" cy="1628755"/>
          </a:xfrm>
          <a:prstGeom prst="rect">
            <a:avLst/>
          </a:prstGeom>
        </p:spPr>
      </p:pic>
      <p:pic>
        <p:nvPicPr>
          <p:cNvPr id="10" name="Picture 9" descr="kisspng-sheep-lamb-and-mutton-cuteness-clip-art-mild-cartoon-sheep-5a7cf5f5a6fbf0.647779461518138869684">
            <a:extLst>
              <a:ext uri="{FF2B5EF4-FFF2-40B4-BE49-F238E27FC236}">
                <a16:creationId xmlns:a16="http://schemas.microsoft.com/office/drawing/2014/main" id="{1E34894C-8147-0571-0C41-F6EC4DE8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45" y="4699818"/>
            <a:ext cx="1877961" cy="1628755"/>
          </a:xfrm>
          <a:prstGeom prst="rect">
            <a:avLst/>
          </a:prstGeom>
        </p:spPr>
      </p:pic>
      <p:pic>
        <p:nvPicPr>
          <p:cNvPr id="11" name="Picture 10" descr="kisspng-sheep-lamb-and-mutton-cuteness-clip-art-mild-cartoon-sheep-5a7cf5f5a6fbf0.647779461518138869684">
            <a:extLst>
              <a:ext uri="{FF2B5EF4-FFF2-40B4-BE49-F238E27FC236}">
                <a16:creationId xmlns:a16="http://schemas.microsoft.com/office/drawing/2014/main" id="{6194A6CF-181E-4525-7FDD-C20C5F12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313" y="4657458"/>
            <a:ext cx="1877961" cy="1628755"/>
          </a:xfrm>
          <a:prstGeom prst="rect">
            <a:avLst/>
          </a:prstGeom>
        </p:spPr>
      </p:pic>
      <p:pic>
        <p:nvPicPr>
          <p:cNvPr id="12" name="Picture 11" descr="kisspng-sheep-lamb-and-mutton-cuteness-clip-art-mild-cartoon-sheep-5a7cf5f5a6fbf0.647779461518138869684">
            <a:extLst>
              <a:ext uri="{FF2B5EF4-FFF2-40B4-BE49-F238E27FC236}">
                <a16:creationId xmlns:a16="http://schemas.microsoft.com/office/drawing/2014/main" id="{11A285F1-6F6F-F5E5-692C-E4B0D393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030" y="4699818"/>
            <a:ext cx="1877961" cy="1628755"/>
          </a:xfrm>
          <a:prstGeom prst="rect">
            <a:avLst/>
          </a:prstGeom>
        </p:spPr>
      </p:pic>
      <p:pic>
        <p:nvPicPr>
          <p:cNvPr id="13" name="Picture 12" descr="kisspng-sheep-lamb-and-mutton-cuteness-clip-art-mild-cartoon-sheep-5a7cf5f5a6fbf0.647779461518138869684">
            <a:extLst>
              <a:ext uri="{FF2B5EF4-FFF2-40B4-BE49-F238E27FC236}">
                <a16:creationId xmlns:a16="http://schemas.microsoft.com/office/drawing/2014/main" id="{AE46B7C3-2B57-D730-04EC-FA1BB72D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35" y="4657457"/>
            <a:ext cx="1877961" cy="1628755"/>
          </a:xfrm>
          <a:prstGeom prst="rect">
            <a:avLst/>
          </a:prstGeom>
        </p:spPr>
      </p:pic>
      <p:pic>
        <p:nvPicPr>
          <p:cNvPr id="14" name="Picture 13" descr="kisspng-sheep-lamb-and-mutton-cuteness-clip-art-mild-cartoon-sheep-5a7cf5f5a6fbf0.647779461518138869684">
            <a:extLst>
              <a:ext uri="{FF2B5EF4-FFF2-40B4-BE49-F238E27FC236}">
                <a16:creationId xmlns:a16="http://schemas.microsoft.com/office/drawing/2014/main" id="{9E93449F-4389-2FCE-09F7-818852B0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440" y="4657457"/>
            <a:ext cx="1877961" cy="16287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C5485D-4563-CE10-0E76-DFD49E415022}"/>
              </a:ext>
            </a:extLst>
          </p:cNvPr>
          <p:cNvSpPr txBox="1"/>
          <p:nvPr/>
        </p:nvSpPr>
        <p:spPr>
          <a:xfrm>
            <a:off x="854495" y="169642"/>
            <a:ext cx="1081765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4170F-5AE3-B07E-8A87-A5820ABE0674}"/>
              </a:ext>
            </a:extLst>
          </p:cNvPr>
          <p:cNvSpPr txBox="1"/>
          <p:nvPr/>
        </p:nvSpPr>
        <p:spPr>
          <a:xfrm>
            <a:off x="1700575" y="1422790"/>
            <a:ext cx="2052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x 6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E5550-AACF-E1AA-10E6-D59A213EE524}"/>
              </a:ext>
            </a:extLst>
          </p:cNvPr>
          <p:cNvSpPr txBox="1"/>
          <p:nvPr/>
        </p:nvSpPr>
        <p:spPr>
          <a:xfrm>
            <a:off x="1539320" y="2192676"/>
            <a:ext cx="432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+ 4 + 4 + 4 + 4 +4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AFF4A-E6D9-F190-9ACE-ED3DC8FEEB2F}"/>
              </a:ext>
            </a:extLst>
          </p:cNvPr>
          <p:cNvSpPr txBox="1"/>
          <p:nvPr/>
        </p:nvSpPr>
        <p:spPr>
          <a:xfrm>
            <a:off x="3346381" y="1346290"/>
            <a:ext cx="729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CD2713-4FE7-B6F6-CC2F-561BF456C746}"/>
              </a:ext>
            </a:extLst>
          </p:cNvPr>
          <p:cNvSpPr txBox="1"/>
          <p:nvPr/>
        </p:nvSpPr>
        <p:spPr>
          <a:xfrm>
            <a:off x="3346381" y="1352653"/>
            <a:ext cx="55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D355EE-D620-4FD4-8659-6A856207F9FD}"/>
              </a:ext>
            </a:extLst>
          </p:cNvPr>
          <p:cNvSpPr txBox="1"/>
          <p:nvPr/>
        </p:nvSpPr>
        <p:spPr>
          <a:xfrm>
            <a:off x="1410936" y="3080317"/>
            <a:ext cx="8904767" cy="18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defTabSz="685800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,12, 1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defTabSz="685800">
              <a:lnSpc>
                <a:spcPct val="120000"/>
              </a:lnSpc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7" grpId="0"/>
      <p:bldP spid="21" grpId="0"/>
      <p:bldP spid="21" grpId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A6384A1C-806C-7538-33CC-59BE78EDC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4117" r="3333" b="6274"/>
          <a:stretch>
            <a:fillRect/>
          </a:stretch>
        </p:blipFill>
        <p:spPr bwMode="auto">
          <a:xfrm>
            <a:off x="-78053" y="0"/>
            <a:ext cx="12270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F9902B-688E-307C-EE5A-E1747D62A0D3}"/>
              </a:ext>
            </a:extLst>
          </p:cNvPr>
          <p:cNvSpPr txBox="1"/>
          <p:nvPr/>
        </p:nvSpPr>
        <p:spPr>
          <a:xfrm>
            <a:off x="693683" y="567559"/>
            <a:ext cx="1098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EC24D-8C6C-EDE0-30D3-EB0E2BE5004B}"/>
              </a:ext>
            </a:extLst>
          </p:cNvPr>
          <p:cNvSpPr txBox="1"/>
          <p:nvPr/>
        </p:nvSpPr>
        <p:spPr>
          <a:xfrm>
            <a:off x="3547241" y="1275445"/>
            <a:ext cx="455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F52B1-6FD4-3096-52FD-EC5A78BE4D9D}"/>
              </a:ext>
            </a:extLst>
          </p:cNvPr>
          <p:cNvSpPr txBox="1"/>
          <p:nvPr/>
        </p:nvSpPr>
        <p:spPr>
          <a:xfrm>
            <a:off x="1434661" y="2211149"/>
            <a:ext cx="950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6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đồ chơi, LEGO&#10;&#10;Mô tả được tạo tự động">
            <a:extLst>
              <a:ext uri="{FF2B5EF4-FFF2-40B4-BE49-F238E27FC236}">
                <a16:creationId xmlns:a16="http://schemas.microsoft.com/office/drawing/2014/main" id="{C3B0F710-9F80-BAC3-15E7-EC01F693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9" y="2501429"/>
            <a:ext cx="6342857" cy="4247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51FEB-7A98-2D6F-5493-1C262CF1E238}"/>
              </a:ext>
            </a:extLst>
          </p:cNvPr>
          <p:cNvSpPr txBox="1"/>
          <p:nvPr/>
        </p:nvSpPr>
        <p:spPr>
          <a:xfrm>
            <a:off x="5628290" y="1490008"/>
            <a:ext cx="5935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697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3663AB13-C0B0-062C-3A4C-81B4FCD5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0163" r="3562" b="21948"/>
          <a:stretch/>
        </p:blipFill>
        <p:spPr bwMode="auto">
          <a:xfrm>
            <a:off x="-39027" y="0"/>
            <a:ext cx="12270053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1">
            <a:extLst>
              <a:ext uri="{FF2B5EF4-FFF2-40B4-BE49-F238E27FC236}">
                <a16:creationId xmlns:a16="http://schemas.microsoft.com/office/drawing/2014/main" id="{4242CC93-6604-2E40-1E11-1198B39F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498" y="1051592"/>
            <a:ext cx="3703146" cy="583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1  =</a:t>
            </a:r>
          </a:p>
          <a:p>
            <a:pPr marR="0" lvl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 x   2  = </a:t>
            </a:r>
          </a:p>
          <a:p>
            <a:pPr marR="0" lvl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3  =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4  =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  x  5  = </a:t>
            </a:r>
            <a:endParaRPr kumimoji="0" lang="en-US" altLang="zh-C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  x  6  =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  x  7  =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8  =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9  =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10=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C0F9F-5FE8-2C05-A64B-F408252BA70C}"/>
              </a:ext>
            </a:extLst>
          </p:cNvPr>
          <p:cNvSpPr txBox="1"/>
          <p:nvPr/>
        </p:nvSpPr>
        <p:spPr>
          <a:xfrm>
            <a:off x="3707028" y="304643"/>
            <a:ext cx="508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DCFD29-D32B-9FAF-9F15-8C178639A112}"/>
              </a:ext>
            </a:extLst>
          </p:cNvPr>
          <p:cNvSpPr/>
          <p:nvPr/>
        </p:nvSpPr>
        <p:spPr>
          <a:xfrm>
            <a:off x="7781357" y="1051592"/>
            <a:ext cx="603489" cy="5806408"/>
          </a:xfrm>
          <a:prstGeom prst="roundRect">
            <a:avLst>
              <a:gd name="adj" fmla="val 50000"/>
            </a:avLst>
          </a:prstGeom>
          <a:noFill/>
          <a:ln w="762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FDAA8-1FCA-E987-C864-7B0B15F959D5}"/>
              </a:ext>
            </a:extLst>
          </p:cNvPr>
          <p:cNvSpPr txBox="1"/>
          <p:nvPr/>
        </p:nvSpPr>
        <p:spPr>
          <a:xfrm>
            <a:off x="1101659" y="1021884"/>
            <a:ext cx="6211110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16348-508C-5DD2-A7FF-FF51DFBD06D4}"/>
              </a:ext>
            </a:extLst>
          </p:cNvPr>
          <p:cNvSpPr/>
          <p:nvPr/>
        </p:nvSpPr>
        <p:spPr>
          <a:xfrm>
            <a:off x="8948795" y="1051593"/>
            <a:ext cx="710771" cy="5806408"/>
          </a:xfrm>
          <a:prstGeom prst="roundRect">
            <a:avLst>
              <a:gd name="adj" fmla="val 50000"/>
            </a:avLst>
          </a:prstGeom>
          <a:noFill/>
          <a:ln w="7620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4F48E-C9E3-174B-AA95-7E6B4BEF7EE0}"/>
              </a:ext>
            </a:extLst>
          </p:cNvPr>
          <p:cNvSpPr txBox="1"/>
          <p:nvPr/>
        </p:nvSpPr>
        <p:spPr>
          <a:xfrm>
            <a:off x="1006298" y="1838981"/>
            <a:ext cx="6211110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2390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AD7B25A0-6588-022C-FE20-DCB850073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0163" r="3562" b="21948"/>
          <a:stretch/>
        </p:blipFill>
        <p:spPr bwMode="auto">
          <a:xfrm>
            <a:off x="0" y="-17426"/>
            <a:ext cx="12270053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1">
            <a:extLst>
              <a:ext uri="{FF2B5EF4-FFF2-40B4-BE49-F238E27FC236}">
                <a16:creationId xmlns:a16="http://schemas.microsoft.com/office/drawing/2014/main" id="{41CCBABD-C279-7765-711B-5FDF6512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700" y="853657"/>
            <a:ext cx="2361219" cy="626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14377"/>
            <a:r>
              <a:rPr lang="vi-VN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1 = 4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2 = 8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3 = 12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4 = ?</a:t>
            </a:r>
          </a:p>
          <a:p>
            <a:pPr defTabSz="914377"/>
            <a:r>
              <a:rPr lang="vi-VN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5 = ?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6 = ?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7 = ?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8 = ?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9 = ?</a:t>
            </a:r>
          </a:p>
          <a:p>
            <a:pPr defTabSz="914377"/>
            <a:r>
              <a:rPr lang="vi-VN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x 10 = ?</a:t>
            </a:r>
            <a:endParaRPr lang="zh-CN" altLang="en-US" sz="3733" b="1" dirty="0">
              <a:solidFill>
                <a:srgbClr val="FFFF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defTabSz="914377"/>
            <a:endParaRPr lang="zh-CN" altLang="en-US" sz="28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818D9-0F26-4E03-0BB9-7B3EF5B15720}"/>
              </a:ext>
            </a:extLst>
          </p:cNvPr>
          <p:cNvSpPr txBox="1"/>
          <p:nvPr/>
        </p:nvSpPr>
        <p:spPr>
          <a:xfrm>
            <a:off x="3693762" y="283380"/>
            <a:ext cx="508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Bảng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4</a:t>
            </a:r>
            <a:endParaRPr lang="vi-VN" sz="40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14007F0-A74E-C3A6-7696-9AED7C38152C}"/>
              </a:ext>
            </a:extLst>
          </p:cNvPr>
          <p:cNvSpPr/>
          <p:nvPr/>
        </p:nvSpPr>
        <p:spPr>
          <a:xfrm>
            <a:off x="414784" y="1126702"/>
            <a:ext cx="8557586" cy="320210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3663AB13-C0B0-062C-3A4C-81B4FCD5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0163" r="3562" b="21948"/>
          <a:stretch/>
        </p:blipFill>
        <p:spPr bwMode="auto">
          <a:xfrm>
            <a:off x="-39027" y="0"/>
            <a:ext cx="12270053" cy="68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1">
            <a:extLst>
              <a:ext uri="{FF2B5EF4-FFF2-40B4-BE49-F238E27FC236}">
                <a16:creationId xmlns:a16="http://schemas.microsoft.com/office/drawing/2014/main" id="{4242CC93-6604-2E40-1E11-1198B39F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664" y="980685"/>
            <a:ext cx="3757493" cy="583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14377"/>
            <a:r>
              <a:rPr lang="vi-VN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1  = 4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2  = 8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3  = 12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4  = 16</a:t>
            </a:r>
          </a:p>
          <a:p>
            <a:pPr defTabSz="914377"/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  x  5  = 20</a:t>
            </a:r>
            <a:endParaRPr lang="en-US" altLang="zh-CN" sz="3733" b="1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defTabSz="914377"/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  x  6  = 24</a:t>
            </a:r>
          </a:p>
          <a:p>
            <a:pPr defTabSz="914377"/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  x  7  = 28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8  = 32</a:t>
            </a:r>
          </a:p>
          <a:p>
            <a:pPr defTabSz="914377"/>
            <a:r>
              <a:rPr lang="vi-VN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9  = 36</a:t>
            </a:r>
          </a:p>
          <a:p>
            <a:pPr defTabSz="914377"/>
            <a:r>
              <a:rPr lang="vi-VN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4</a:t>
            </a:r>
            <a:r>
              <a:rPr lang="en-US" altLang="zh-CN" sz="3733" b="1" dirty="0">
                <a:solidFill>
                  <a:srgbClr val="FFF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x  10= 40</a:t>
            </a:r>
            <a:endParaRPr lang="zh-CN" altLang="en-US" sz="28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C0F9F-5FE8-2C05-A64B-F408252BA70C}"/>
              </a:ext>
            </a:extLst>
          </p:cNvPr>
          <p:cNvSpPr txBox="1"/>
          <p:nvPr/>
        </p:nvSpPr>
        <p:spPr>
          <a:xfrm>
            <a:off x="3707028" y="304643"/>
            <a:ext cx="508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Bảng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4</a:t>
            </a:r>
            <a:endParaRPr lang="vi-VN" sz="40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DCFD29-D32B-9FAF-9F15-8C178639A112}"/>
              </a:ext>
            </a:extLst>
          </p:cNvPr>
          <p:cNvSpPr/>
          <p:nvPr/>
        </p:nvSpPr>
        <p:spPr>
          <a:xfrm>
            <a:off x="7817303" y="1024550"/>
            <a:ext cx="603489" cy="5602691"/>
          </a:xfrm>
          <a:prstGeom prst="roundRect">
            <a:avLst>
              <a:gd name="adj" fmla="val 50000"/>
            </a:avLst>
          </a:prstGeom>
          <a:noFill/>
          <a:ln w="762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FDAA8-1FCA-E987-C864-7B0B15F959D5}"/>
              </a:ext>
            </a:extLst>
          </p:cNvPr>
          <p:cNvSpPr txBox="1"/>
          <p:nvPr/>
        </p:nvSpPr>
        <p:spPr>
          <a:xfrm>
            <a:off x="1101659" y="1021884"/>
            <a:ext cx="6211110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16348-508C-5DD2-A7FF-FF51DFBD06D4}"/>
              </a:ext>
            </a:extLst>
          </p:cNvPr>
          <p:cNvSpPr/>
          <p:nvPr/>
        </p:nvSpPr>
        <p:spPr>
          <a:xfrm>
            <a:off x="9020687" y="1012528"/>
            <a:ext cx="566821" cy="5602691"/>
          </a:xfrm>
          <a:prstGeom prst="roundRect">
            <a:avLst>
              <a:gd name="adj" fmla="val 50000"/>
            </a:avLst>
          </a:prstGeom>
          <a:noFill/>
          <a:ln w="7620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4F48E-C9E3-174B-AA95-7E6B4BEF7EE0}"/>
              </a:ext>
            </a:extLst>
          </p:cNvPr>
          <p:cNvSpPr txBox="1"/>
          <p:nvPr/>
        </p:nvSpPr>
        <p:spPr>
          <a:xfrm>
            <a:off x="1006298" y="1838981"/>
            <a:ext cx="6211110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F8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ACF7ED-7607-F8A7-E1BB-AF2D21BA424D}"/>
              </a:ext>
            </a:extLst>
          </p:cNvPr>
          <p:cNvSpPr/>
          <p:nvPr/>
        </p:nvSpPr>
        <p:spPr>
          <a:xfrm>
            <a:off x="9862067" y="1040671"/>
            <a:ext cx="766765" cy="5671414"/>
          </a:xfrm>
          <a:prstGeom prst="roundRect">
            <a:avLst>
              <a:gd name="adj" fmla="val 50000"/>
            </a:avLst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7F9D5-021F-464F-10DC-D0067CCD014E}"/>
              </a:ext>
            </a:extLst>
          </p:cNvPr>
          <p:cNvSpPr txBox="1"/>
          <p:nvPr/>
        </p:nvSpPr>
        <p:spPr>
          <a:xfrm>
            <a:off x="885556" y="3173579"/>
            <a:ext cx="6211110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14131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646</Words>
  <Application>Microsoft Office PowerPoint</Application>
  <PresentationFormat>Widescreen</PresentationFormat>
  <Paragraphs>154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#9Slide02 Noi dung dai</vt:lpstr>
      <vt:lpstr>Arial</vt:lpstr>
      <vt:lpstr>Calibri</vt:lpstr>
      <vt:lpstr>Calibri Light</vt:lpstr>
      <vt:lpstr>HP001 4 hàng</vt:lpstr>
      <vt:lpstr>Times New Roman</vt:lpstr>
      <vt:lpstr>UTM Avo</vt:lpstr>
      <vt:lpstr>1_Office Theme</vt:lpstr>
      <vt:lpstr>Chủ đề Office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Huỳnh Thị</dc:creator>
  <cp:lastModifiedBy>ADMIN</cp:lastModifiedBy>
  <cp:revision>46</cp:revision>
  <dcterms:created xsi:type="dcterms:W3CDTF">2023-10-17T14:53:58Z</dcterms:created>
  <dcterms:modified xsi:type="dcterms:W3CDTF">2025-04-01T15:22:03Z</dcterms:modified>
</cp:coreProperties>
</file>