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63" r:id="rId3"/>
    <p:sldMasterId id="2147483676" r:id="rId4"/>
    <p:sldMasterId id="2147483715" r:id="rId5"/>
    <p:sldMasterId id="2147483739" r:id="rId6"/>
    <p:sldMasterId id="2147483751" r:id="rId7"/>
  </p:sldMasterIdLst>
  <p:notesMasterIdLst>
    <p:notesMasterId r:id="rId30"/>
  </p:notesMasterIdLst>
  <p:sldIdLst>
    <p:sldId id="289" r:id="rId8"/>
    <p:sldId id="334" r:id="rId9"/>
    <p:sldId id="333" r:id="rId10"/>
    <p:sldId id="329" r:id="rId11"/>
    <p:sldId id="335" r:id="rId12"/>
    <p:sldId id="266" r:id="rId13"/>
    <p:sldId id="267" r:id="rId14"/>
    <p:sldId id="262" r:id="rId15"/>
    <p:sldId id="268" r:id="rId16"/>
    <p:sldId id="350" r:id="rId17"/>
    <p:sldId id="269" r:id="rId18"/>
    <p:sldId id="345" r:id="rId19"/>
    <p:sldId id="270" r:id="rId20"/>
    <p:sldId id="295" r:id="rId21"/>
    <p:sldId id="346" r:id="rId22"/>
    <p:sldId id="326" r:id="rId23"/>
    <p:sldId id="351" r:id="rId24"/>
    <p:sldId id="352" r:id="rId25"/>
    <p:sldId id="286" r:id="rId26"/>
    <p:sldId id="353" r:id="rId27"/>
    <p:sldId id="761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C504-3FC9-4D19-8384-D414B14FD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18C2F-3A48-4AD1-89F5-EBE096737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33A0-2B1A-4CCF-90A2-90C92864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7D934-A0A6-4DE3-9E26-8E33B9F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D3409-939B-498E-BDF8-7494302D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4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465D-9D3D-40EB-AD5E-562A96F3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B55D1-2AF9-452F-B148-D766F0C83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1E273-8FFE-45B6-9927-7E50E21F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F55C-4FFD-4E2A-AFD3-020A47DD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B9E8-03F2-4ABA-A1F3-796AB48F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FC6E-CE88-44E9-AA96-056FC009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58267-C399-4661-9982-D751DC482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41B4B-56E3-47C3-93CD-F0E97889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C564E-F8D0-496E-B6CC-400A0693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89E3-E1AB-452F-A5C0-6B09E2A5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04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BBC4-9DD9-4879-AE95-6353D211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8391-FB28-4AD2-8F65-A3EE86FEF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E9B5B-0CC9-4FB1-9366-6F79CE32E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7FA1B-54B6-4DD9-8AEB-E954A71D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70EE2-36C1-4F9F-80E8-37E137DE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E46BA-CC27-420F-88E7-7577B6BD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35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E78F-3397-4716-86D2-5670897B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C03B0-7FD1-44C2-A592-317D0E8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7F5B-CE9C-4621-BDFB-6E754ADF9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F1BF1-800B-4227-899D-78D8FAC30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0A328-510F-4F67-97AB-69D2EA08D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B2EB47-E9DD-4407-BFB8-F269B79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81D99-CE19-4F18-964F-E002C50F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87D64-3143-4D30-9797-401E9D0F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8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10B2-6586-4600-B16F-1E53CAFF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16346-57CC-4DCB-BE93-D39720CC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273B2-ABD3-408B-A422-D4366863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17523-ECBE-4B14-AE35-794B3C15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44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4E24B-0386-402A-B71E-6C8D52D9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CD90F0-E882-4CA1-AB1D-B40FDAB4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2660-560C-46EC-A57F-66872ACA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23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1E48-5A78-4A48-9418-D3F1A11B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BE8AA-EE1C-4ED8-8FE7-1604AE0F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67AF2-10B0-40C8-AB91-4C1AE11AC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5797-ED4B-46A6-9464-F277A765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2C49E-B894-4C32-8242-1E9594C5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3E4F6-A694-4D90-9AB2-E584F4B8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663-998B-4035-A571-B89ECE0C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B3412-D082-49B4-9450-ACC508AAA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32E3A-846B-4751-B364-9C0D65B70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8FCFB-912F-4154-BE87-593DB3B4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EBE96-3B20-43DB-A59D-6E6549D5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58112-73BC-46F8-922D-15621042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41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33F1-0868-4022-9782-4AC2B4D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30F15-8E0E-4686-A01B-E59742DE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6851D-8182-4892-B4E8-F1E88B81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80F76-9F69-4E53-9847-91B57EB8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87AE6-59A7-4C72-B492-9624702E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19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2BFB61-84CC-4639-B531-74F242CED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FAC03-0C8B-46A0-B74B-2DB007599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ECD39-C108-4652-BC74-EC266C8F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3D31D-BC68-438D-9FFE-8E7C9348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8B46F-BFA0-428D-8D8D-B3EC873C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08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0331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568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5663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03154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60237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41588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717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33929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9111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61630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65271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6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0B727-5F86-4DEB-A995-9808E1F5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E2FD9-A3BF-49AC-A3F9-D3A89EB72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9571A-C45F-4437-9B0C-545D8A914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0A966-1D36-491E-88D5-41601D509CB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EE5BF-DF7E-43CE-B33B-20FCF696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92D3A-875C-4B20-8D4C-F6502E483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FA8B-115A-4A60-8771-D45A2F29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0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79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28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D1361-37F0-4D3A-968D-386182024497}"/>
              </a:ext>
            </a:extLst>
          </p:cNvPr>
          <p:cNvSpPr txBox="1"/>
          <p:nvPr/>
        </p:nvSpPr>
        <p:spPr>
          <a:xfrm>
            <a:off x="3112380" y="6328840"/>
            <a:ext cx="554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Giáo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Nguyễn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Ngọc</a:t>
            </a:r>
            <a:r>
              <a:rPr lang="en-US" sz="2400" b="1" dirty="0">
                <a:solidFill>
                  <a:srgbClr val="FF0000"/>
                </a:solidFill>
              </a:rPr>
              <a:t> H</a:t>
            </a:r>
            <a:r>
              <a:rPr lang="vi-VN" sz="2400" b="1" dirty="0">
                <a:solidFill>
                  <a:srgbClr val="FF0000"/>
                </a:solidFill>
              </a:rPr>
              <a:t>ư</a:t>
            </a:r>
            <a:r>
              <a:rPr lang="en-US" sz="2400" b="1" dirty="0" err="1">
                <a:solidFill>
                  <a:srgbClr val="FF0000"/>
                </a:solidFill>
              </a:rPr>
              <a:t>ơng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711</Words>
  <Application>Microsoft Office PowerPoint</Application>
  <PresentationFormat>Widescreen</PresentationFormat>
  <Paragraphs>60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微软雅黑</vt:lpstr>
      <vt:lpstr>宋体</vt:lpstr>
      <vt:lpstr>Arial</vt:lpstr>
      <vt:lpstr>Calibri</vt:lpstr>
      <vt:lpstr>Calibri Light</vt:lpstr>
      <vt:lpstr>Coiny</vt:lpstr>
      <vt:lpstr>iCiel Cadena</vt:lpstr>
      <vt:lpstr>LNTH-LuoLuoNotangYuanTi 1</vt:lpstr>
      <vt:lpstr>Open Sans</vt:lpstr>
      <vt:lpstr>Times New Roman</vt:lpstr>
      <vt:lpstr>Wingdings</vt:lpstr>
      <vt:lpstr>Wingdings 2</vt:lpstr>
      <vt:lpstr>字魂36号-正文宋楷</vt:lpstr>
      <vt:lpstr>4_Office 主题​​</vt:lpstr>
      <vt:lpstr>Office 主题</vt:lpstr>
      <vt:lpstr>Custom Design</vt:lpstr>
      <vt:lpstr>1_Office 主题​​</vt:lpstr>
      <vt:lpstr>3_Office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2023-01-12T08:59:24Z</dcterms:created>
  <dcterms:modified xsi:type="dcterms:W3CDTF">2025-05-12T05:30:43Z</dcterms:modified>
</cp:coreProperties>
</file>