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482" r:id="rId2"/>
    <p:sldId id="543" r:id="rId3"/>
    <p:sldId id="563" r:id="rId4"/>
    <p:sldId id="542" r:id="rId5"/>
    <p:sldId id="496" r:id="rId6"/>
    <p:sldId id="546" r:id="rId7"/>
    <p:sldId id="545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44" r:id="rId16"/>
    <p:sldId id="555" r:id="rId17"/>
    <p:sldId id="575" r:id="rId18"/>
    <p:sldId id="560" r:id="rId19"/>
    <p:sldId id="571" r:id="rId20"/>
    <p:sldId id="577" r:id="rId21"/>
    <p:sldId id="580" r:id="rId22"/>
    <p:sldId id="57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2" d="100"/>
          <a:sy n="82" d="100"/>
        </p:scale>
        <p:origin x="720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microsoft.com/office/2007/relationships/hdphoto" Target="../media/hdphoto1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microsoft.com/office/2007/relationships/hdphoto" Target="../media/hdphoto11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7.wdp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01130-9F48-4ECE-919F-219A71BC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65" y="2276872"/>
            <a:ext cx="10008069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A2CBF-ACC7-4578-9AA7-B33C9B164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87F93-B126-47A1-977C-1E90C3FC0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79942"/>
            <a:ext cx="11388694" cy="2056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613F2-615A-495A-AF89-85DFDE4C7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508" y="1628800"/>
            <a:ext cx="10191554" cy="25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ED831-F724-4BE6-AEB3-35D8BF59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2132856"/>
            <a:ext cx="10441160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32B26-C749-4BC7-8925-4AC916733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7472D-BFE5-45E7-B79B-112E56350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2" y="2204864"/>
            <a:ext cx="10425036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5CAD1-1BDE-4E61-BDB1-79F00AD0A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44C98-B4EC-4ECD-BB08-0981886EA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58529"/>
            <a:ext cx="11388694" cy="2078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455FE-AE23-45AE-B143-B7D8A6632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39" y="1691359"/>
            <a:ext cx="10367322" cy="25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4635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vùng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miền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68928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513666"/>
            <a:chExt cx="9217024" cy="4887047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513666"/>
              <a:ext cx="9217024" cy="4887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627" y="-793770"/>
              <a:ext cx="3972186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HÁT THEO HÌNH THỨC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ĐỐI ĐÁP NAM – NỮ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7774C6-BEAF-31B0-A408-158146A36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6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4006875"/>
            <a:ext cx="10729192" cy="200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                                       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Hoàng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Lân</a:t>
            </a:r>
            <a:endParaRPr lang="en-US" sz="2800" b="1" i="1" dirty="0">
              <a:solidFill>
                <a:srgbClr val="1713CB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                                                                      (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theo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ca Gia-rai)</a:t>
            </a:r>
            <a:endParaRPr lang="en-US" sz="4800" b="1" dirty="0">
              <a:solidFill>
                <a:srgbClr val="1713CB"/>
              </a:solidFill>
              <a:latin typeface="Cambria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>
                <a:latin typeface="Cambria" pitchFamily="18" charset="0"/>
              </a:rPr>
              <a:t>HÁT: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llustration of a kids showing board on a white background Stock Vector  Image &amp; Art - Alamy">
            <a:extLst>
              <a:ext uri="{FF2B5EF4-FFF2-40B4-BE49-F238E27FC236}">
                <a16:creationId xmlns:a16="http://schemas.microsoft.com/office/drawing/2014/main" id="{EF185789-0F96-4661-8BF9-40B42891F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 bwMode="auto">
          <a:xfrm>
            <a:off x="4367808" y="332656"/>
            <a:ext cx="621435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B16B0-A785-4575-A610-9C3159718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2420888"/>
            <a:ext cx="5035048" cy="3529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8FC55C-B98E-43DF-81AF-2AD1318596A7}"/>
              </a:ext>
            </a:extLst>
          </p:cNvPr>
          <p:cNvSpPr txBox="1"/>
          <p:nvPr/>
        </p:nvSpPr>
        <p:spPr>
          <a:xfrm>
            <a:off x="1364085" y="2283032"/>
            <a:ext cx="2832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mà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F57323-DAAB-47DF-949D-9F6B01318F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983432" y="2276872"/>
            <a:ext cx="380653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92696"/>
            <a:ext cx="7344816" cy="5635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587388" y="2902292"/>
            <a:ext cx="65167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 Lân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năm 1942</a:t>
            </a:r>
            <a:r>
              <a:rPr lang="vi-VN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Ông cùng người anh em sinh đôi Hoàng Long trở thành một cặp nhạc sĩ quen thuộc với người yêu nhạc Việt Nam.</a:t>
            </a:r>
            <a:endParaRPr lang="en-US" sz="24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 nhạc trên nương xa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thiên nhiên hòa quyện với âm thanh của núi rừng và đàn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 tạo lên khúc nhạc đặc trưng của vùng núi Tây Nguyên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53616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20150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2" name="Picture 1" descr="ÂM NHẠC ĐẶNG TOÀN: Đôi nét về nhạc sĩ Hoàng Lân">
            <a:extLst>
              <a:ext uri="{FF2B5EF4-FFF2-40B4-BE49-F238E27FC236}">
                <a16:creationId xmlns:a16="http://schemas.microsoft.com/office/drawing/2014/main" id="{0350C641-9766-E2C7-7527-2386643B4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9" y="2038299"/>
            <a:ext cx="4353165" cy="41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90872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3589621"/>
            <a:ext cx="11161240" cy="201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suối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hoà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núi</a:t>
            </a:r>
            <a:r>
              <a:rPr lang="en-US" sz="2800" dirty="0">
                <a:latin typeface="Cambria" pitchFamily="18" charset="0"/>
              </a:rPr>
              <a:t> non </a:t>
            </a:r>
            <a:r>
              <a:rPr lang="en-US" sz="2800" dirty="0" err="1">
                <a:latin typeface="Cambria" pitchFamily="18" charset="0"/>
              </a:rPr>
              <a:t>cao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trùng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Âm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nhạc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khắp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làng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xao</a:t>
            </a:r>
            <a:r>
              <a:rPr lang="en-US" sz="2800" dirty="0">
                <a:latin typeface="Cambria" pitchFamily="18" charset="0"/>
              </a:rPr>
              <a:t> bao </a:t>
            </a:r>
            <a:r>
              <a:rPr lang="en-US" sz="2800" dirty="0" err="1">
                <a:latin typeface="Cambria" pitchFamily="18" charset="0"/>
              </a:rPr>
              <a:t>lời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Có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đàn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t’rưng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reo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kìa</a:t>
            </a:r>
            <a:r>
              <a:rPr lang="en-US" sz="280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cánh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chim</a:t>
            </a:r>
            <a:r>
              <a:rPr lang="en-US" sz="2800" dirty="0">
                <a:latin typeface="Cambria" pitchFamily="18" charset="0"/>
              </a:rPr>
              <a:t> bay </a:t>
            </a:r>
            <a:r>
              <a:rPr lang="en-US" sz="2800" dirty="0" err="1">
                <a:latin typeface="Cambria" pitchFamily="18" charset="0"/>
              </a:rPr>
              <a:t>ngập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ngừng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nương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chiều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màu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đã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phai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dần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mênh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trong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lòng</a:t>
            </a:r>
            <a:r>
              <a:rPr lang="en-US" sz="2800" dirty="0">
                <a:latin typeface="Cambria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3863752" y="1054697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</a:rPr>
              <a:t>KHỞI ĐỘNG GIỌNG</a:t>
            </a:r>
            <a:endParaRPr lang="vi-VN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5A012-267D-40FB-B6A7-FD99B4DF7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20" y="2060848"/>
            <a:ext cx="10262359" cy="1542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10656</TotalTime>
  <Words>283</Words>
  <Application>Microsoft Office PowerPoint</Application>
  <PresentationFormat>Widescreen</PresentationFormat>
  <Paragraphs>46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633</cp:revision>
  <dcterms:created xsi:type="dcterms:W3CDTF">2010-04-30T18:19:48Z</dcterms:created>
  <dcterms:modified xsi:type="dcterms:W3CDTF">2025-04-02T09:48:20Z</dcterms:modified>
</cp:coreProperties>
</file>