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3.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4.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5.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6.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39" r:id="rId3"/>
    <p:sldMasterId id="2147483782" r:id="rId4"/>
    <p:sldMasterId id="2147483825" r:id="rId5"/>
    <p:sldMasterId id="2147483839" r:id="rId6"/>
    <p:sldMasterId id="2147483851" r:id="rId7"/>
  </p:sldMasterIdLst>
  <p:notesMasterIdLst>
    <p:notesMasterId r:id="rId41"/>
  </p:notesMasterIdLst>
  <p:handoutMasterIdLst>
    <p:handoutMasterId r:id="rId42"/>
  </p:handoutMasterIdLst>
  <p:sldIdLst>
    <p:sldId id="328" r:id="rId8"/>
    <p:sldId id="280" r:id="rId9"/>
    <p:sldId id="281" r:id="rId10"/>
    <p:sldId id="282" r:id="rId11"/>
    <p:sldId id="283" r:id="rId12"/>
    <p:sldId id="284" r:id="rId13"/>
    <p:sldId id="2648" r:id="rId14"/>
    <p:sldId id="330" r:id="rId15"/>
    <p:sldId id="332" r:id="rId16"/>
    <p:sldId id="335" r:id="rId17"/>
    <p:sldId id="2644" r:id="rId18"/>
    <p:sldId id="337" r:id="rId19"/>
    <p:sldId id="2645" r:id="rId20"/>
    <p:sldId id="372" r:id="rId21"/>
    <p:sldId id="2646" r:id="rId22"/>
    <p:sldId id="286" r:id="rId23"/>
    <p:sldId id="338" r:id="rId24"/>
    <p:sldId id="340" r:id="rId25"/>
    <p:sldId id="341" r:id="rId26"/>
    <p:sldId id="256" r:id="rId27"/>
    <p:sldId id="258" r:id="rId28"/>
    <p:sldId id="347" r:id="rId29"/>
    <p:sldId id="348" r:id="rId30"/>
    <p:sldId id="349" r:id="rId31"/>
    <p:sldId id="377" r:id="rId32"/>
    <p:sldId id="287" r:id="rId33"/>
    <p:sldId id="277" r:id="rId34"/>
    <p:sldId id="351" r:id="rId35"/>
    <p:sldId id="272" r:id="rId36"/>
    <p:sldId id="353" r:id="rId37"/>
    <p:sldId id="2647" r:id="rId38"/>
    <p:sldId id="266" r:id="rId39"/>
    <p:sldId id="31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6" d="100"/>
          <a:sy n="86" d="100"/>
        </p:scale>
        <p:origin x="942" y="60"/>
      </p:cViewPr>
      <p:guideLst/>
    </p:cSldViewPr>
  </p:slideViewPr>
  <p:notesTextViewPr>
    <p:cViewPr>
      <p:scale>
        <a:sx n="1" d="1"/>
        <a:sy n="1" d="1"/>
      </p:scale>
      <p:origin x="0" y="0"/>
    </p:cViewPr>
  </p:notesTextViewPr>
  <p:notesViewPr>
    <p:cSldViewPr snapToGrid="0">
      <p:cViewPr varScale="1">
        <p:scale>
          <a:sx n="46" d="100"/>
          <a:sy n="46" d="100"/>
        </p:scale>
        <p:origin x="2800" y="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811228-7636-160B-3DCA-359E98C561D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7166E40-D557-DBE5-6A50-213043C950F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2E67CE-2987-4A59-9509-492469573132}" type="datetimeFigureOut">
              <a:rPr lang="en-US" smtClean="0"/>
              <a:t>10/20/2025</a:t>
            </a:fld>
            <a:endParaRPr lang="en-US"/>
          </a:p>
        </p:txBody>
      </p:sp>
      <p:sp>
        <p:nvSpPr>
          <p:cNvPr id="4" name="Footer Placeholder 3">
            <a:extLst>
              <a:ext uri="{FF2B5EF4-FFF2-40B4-BE49-F238E27FC236}">
                <a16:creationId xmlns:a16="http://schemas.microsoft.com/office/drawing/2014/main" id="{57549485-56B3-422C-1905-7643FE5B00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22D7929-16D1-AEA2-9587-48226210B4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DAD0F6-0B06-481C-810E-4250829888FD}" type="slidenum">
              <a:rPr lang="en-US" smtClean="0"/>
              <a:t>‹#›</a:t>
            </a:fld>
            <a:endParaRPr lang="en-US"/>
          </a:p>
        </p:txBody>
      </p:sp>
    </p:spTree>
    <p:extLst>
      <p:ext uri="{BB962C8B-B14F-4D97-AF65-F5344CB8AC3E}">
        <p14:creationId xmlns:p14="http://schemas.microsoft.com/office/powerpoint/2010/main" val="38720265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89063-0ECD-405B-92F3-927DF1FB41F6}" type="datetimeFigureOut">
              <a:rPr lang="en-US" smtClean="0"/>
              <a:t>10/20/2025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73DB2-D272-4215-9FD4-DDAF308D6AAF}" type="slidenum">
              <a:rPr lang="en-US" smtClean="0"/>
              <a:t>‹#›</a:t>
            </a:fld>
            <a:endParaRPr lang="en-US"/>
          </a:p>
        </p:txBody>
      </p:sp>
    </p:spTree>
    <p:extLst>
      <p:ext uri="{BB962C8B-B14F-4D97-AF65-F5344CB8AC3E}">
        <p14:creationId xmlns:p14="http://schemas.microsoft.com/office/powerpoint/2010/main" val="358845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start </a:t>
            </a:r>
            <a:r>
              <a:rPr lang="en-US" dirty="0" err="1"/>
              <a:t>để</a:t>
            </a:r>
            <a:r>
              <a:rPr lang="en-US" dirty="0"/>
              <a:t> </a:t>
            </a:r>
            <a:r>
              <a:rPr lang="en-US" dirty="0" err="1"/>
              <a:t>bắt</a:t>
            </a:r>
            <a:r>
              <a:rPr lang="en-US" dirty="0"/>
              <a:t> </a:t>
            </a:r>
            <a:r>
              <a:rPr lang="en-US" dirty="0" err="1"/>
              <a:t>đầu</a:t>
            </a:r>
            <a:r>
              <a:rPr lang="en-US" dirty="0"/>
              <a:t> </a:t>
            </a:r>
            <a:r>
              <a:rPr lang="en-US" dirty="0" err="1"/>
              <a:t>trò</a:t>
            </a:r>
            <a:r>
              <a:rPr lang="en-US" dirty="0"/>
              <a:t> </a:t>
            </a:r>
            <a:r>
              <a:rPr lang="en-US" dirty="0" err="1"/>
              <a:t>chơi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401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phím</a:t>
            </a:r>
            <a:r>
              <a:rPr lang="en-US" dirty="0"/>
              <a:t> -&gt; </a:t>
            </a:r>
            <a:r>
              <a:rPr lang="en-US" dirty="0" err="1"/>
              <a:t>để</a:t>
            </a:r>
            <a:r>
              <a:rPr lang="en-US" dirty="0"/>
              <a:t> </a:t>
            </a:r>
            <a:r>
              <a:rPr lang="en-US" dirty="0" err="1"/>
              <a:t>cho</a:t>
            </a:r>
            <a:r>
              <a:rPr lang="en-US" dirty="0"/>
              <a:t> </a:t>
            </a:r>
            <a:r>
              <a:rPr lang="en-US" dirty="0" err="1"/>
              <a:t>cậu</a:t>
            </a:r>
            <a:r>
              <a:rPr lang="en-US" dirty="0"/>
              <a:t> </a:t>
            </a:r>
            <a:r>
              <a:rPr lang="en-US" dirty="0" err="1"/>
              <a:t>bé</a:t>
            </a:r>
            <a:r>
              <a:rPr lang="en-US" dirty="0"/>
              <a:t> </a:t>
            </a:r>
            <a:r>
              <a:rPr lang="en-US" dirty="0" err="1"/>
              <a:t>cướp</a:t>
            </a:r>
            <a:r>
              <a:rPr lang="en-US" dirty="0"/>
              <a:t> </a:t>
            </a:r>
            <a:r>
              <a:rPr lang="en-US" dirty="0" err="1"/>
              <a:t>biển</a:t>
            </a:r>
            <a:r>
              <a:rPr lang="en-US" dirty="0"/>
              <a:t> di </a:t>
            </a:r>
            <a:r>
              <a:rPr lang="en-US" dirty="0" err="1"/>
              <a:t>chuyển</a:t>
            </a:r>
            <a:r>
              <a:rPr lang="en-US" dirty="0"/>
              <a:t>, </a:t>
            </a:r>
            <a:r>
              <a:rPr lang="en-US" dirty="0" err="1"/>
              <a:t>nhấn</a:t>
            </a:r>
            <a:r>
              <a:rPr lang="en-US" dirty="0"/>
              <a:t> </a:t>
            </a:r>
            <a:r>
              <a:rPr lang="en-US" dirty="0" err="1"/>
              <a:t>vào</a:t>
            </a:r>
            <a:r>
              <a:rPr lang="en-US" dirty="0"/>
              <a:t> </a:t>
            </a:r>
            <a:r>
              <a:rPr lang="en-US" dirty="0" err="1"/>
              <a:t>rương</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Cứ</a:t>
            </a:r>
            <a:r>
              <a:rPr lang="en-US" dirty="0"/>
              <a:t> </a:t>
            </a:r>
            <a:r>
              <a:rPr lang="en-US" dirty="0" err="1"/>
              <a:t>tiếp</a:t>
            </a:r>
            <a:r>
              <a:rPr lang="en-US" dirty="0"/>
              <a:t> </a:t>
            </a:r>
            <a:r>
              <a:rPr lang="en-US" dirty="0" err="1"/>
              <a:t>tục</a:t>
            </a:r>
            <a:r>
              <a:rPr lang="en-US" dirty="0"/>
              <a:t> </a:t>
            </a:r>
            <a:r>
              <a:rPr lang="en-US" dirty="0" err="1"/>
              <a:t>cho</a:t>
            </a:r>
            <a:r>
              <a:rPr lang="en-US" dirty="0"/>
              <a:t> </a:t>
            </a:r>
            <a:r>
              <a:rPr lang="en-US" dirty="0" err="1"/>
              <a:t>đến</a:t>
            </a:r>
            <a:r>
              <a:rPr lang="en-US" dirty="0"/>
              <a:t> </a:t>
            </a:r>
            <a:r>
              <a:rPr lang="en-US" dirty="0" err="1"/>
              <a:t>rương</a:t>
            </a:r>
            <a:r>
              <a:rPr lang="en-US" dirty="0"/>
              <a:t> </a:t>
            </a:r>
            <a:r>
              <a:rPr lang="en-US" dirty="0" err="1"/>
              <a:t>kho</a:t>
            </a:r>
            <a:r>
              <a:rPr lang="en-US" dirty="0"/>
              <a:t> </a:t>
            </a:r>
            <a:r>
              <a:rPr lang="en-US" dirty="0" err="1"/>
              <a:t>báu</a:t>
            </a:r>
            <a:r>
              <a:rPr lang="en-US" dirty="0"/>
              <a:t> </a:t>
            </a:r>
            <a:r>
              <a:rPr lang="en-US" dirty="0" err="1"/>
              <a:t>cuối</a:t>
            </a:r>
            <a:r>
              <a:rPr lang="en-US" dirty="0"/>
              <a:t> </a:t>
            </a:r>
            <a:r>
              <a:rPr lang="en-US" dirty="0" err="1"/>
              <a:t>cùng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a:t>
            </a:r>
            <a:r>
              <a:rPr lang="en-US" dirty="0" err="1"/>
              <a:t>đến</a:t>
            </a:r>
            <a:r>
              <a:rPr lang="en-US" dirty="0"/>
              <a:t> slide </a:t>
            </a:r>
            <a:r>
              <a:rPr lang="en-US" dirty="0" err="1"/>
              <a:t>cuối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7978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a:t>
            </a:r>
            <a:r>
              <a:rPr lang="en-US" dirty="0" err="1"/>
              <a:t>rương</a:t>
            </a:r>
            <a:r>
              <a:rPr lang="en-US" dirty="0"/>
              <a:t> </a:t>
            </a:r>
            <a:r>
              <a:rPr lang="en-US" dirty="0" err="1"/>
              <a:t>kho</a:t>
            </a:r>
            <a:r>
              <a:rPr lang="en-US" dirty="0"/>
              <a:t> </a:t>
            </a:r>
            <a:r>
              <a:rPr lang="en-US" dirty="0" err="1"/>
              <a:t>báu</a:t>
            </a:r>
            <a:r>
              <a:rPr lang="en-US" dirty="0"/>
              <a:t> </a:t>
            </a:r>
            <a:r>
              <a:rPr lang="en-US" dirty="0" err="1"/>
              <a:t>để</a:t>
            </a:r>
            <a:r>
              <a:rPr lang="en-US" dirty="0"/>
              <a:t> quay </a:t>
            </a:r>
            <a:r>
              <a:rPr lang="en-US" dirty="0" err="1"/>
              <a:t>trở</a:t>
            </a:r>
            <a:r>
              <a:rPr lang="en-US" dirty="0"/>
              <a:t> </a:t>
            </a:r>
            <a:r>
              <a:rPr lang="en-US" dirty="0" err="1"/>
              <a:t>lại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3216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a:t>
            </a:r>
            <a:r>
              <a:rPr lang="en-US" dirty="0" err="1"/>
              <a:t>rương</a:t>
            </a:r>
            <a:r>
              <a:rPr lang="en-US" dirty="0"/>
              <a:t> </a:t>
            </a:r>
            <a:r>
              <a:rPr lang="en-US" dirty="0" err="1"/>
              <a:t>kho</a:t>
            </a:r>
            <a:r>
              <a:rPr lang="en-US" dirty="0"/>
              <a:t> </a:t>
            </a:r>
            <a:r>
              <a:rPr lang="en-US" dirty="0" err="1"/>
              <a:t>báu</a:t>
            </a:r>
            <a:r>
              <a:rPr lang="en-US" dirty="0"/>
              <a:t> </a:t>
            </a:r>
            <a:r>
              <a:rPr lang="en-US" dirty="0" err="1"/>
              <a:t>để</a:t>
            </a:r>
            <a:r>
              <a:rPr lang="en-US" dirty="0"/>
              <a:t> quay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7215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a:t>
            </a:r>
            <a:r>
              <a:rPr lang="en-US" dirty="0" err="1"/>
              <a:t>rương</a:t>
            </a:r>
            <a:r>
              <a:rPr lang="en-US" dirty="0"/>
              <a:t> </a:t>
            </a:r>
            <a:r>
              <a:rPr lang="en-US" dirty="0" err="1"/>
              <a:t>kho</a:t>
            </a:r>
            <a:r>
              <a:rPr lang="en-US" dirty="0"/>
              <a:t> </a:t>
            </a:r>
            <a:r>
              <a:rPr lang="en-US" dirty="0" err="1"/>
              <a:t>báu</a:t>
            </a:r>
            <a:r>
              <a:rPr lang="en-US" dirty="0"/>
              <a:t> </a:t>
            </a:r>
            <a:r>
              <a:rPr lang="en-US" dirty="0" err="1"/>
              <a:t>để</a:t>
            </a:r>
            <a:r>
              <a:rPr lang="en-US" dirty="0"/>
              <a:t> quay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454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451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a:t> 0972115126</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900C2-6E7B-4746-90AA-F5AB14354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355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TỪNG CON CAPYBARA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CDBB6-D30F-4873-A037-5C225A9BFE2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849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4"/>
        <p:cNvGrpSpPr/>
        <p:nvPr/>
      </p:nvGrpSpPr>
      <p:grpSpPr>
        <a:xfrm>
          <a:off x="0" y="0"/>
          <a:ext cx="0" cy="0"/>
          <a:chOff x="0" y="0"/>
          <a:chExt cx="0" cy="0"/>
        </a:xfrm>
      </p:grpSpPr>
      <p:sp>
        <p:nvSpPr>
          <p:cNvPr id="4215" name="Google Shape;4215;gf2aaa8a20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6" name="Google Shape;4216;gf2aaa8a20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2980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10/20/2025</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61358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10/20/2025</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8350427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3830283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9730566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6187131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835688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7890269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929949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7639282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105160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8239561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206389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10/20/2025</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47252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7302680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1977916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1317906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5431819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865937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7709794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9820246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6745213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7847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164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4563605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4633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227931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5568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7895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1809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9702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2124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56986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0394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320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65914995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1782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744163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62922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862481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90063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5800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29381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03835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612408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11575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71220648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777485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353202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614449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3282459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7940391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3422624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4714192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267349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 name="Picture 1">
            <a:extLst>
              <a:ext uri="{FF2B5EF4-FFF2-40B4-BE49-F238E27FC236}">
                <a16:creationId xmlns:a16="http://schemas.microsoft.com/office/drawing/2014/main" id="{3C4F08A1-0296-6E27-72E5-76F46BB79315}"/>
              </a:ext>
            </a:extLst>
          </p:cNvPr>
          <p:cNvPicPr>
            <a:picLocks noChangeAspect="1"/>
          </p:cNvPicPr>
          <p:nvPr userDrawn="1"/>
        </p:nvPicPr>
        <p:blipFill>
          <a:blip r:embed="rId2"/>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24564107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51078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7504873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922289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529008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325787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816363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278309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598323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648507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88865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5171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8828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11442025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93965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607266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080D7-4C91-0AF8-3532-80CF1267C8B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821044-8B37-A472-8465-51512A13A31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3FB5A9-3E6B-96DD-4086-374A716BE5A1}"/>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10/20/2025</a:t>
            </a:fld>
            <a:endParaRPr lang="en-US"/>
          </a:p>
        </p:txBody>
      </p:sp>
      <p:sp>
        <p:nvSpPr>
          <p:cNvPr id="5" name="Footer Placeholder 4">
            <a:extLst>
              <a:ext uri="{FF2B5EF4-FFF2-40B4-BE49-F238E27FC236}">
                <a16:creationId xmlns:a16="http://schemas.microsoft.com/office/drawing/2014/main" id="{CBF1F57B-9952-C489-2FA6-EC69D6C42D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DCB533-A656-9367-C306-A97C4086758C}"/>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134217000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7E3679-BBD5-508F-ED41-9431C744506C}"/>
              </a:ext>
            </a:extLst>
          </p:cNvPr>
          <p:cNvPicPr>
            <a:picLocks noChangeAspect="1"/>
          </p:cNvPicPr>
          <p:nvPr userDrawn="1"/>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162267514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0D3CB-083E-A2FA-E315-6F3F4CB0166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6D6061-B2DF-2F81-A4E6-81AF0573CE3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FF6EEC-3625-D96C-10F2-142E2E4800CC}"/>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10/20/2025</a:t>
            </a:fld>
            <a:endParaRPr lang="en-US"/>
          </a:p>
        </p:txBody>
      </p:sp>
      <p:sp>
        <p:nvSpPr>
          <p:cNvPr id="5" name="Footer Placeholder 4">
            <a:extLst>
              <a:ext uri="{FF2B5EF4-FFF2-40B4-BE49-F238E27FC236}">
                <a16:creationId xmlns:a16="http://schemas.microsoft.com/office/drawing/2014/main" id="{004702E1-BC09-6BFB-61EB-1D8C49E235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22640E-C290-87B7-2A93-B528E832E15F}"/>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118479263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1A872-F2C1-0B0F-6D19-BF532CDBD6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4D39046-0611-B2B0-03E0-1796D35CE4B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4D42DE-FDA1-05BB-2EFE-0E1CF78C2B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055063-08B7-AC53-231C-13489C826422}"/>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10/20/2025</a:t>
            </a:fld>
            <a:endParaRPr lang="en-US"/>
          </a:p>
        </p:txBody>
      </p:sp>
      <p:sp>
        <p:nvSpPr>
          <p:cNvPr id="6" name="Footer Placeholder 5">
            <a:extLst>
              <a:ext uri="{FF2B5EF4-FFF2-40B4-BE49-F238E27FC236}">
                <a16:creationId xmlns:a16="http://schemas.microsoft.com/office/drawing/2014/main" id="{DF0EFB5F-7474-2786-D1A2-E23F79B316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D8294BA-9A67-1EE0-992C-22A1F2582EDB}"/>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39226819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29D07-DF3A-2EEC-EE3D-C3DBA4C47F4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45ADEAC-89C8-6968-2893-8FC52A7932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278390-3615-9843-03A1-B2224FA354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E8357-B052-99AE-06DE-ABBF0E243FE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22FF40-EFD8-8F46-C7AA-C9E72F7366D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E8FBB9-45D0-E7F2-7F11-78ED33F8264E}"/>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10/20/2025</a:t>
            </a:fld>
            <a:endParaRPr lang="en-US"/>
          </a:p>
        </p:txBody>
      </p:sp>
      <p:sp>
        <p:nvSpPr>
          <p:cNvPr id="8" name="Footer Placeholder 7">
            <a:extLst>
              <a:ext uri="{FF2B5EF4-FFF2-40B4-BE49-F238E27FC236}">
                <a16:creationId xmlns:a16="http://schemas.microsoft.com/office/drawing/2014/main" id="{E63D02C6-A3D8-1956-C0A2-35EE228BF3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E3495E7-4F7D-AAB8-65A5-72956E079598}"/>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135071402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2A2E6-9ED5-7506-B352-FC4CD25111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E37EDB-EE89-1D98-32D7-21436EC9F398}"/>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10/20/2025</a:t>
            </a:fld>
            <a:endParaRPr lang="en-US"/>
          </a:p>
        </p:txBody>
      </p:sp>
      <p:sp>
        <p:nvSpPr>
          <p:cNvPr id="4" name="Footer Placeholder 3">
            <a:extLst>
              <a:ext uri="{FF2B5EF4-FFF2-40B4-BE49-F238E27FC236}">
                <a16:creationId xmlns:a16="http://schemas.microsoft.com/office/drawing/2014/main" id="{24678E98-930F-69E3-2974-B32BF4E8DB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D181535-1BA8-E0B4-57E5-03BFE475EBFC}"/>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32262476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6282B-254C-D2F7-44EF-6D605D59C6DA}"/>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10/20/2025</a:t>
            </a:fld>
            <a:endParaRPr lang="en-US"/>
          </a:p>
        </p:txBody>
      </p:sp>
      <p:sp>
        <p:nvSpPr>
          <p:cNvPr id="3" name="Footer Placeholder 2">
            <a:extLst>
              <a:ext uri="{FF2B5EF4-FFF2-40B4-BE49-F238E27FC236}">
                <a16:creationId xmlns:a16="http://schemas.microsoft.com/office/drawing/2014/main" id="{386F7D1A-EC0E-93BE-6AA3-809C18586E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8DCE40B-887E-1F4B-4E9B-E304DD0DB9E3}"/>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257307345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A1934-D3D4-E2AA-679E-7B461DDCF3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FB916F-C79F-BBC3-E8F1-69AA08A12A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92A523-6A92-1F78-4A27-3559395D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E23E25-3D92-0CD9-DF07-051BE4C9E465}"/>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10/20/2025</a:t>
            </a:fld>
            <a:endParaRPr lang="en-US"/>
          </a:p>
        </p:txBody>
      </p:sp>
      <p:sp>
        <p:nvSpPr>
          <p:cNvPr id="6" name="Footer Placeholder 5">
            <a:extLst>
              <a:ext uri="{FF2B5EF4-FFF2-40B4-BE49-F238E27FC236}">
                <a16:creationId xmlns:a16="http://schemas.microsoft.com/office/drawing/2014/main" id="{CB41BBB8-05D7-E83B-FD77-E0D6D44D1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C332FAB-D73B-63C1-8D94-57CF869351A8}"/>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736305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11406657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03033-DA78-8F2B-BC18-5A91831A8B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E2A810-1EE9-6A9E-1294-D363FB59730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56AA4B-1410-70F8-A0E2-5B876FDD4A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25099F-CCFF-02B5-6980-16F0F5F1B0A7}"/>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10/20/2025</a:t>
            </a:fld>
            <a:endParaRPr lang="en-US"/>
          </a:p>
        </p:txBody>
      </p:sp>
      <p:sp>
        <p:nvSpPr>
          <p:cNvPr id="6" name="Footer Placeholder 5">
            <a:extLst>
              <a:ext uri="{FF2B5EF4-FFF2-40B4-BE49-F238E27FC236}">
                <a16:creationId xmlns:a16="http://schemas.microsoft.com/office/drawing/2014/main" id="{41AD9DD4-E9AC-C6E2-BF33-371461A656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BB9CD7-8312-3DFA-EE52-6D55FB026954}"/>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211168955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95A91-B8CB-E8F1-2AA0-11F07545814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1DE003-EF59-19D2-2A88-BD8183D0479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51E3F5-4FD6-E93D-06C7-8A1BE7E56C03}"/>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10/20/2025</a:t>
            </a:fld>
            <a:endParaRPr lang="en-US"/>
          </a:p>
        </p:txBody>
      </p:sp>
      <p:sp>
        <p:nvSpPr>
          <p:cNvPr id="5" name="Footer Placeholder 4">
            <a:extLst>
              <a:ext uri="{FF2B5EF4-FFF2-40B4-BE49-F238E27FC236}">
                <a16:creationId xmlns:a16="http://schemas.microsoft.com/office/drawing/2014/main" id="{095B888B-A8B4-F22F-BB7F-6DAA9B0427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BFE856-7EFE-99A3-C936-F6EC66EAE81C}"/>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66299073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671CF6-EA33-958F-FFB7-5C405012BE1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9A90FA-4533-38C8-86B1-C274A49E83D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749CF6-E9EF-19A1-BD45-62ED1399E944}"/>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10/20/2025</a:t>
            </a:fld>
            <a:endParaRPr lang="en-US"/>
          </a:p>
        </p:txBody>
      </p:sp>
      <p:sp>
        <p:nvSpPr>
          <p:cNvPr id="5" name="Footer Placeholder 4">
            <a:extLst>
              <a:ext uri="{FF2B5EF4-FFF2-40B4-BE49-F238E27FC236}">
                <a16:creationId xmlns:a16="http://schemas.microsoft.com/office/drawing/2014/main" id="{BFCF925B-30F0-4BF8-80E1-54C50A66EC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3CE4E7-20B1-C825-DEEB-41AFBCCA7B3B}"/>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41118173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59971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748609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10/20/2025</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09366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570111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548101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3970872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7303415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570356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769372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244584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3979820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9519962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486512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10/20/2025</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71655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8595692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0613633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0279929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8343246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28898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1145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1713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2406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83863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321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10/20/2025</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493750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6377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428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595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0521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2212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49094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3338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3317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1697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494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10/20/2025</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340344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0353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4247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12516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6200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4070113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8927075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8334374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575951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73708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034859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10/20/2025</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789972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162252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6960291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6281584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9151510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849325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5031239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258576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8805274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843247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842261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10/20/2025</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1503607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033025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8994981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7575832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7662954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1775874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394605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56917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66102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3507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007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10/20/2025</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270989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3859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53562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4646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2982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89545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213061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843817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766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8240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384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10/20/2025</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974232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3023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2051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3429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08431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3291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0240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5326257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7615296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9827404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10/20/2025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974264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9" Type="http://schemas.openxmlformats.org/officeDocument/2006/relationships/slideLayout" Target="../slideLayouts/slideLayout92.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34" Type="http://schemas.openxmlformats.org/officeDocument/2006/relationships/slideLayout" Target="../slideLayouts/slideLayout87.xml"/><Relationship Id="rId42" Type="http://schemas.openxmlformats.org/officeDocument/2006/relationships/slideLayout" Target="../slideLayouts/slideLayout95.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38" Type="http://schemas.openxmlformats.org/officeDocument/2006/relationships/slideLayout" Target="../slideLayouts/slideLayout91.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41" Type="http://schemas.openxmlformats.org/officeDocument/2006/relationships/slideLayout" Target="../slideLayouts/slideLayout94.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37" Type="http://schemas.openxmlformats.org/officeDocument/2006/relationships/slideLayout" Target="../slideLayouts/slideLayout90.xml"/><Relationship Id="rId40" Type="http://schemas.openxmlformats.org/officeDocument/2006/relationships/slideLayout" Target="../slideLayouts/slideLayout93.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slideLayout" Target="../slideLayouts/slideLayout89.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4" Type="http://schemas.openxmlformats.org/officeDocument/2006/relationships/image" Target="../media/image1.png"/><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43"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slideLayout" Target="../slideLayouts/slideLayout121.xml"/><Relationship Id="rId39" Type="http://schemas.openxmlformats.org/officeDocument/2006/relationships/slideLayout" Target="../slideLayouts/slideLayout134.xml"/><Relationship Id="rId3" Type="http://schemas.openxmlformats.org/officeDocument/2006/relationships/slideLayout" Target="../slideLayouts/slideLayout98.xml"/><Relationship Id="rId21" Type="http://schemas.openxmlformats.org/officeDocument/2006/relationships/slideLayout" Target="../slideLayouts/slideLayout116.xml"/><Relationship Id="rId34" Type="http://schemas.openxmlformats.org/officeDocument/2006/relationships/slideLayout" Target="../slideLayouts/slideLayout129.xml"/><Relationship Id="rId42" Type="http://schemas.openxmlformats.org/officeDocument/2006/relationships/slideLayout" Target="../slideLayouts/slideLayout137.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33" Type="http://schemas.openxmlformats.org/officeDocument/2006/relationships/slideLayout" Target="../slideLayouts/slideLayout128.xml"/><Relationship Id="rId38" Type="http://schemas.openxmlformats.org/officeDocument/2006/relationships/slideLayout" Target="../slideLayouts/slideLayout133.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29" Type="http://schemas.openxmlformats.org/officeDocument/2006/relationships/slideLayout" Target="../slideLayouts/slideLayout124.xml"/><Relationship Id="rId41" Type="http://schemas.openxmlformats.org/officeDocument/2006/relationships/slideLayout" Target="../slideLayouts/slideLayout136.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32" Type="http://schemas.openxmlformats.org/officeDocument/2006/relationships/slideLayout" Target="../slideLayouts/slideLayout127.xml"/><Relationship Id="rId37" Type="http://schemas.openxmlformats.org/officeDocument/2006/relationships/slideLayout" Target="../slideLayouts/slideLayout132.xml"/><Relationship Id="rId40" Type="http://schemas.openxmlformats.org/officeDocument/2006/relationships/slideLayout" Target="../slideLayouts/slideLayout135.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slideLayout" Target="../slideLayouts/slideLayout123.xml"/><Relationship Id="rId36" Type="http://schemas.openxmlformats.org/officeDocument/2006/relationships/slideLayout" Target="../slideLayouts/slideLayout131.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31" Type="http://schemas.openxmlformats.org/officeDocument/2006/relationships/slideLayout" Target="../slideLayouts/slideLayout126.xml"/><Relationship Id="rId44" Type="http://schemas.openxmlformats.org/officeDocument/2006/relationships/image" Target="../media/image1.png"/><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 Id="rId30" Type="http://schemas.openxmlformats.org/officeDocument/2006/relationships/slideLayout" Target="../slideLayouts/slideLayout125.xml"/><Relationship Id="rId35" Type="http://schemas.openxmlformats.org/officeDocument/2006/relationships/slideLayout" Target="../slideLayouts/slideLayout130.xml"/><Relationship Id="rId43"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6.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7.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10/20/2025</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EF25C5B0-7788-92BF-3201-2039C950171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41987" y="0"/>
            <a:ext cx="1427223" cy="1427223"/>
          </a:xfrm>
          <a:prstGeom prst="rect">
            <a:avLst/>
          </a:prstGeom>
        </p:spPr>
      </p:pic>
    </p:spTree>
    <p:extLst>
      <p:ext uri="{BB962C8B-B14F-4D97-AF65-F5344CB8AC3E}">
        <p14:creationId xmlns:p14="http://schemas.microsoft.com/office/powerpoint/2010/main" val="235216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79852E5A-F1D4-1BC8-60EA-A5AD7C241759}"/>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1641987" y="0"/>
            <a:ext cx="1427223" cy="1427223"/>
          </a:xfrm>
          <a:prstGeom prst="rect">
            <a:avLst/>
          </a:prstGeom>
        </p:spPr>
      </p:pic>
    </p:spTree>
    <p:extLst>
      <p:ext uri="{BB962C8B-B14F-4D97-AF65-F5344CB8AC3E}">
        <p14:creationId xmlns:p14="http://schemas.microsoft.com/office/powerpoint/2010/main" val="8448082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 id="2147483734" r:id="rId38"/>
    <p:sldLayoutId id="2147483735" r:id="rId39"/>
    <p:sldLayoutId id="2147483736" r:id="rId40"/>
    <p:sldLayoutId id="2147483737" r:id="rId41"/>
    <p:sldLayoutId id="2147483738" r:id="rId4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782DD675-161E-64C3-AA13-200AA6610FED}"/>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1641987" y="0"/>
            <a:ext cx="1427223" cy="1427223"/>
          </a:xfrm>
          <a:prstGeom prst="rect">
            <a:avLst/>
          </a:prstGeom>
        </p:spPr>
      </p:pic>
    </p:spTree>
    <p:extLst>
      <p:ext uri="{BB962C8B-B14F-4D97-AF65-F5344CB8AC3E}">
        <p14:creationId xmlns:p14="http://schemas.microsoft.com/office/powerpoint/2010/main" val="330358570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 id="2147483773" r:id="rId34"/>
    <p:sldLayoutId id="2147483774" r:id="rId35"/>
    <p:sldLayoutId id="2147483775" r:id="rId36"/>
    <p:sldLayoutId id="2147483776" r:id="rId37"/>
    <p:sldLayoutId id="2147483777" r:id="rId38"/>
    <p:sldLayoutId id="2147483778" r:id="rId39"/>
    <p:sldLayoutId id="2147483779" r:id="rId40"/>
    <p:sldLayoutId id="2147483780" r:id="rId41"/>
    <p:sldLayoutId id="2147483781" r:id="rId4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A5F3C967-E686-3172-82DA-19F20EACA3E2}"/>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1641987" y="0"/>
            <a:ext cx="1427223" cy="1427223"/>
          </a:xfrm>
          <a:prstGeom prst="rect">
            <a:avLst/>
          </a:prstGeom>
        </p:spPr>
      </p:pic>
    </p:spTree>
    <p:extLst>
      <p:ext uri="{BB962C8B-B14F-4D97-AF65-F5344CB8AC3E}">
        <p14:creationId xmlns:p14="http://schemas.microsoft.com/office/powerpoint/2010/main" val="1354766207"/>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5" r:id="rId23"/>
    <p:sldLayoutId id="2147483806" r:id="rId24"/>
    <p:sldLayoutId id="2147483807" r:id="rId25"/>
    <p:sldLayoutId id="2147483808" r:id="rId26"/>
    <p:sldLayoutId id="2147483809" r:id="rId27"/>
    <p:sldLayoutId id="2147483810" r:id="rId28"/>
    <p:sldLayoutId id="2147483811" r:id="rId29"/>
    <p:sldLayoutId id="2147483812" r:id="rId30"/>
    <p:sldLayoutId id="2147483813" r:id="rId31"/>
    <p:sldLayoutId id="2147483814" r:id="rId32"/>
    <p:sldLayoutId id="2147483815" r:id="rId33"/>
    <p:sldLayoutId id="2147483816" r:id="rId34"/>
    <p:sldLayoutId id="2147483817" r:id="rId35"/>
    <p:sldLayoutId id="2147483818" r:id="rId36"/>
    <p:sldLayoutId id="2147483819" r:id="rId37"/>
    <p:sldLayoutId id="2147483820" r:id="rId38"/>
    <p:sldLayoutId id="2147483821" r:id="rId39"/>
    <p:sldLayoutId id="2147483822" r:id="rId40"/>
    <p:sldLayoutId id="2147483823" r:id="rId41"/>
    <p:sldLayoutId id="2147483824" r:id="rId4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995856178"/>
      </p:ext>
    </p:extLst>
  </p:cSld>
  <p:clrMap bg1="lt1" tx1="dk1" bg2="dk2"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10/20/2025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68677429"/>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4315521"/>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jpg"/><Relationship Id="rId7" Type="http://schemas.openxmlformats.org/officeDocument/2006/relationships/image" Target="../media/image36.png"/><Relationship Id="rId2" Type="http://schemas.openxmlformats.org/officeDocument/2006/relationships/audio" Target="../media/audio5.wav"/><Relationship Id="rId1" Type="http://schemas.openxmlformats.org/officeDocument/2006/relationships/slideLayout" Target="../slideLayouts/slideLayout118.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4.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jpg"/><Relationship Id="rId1" Type="http://schemas.openxmlformats.org/officeDocument/2006/relationships/slideLayout" Target="../slideLayouts/slideLayout118.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jpg"/><Relationship Id="rId1" Type="http://schemas.openxmlformats.org/officeDocument/2006/relationships/slideLayout" Target="../slideLayouts/slideLayout118.xml"/><Relationship Id="rId5" Type="http://schemas.openxmlformats.org/officeDocument/2006/relationships/image" Target="../media/image43.emf"/><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jpg"/><Relationship Id="rId1" Type="http://schemas.openxmlformats.org/officeDocument/2006/relationships/slideLayout" Target="../slideLayouts/slideLayout118.xml"/><Relationship Id="rId5" Type="http://schemas.openxmlformats.org/officeDocument/2006/relationships/image" Target="../media/image45.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jpg"/><Relationship Id="rId1" Type="http://schemas.openxmlformats.org/officeDocument/2006/relationships/slideLayout" Target="../slideLayouts/slideLayout118.xml"/><Relationship Id="rId5" Type="http://schemas.microsoft.com/office/2007/relationships/hdphoto" Target="../media/hdphoto5.wdp"/><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jpg"/><Relationship Id="rId1" Type="http://schemas.openxmlformats.org/officeDocument/2006/relationships/slideLayout" Target="../slideLayouts/slideLayout102.xml"/><Relationship Id="rId5" Type="http://schemas.openxmlformats.org/officeDocument/2006/relationships/image" Target="../media/image56.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jpg"/><Relationship Id="rId1" Type="http://schemas.openxmlformats.org/officeDocument/2006/relationships/slideLayout" Target="../slideLayouts/slideLayout102.xml"/><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jpg"/><Relationship Id="rId1" Type="http://schemas.openxmlformats.org/officeDocument/2006/relationships/slideLayout" Target="../slideLayouts/slideLayout10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slideLayout" Target="../slideLayouts/slideLayout163.xml"/><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7.png"/><Relationship Id="rId2" Type="http://schemas.openxmlformats.org/officeDocument/2006/relationships/audio" Target="../media/media1.mp3"/><Relationship Id="rId16" Type="http://schemas.openxmlformats.org/officeDocument/2006/relationships/image" Target="../media/image16.png"/><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audio" Target="../media/audio1.wav"/><Relationship Id="rId15" Type="http://schemas.openxmlformats.org/officeDocument/2006/relationships/image" Target="../media/image15.png"/><Relationship Id="rId10" Type="http://schemas.openxmlformats.org/officeDocument/2006/relationships/image" Target="../media/image11.png"/><Relationship Id="rId19"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10.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73.svg"/><Relationship Id="rId18" Type="http://schemas.openxmlformats.org/officeDocument/2006/relationships/image" Target="../media/image18.png"/><Relationship Id="rId3" Type="http://schemas.openxmlformats.org/officeDocument/2006/relationships/slideLayout" Target="../slideLayouts/slideLayout157.xml"/><Relationship Id="rId7" Type="http://schemas.openxmlformats.org/officeDocument/2006/relationships/image" Target="../media/image67.svg"/><Relationship Id="rId12" Type="http://schemas.openxmlformats.org/officeDocument/2006/relationships/image" Target="../media/image65.png"/><Relationship Id="rId17" Type="http://schemas.openxmlformats.org/officeDocument/2006/relationships/image" Target="../media/image69.png"/><Relationship Id="rId2" Type="http://schemas.openxmlformats.org/officeDocument/2006/relationships/audio" Target="../media/media3.mp3"/><Relationship Id="rId16" Type="http://schemas.openxmlformats.org/officeDocument/2006/relationships/image" Target="../media/image68.png"/><Relationship Id="rId1" Type="http://schemas.microsoft.com/office/2007/relationships/media" Target="../media/media3.mp3"/><Relationship Id="rId6" Type="http://schemas.openxmlformats.org/officeDocument/2006/relationships/image" Target="../media/image62.png"/><Relationship Id="rId11" Type="http://schemas.openxmlformats.org/officeDocument/2006/relationships/image" Target="../media/image71.svg"/><Relationship Id="rId5" Type="http://schemas.openxmlformats.org/officeDocument/2006/relationships/image" Target="../media/image65.svg"/><Relationship Id="rId15" Type="http://schemas.openxmlformats.org/officeDocument/2006/relationships/image" Target="../media/image67.png"/><Relationship Id="rId10" Type="http://schemas.openxmlformats.org/officeDocument/2006/relationships/image" Target="../media/image64.png"/><Relationship Id="rId4" Type="http://schemas.openxmlformats.org/officeDocument/2006/relationships/image" Target="../media/image61.png"/><Relationship Id="rId9" Type="http://schemas.openxmlformats.org/officeDocument/2006/relationships/image" Target="../media/image69.svg"/><Relationship Id="rId14"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7.svg"/><Relationship Id="rId18" Type="http://schemas.openxmlformats.org/officeDocument/2006/relationships/image" Target="../media/image77.png"/><Relationship Id="rId26" Type="http://schemas.openxmlformats.org/officeDocument/2006/relationships/slide" Target="slide22.xml"/><Relationship Id="rId3" Type="http://schemas.openxmlformats.org/officeDocument/2006/relationships/audio" Target="../media/audio6.wav"/><Relationship Id="rId21" Type="http://schemas.openxmlformats.org/officeDocument/2006/relationships/image" Target="../media/image95.svg"/><Relationship Id="rId34" Type="http://schemas.openxmlformats.org/officeDocument/2006/relationships/slide" Target="slide26.xml"/><Relationship Id="rId7" Type="http://schemas.openxmlformats.org/officeDocument/2006/relationships/image" Target="../media/image81.svg"/><Relationship Id="rId12" Type="http://schemas.openxmlformats.org/officeDocument/2006/relationships/image" Target="../media/image74.png"/><Relationship Id="rId17" Type="http://schemas.openxmlformats.org/officeDocument/2006/relationships/image" Target="../media/image91.svg"/><Relationship Id="rId25" Type="http://schemas.openxmlformats.org/officeDocument/2006/relationships/image" Target="../media/image99.svg"/><Relationship Id="rId33" Type="http://schemas.openxmlformats.org/officeDocument/2006/relationships/image" Target="../media/image83.png"/><Relationship Id="rId2" Type="http://schemas.openxmlformats.org/officeDocument/2006/relationships/notesSlide" Target="../notesSlides/notesSlide8.xml"/><Relationship Id="rId16" Type="http://schemas.openxmlformats.org/officeDocument/2006/relationships/image" Target="../media/image76.png"/><Relationship Id="rId20" Type="http://schemas.openxmlformats.org/officeDocument/2006/relationships/image" Target="../media/image78.png"/><Relationship Id="rId29" Type="http://schemas.openxmlformats.org/officeDocument/2006/relationships/image" Target="../media/image81.png"/><Relationship Id="rId1" Type="http://schemas.openxmlformats.org/officeDocument/2006/relationships/slideLayout" Target="../slideLayouts/slideLayout157.xml"/><Relationship Id="rId6" Type="http://schemas.openxmlformats.org/officeDocument/2006/relationships/image" Target="../media/image71.png"/><Relationship Id="rId11" Type="http://schemas.openxmlformats.org/officeDocument/2006/relationships/image" Target="../media/image85.svg"/><Relationship Id="rId24" Type="http://schemas.openxmlformats.org/officeDocument/2006/relationships/image" Target="../media/image80.png"/><Relationship Id="rId32" Type="http://schemas.openxmlformats.org/officeDocument/2006/relationships/slide" Target="slide25.xml"/><Relationship Id="rId5" Type="http://schemas.openxmlformats.org/officeDocument/2006/relationships/image" Target="../media/image79.svg"/><Relationship Id="rId15" Type="http://schemas.openxmlformats.org/officeDocument/2006/relationships/image" Target="../media/image89.svg"/><Relationship Id="rId23" Type="http://schemas.openxmlformats.org/officeDocument/2006/relationships/image" Target="../media/image97.svg"/><Relationship Id="rId28" Type="http://schemas.openxmlformats.org/officeDocument/2006/relationships/slide" Target="slide23.xml"/><Relationship Id="rId36" Type="http://schemas.openxmlformats.org/officeDocument/2006/relationships/image" Target="../media/image85.gif"/><Relationship Id="rId10" Type="http://schemas.openxmlformats.org/officeDocument/2006/relationships/image" Target="../media/image73.png"/><Relationship Id="rId19" Type="http://schemas.openxmlformats.org/officeDocument/2006/relationships/image" Target="../media/image93.svg"/><Relationship Id="rId31" Type="http://schemas.openxmlformats.org/officeDocument/2006/relationships/image" Target="../media/image82.png"/><Relationship Id="rId4" Type="http://schemas.openxmlformats.org/officeDocument/2006/relationships/image" Target="../media/image70.png"/><Relationship Id="rId9" Type="http://schemas.openxmlformats.org/officeDocument/2006/relationships/image" Target="../media/image83.svg"/><Relationship Id="rId14" Type="http://schemas.openxmlformats.org/officeDocument/2006/relationships/image" Target="../media/image75.png"/><Relationship Id="rId22" Type="http://schemas.openxmlformats.org/officeDocument/2006/relationships/image" Target="../media/image79.png"/><Relationship Id="rId27" Type="http://schemas.openxmlformats.org/officeDocument/2006/relationships/image" Target="../media/image68.png"/><Relationship Id="rId30" Type="http://schemas.openxmlformats.org/officeDocument/2006/relationships/slide" Target="slide24.xml"/><Relationship Id="rId35" Type="http://schemas.openxmlformats.org/officeDocument/2006/relationships/image" Target="../media/image84.png"/></Relationships>
</file>

<file path=ppt/slides/_rels/slide2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4.jpg"/><Relationship Id="rId1" Type="http://schemas.openxmlformats.org/officeDocument/2006/relationships/slideLayout" Target="../slideLayouts/slideLayout102.xml"/></Relationships>
</file>

<file path=ppt/slides/_rels/slide2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4.jpg"/><Relationship Id="rId1" Type="http://schemas.openxmlformats.org/officeDocument/2006/relationships/slideLayout" Target="../slideLayouts/slideLayout102.xml"/></Relationships>
</file>

<file path=ppt/slides/_rels/slide24.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4.jpg"/><Relationship Id="rId1" Type="http://schemas.openxmlformats.org/officeDocument/2006/relationships/slideLayout" Target="../slideLayouts/slideLayout102.xml"/></Relationships>
</file>

<file path=ppt/slides/_rels/slide2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4.jpg"/><Relationship Id="rId1" Type="http://schemas.openxmlformats.org/officeDocument/2006/relationships/slideLayout" Target="../slideLayouts/slideLayout102.xml"/></Relationships>
</file>

<file path=ppt/slides/_rels/slide2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7.png"/><Relationship Id="rId7" Type="http://schemas.microsoft.com/office/2007/relationships/hdphoto" Target="../media/hdphoto9.wdp"/><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89.png"/><Relationship Id="rId5" Type="http://schemas.microsoft.com/office/2007/relationships/hdphoto" Target="../media/hdphoto8.wdp"/><Relationship Id="rId4" Type="http://schemas.openxmlformats.org/officeDocument/2006/relationships/image" Target="../media/image88.png"/><Relationship Id="rId9" Type="http://schemas.microsoft.com/office/2007/relationships/hdphoto" Target="../media/hdphoto10.wdp"/></Relationships>
</file>

<file path=ppt/slides/_rels/slide27.xml.rels><?xml version="1.0" encoding="UTF-8" standalone="yes"?>
<Relationships xmlns="http://schemas.openxmlformats.org/package/2006/relationships"><Relationship Id="rId8" Type="http://schemas.openxmlformats.org/officeDocument/2006/relationships/image" Target="../media/image90.png"/><Relationship Id="rId13" Type="http://schemas.microsoft.com/office/2007/relationships/hdphoto" Target="../media/hdphoto11.wdp"/><Relationship Id="rId1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87.png"/><Relationship Id="rId12" Type="http://schemas.openxmlformats.org/officeDocument/2006/relationships/image" Target="../media/image92.png"/><Relationship Id="rId17" Type="http://schemas.microsoft.com/office/2007/relationships/hdphoto" Target="../media/hdphoto12.wdp"/><Relationship Id="rId2" Type="http://schemas.openxmlformats.org/officeDocument/2006/relationships/audio" Target="../media/media4.mp3"/><Relationship Id="rId16" Type="http://schemas.openxmlformats.org/officeDocument/2006/relationships/image" Target="../media/image93.png"/><Relationship Id="rId1" Type="http://schemas.microsoft.com/office/2007/relationships/media" Target="../media/media4.mp3"/><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91.png"/><Relationship Id="rId15" Type="http://schemas.microsoft.com/office/2007/relationships/hdphoto" Target="../media/hdphoto9.wdp"/><Relationship Id="rId10" Type="http://schemas.openxmlformats.org/officeDocument/2006/relationships/image" Target="../media/image88.png"/><Relationship Id="rId4" Type="http://schemas.openxmlformats.org/officeDocument/2006/relationships/image" Target="../media/image86.png"/><Relationship Id="rId9" Type="http://schemas.microsoft.com/office/2007/relationships/hdphoto" Target="../media/hdphoto10.wdp"/><Relationship Id="rId14" Type="http://schemas.openxmlformats.org/officeDocument/2006/relationships/image" Target="../media/image89.png"/></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02.xml"/><Relationship Id="rId5" Type="http://schemas.openxmlformats.org/officeDocument/2006/relationships/image" Target="../media/image97.png"/><Relationship Id="rId4" Type="http://schemas.openxmlformats.org/officeDocument/2006/relationships/image" Target="../media/image96.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100.emf"/><Relationship Id="rId4" Type="http://schemas.openxmlformats.org/officeDocument/2006/relationships/image" Target="../media/image99.emf"/></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7.xml"/><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62.xml"/><Relationship Id="rId6" Type="http://schemas.openxmlformats.org/officeDocument/2006/relationships/slide" Target="slide4.xml"/><Relationship Id="rId11" Type="http://schemas.openxmlformats.org/officeDocument/2006/relationships/slide" Target="slide5.xml"/><Relationship Id="rId5" Type="http://schemas.openxmlformats.org/officeDocument/2006/relationships/image" Target="../media/image19.png"/><Relationship Id="rId10" Type="http://schemas.openxmlformats.org/officeDocument/2006/relationships/image" Target="../media/image23.svg"/><Relationship Id="rId4" Type="http://schemas.openxmlformats.org/officeDocument/2006/relationships/audio" Target="../media/audio2.wav"/><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4.jpg"/><Relationship Id="rId1" Type="http://schemas.openxmlformats.org/officeDocument/2006/relationships/slideLayout" Target="../slideLayouts/slideLayout102.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jpg"/><Relationship Id="rId1" Type="http://schemas.openxmlformats.org/officeDocument/2006/relationships/slideLayout" Target="../slideLayouts/slideLayout118.xml"/><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9.xml"/><Relationship Id="rId1" Type="http://schemas.openxmlformats.org/officeDocument/2006/relationships/slideLayout" Target="../slideLayouts/slideLayout145.xml"/><Relationship Id="rId4" Type="http://schemas.openxmlformats.org/officeDocument/2006/relationships/image" Target="../media/image103.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4.png"/><Relationship Id="rId1" Type="http://schemas.openxmlformats.org/officeDocument/2006/relationships/slideLayout" Target="../slideLayouts/slideLayout118.xml"/><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6.png"/><Relationship Id="rId3" Type="http://schemas.openxmlformats.org/officeDocument/2006/relationships/audio" Target="../media/audio3.wav"/><Relationship Id="rId7" Type="http://schemas.openxmlformats.org/officeDocument/2006/relationships/image" Target="../media/image24.png"/><Relationship Id="rId12" Type="http://schemas.openxmlformats.org/officeDocument/2006/relationships/image" Target="../media/image23.svg"/><Relationship Id="rId2" Type="http://schemas.openxmlformats.org/officeDocument/2006/relationships/notesSlide" Target="../notesSlides/notesSlide3.xml"/><Relationship Id="rId1" Type="http://schemas.openxmlformats.org/officeDocument/2006/relationships/slideLayout" Target="../slideLayouts/slideLayout163.xml"/><Relationship Id="rId6" Type="http://schemas.openxmlformats.org/officeDocument/2006/relationships/image" Target="../media/image23.png"/><Relationship Id="rId11" Type="http://schemas.openxmlformats.org/officeDocument/2006/relationships/image" Target="../media/image21.png"/><Relationship Id="rId5" Type="http://schemas.openxmlformats.org/officeDocument/2006/relationships/image" Target="../media/image22.png"/><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28.sv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6.png"/><Relationship Id="rId3" Type="http://schemas.openxmlformats.org/officeDocument/2006/relationships/audio" Target="../media/audio3.wav"/><Relationship Id="rId7" Type="http://schemas.openxmlformats.org/officeDocument/2006/relationships/image" Target="../media/image24.png"/><Relationship Id="rId12" Type="http://schemas.openxmlformats.org/officeDocument/2006/relationships/image" Target="../media/image23.svg"/><Relationship Id="rId2" Type="http://schemas.openxmlformats.org/officeDocument/2006/relationships/notesSlide" Target="../notesSlides/notesSlide4.xml"/><Relationship Id="rId1" Type="http://schemas.openxmlformats.org/officeDocument/2006/relationships/slideLayout" Target="../slideLayouts/slideLayout163.xml"/><Relationship Id="rId6" Type="http://schemas.openxmlformats.org/officeDocument/2006/relationships/image" Target="../media/image23.png"/><Relationship Id="rId11" Type="http://schemas.openxmlformats.org/officeDocument/2006/relationships/image" Target="../media/image21.png"/><Relationship Id="rId5" Type="http://schemas.openxmlformats.org/officeDocument/2006/relationships/image" Target="../media/image22.png"/><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28.sv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6.png"/><Relationship Id="rId3" Type="http://schemas.openxmlformats.org/officeDocument/2006/relationships/audio" Target="../media/audio3.wav"/><Relationship Id="rId7" Type="http://schemas.openxmlformats.org/officeDocument/2006/relationships/image" Target="../media/image24.png"/><Relationship Id="rId12" Type="http://schemas.openxmlformats.org/officeDocument/2006/relationships/image" Target="../media/image23.svg"/><Relationship Id="rId2" Type="http://schemas.openxmlformats.org/officeDocument/2006/relationships/notesSlide" Target="../notesSlides/notesSlide5.xml"/><Relationship Id="rId1" Type="http://schemas.openxmlformats.org/officeDocument/2006/relationships/slideLayout" Target="../slideLayouts/slideLayout163.xml"/><Relationship Id="rId6" Type="http://schemas.openxmlformats.org/officeDocument/2006/relationships/image" Target="../media/image23.png"/><Relationship Id="rId11" Type="http://schemas.openxmlformats.org/officeDocument/2006/relationships/image" Target="../media/image21.png"/><Relationship Id="rId5" Type="http://schemas.openxmlformats.org/officeDocument/2006/relationships/image" Target="../media/image22.png"/><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28.sv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audio" Target="../media/audio4.wav"/><Relationship Id="rId7" Type="http://schemas.openxmlformats.org/officeDocument/2006/relationships/image" Target="../media/image10.png"/><Relationship Id="rId12"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63.xml"/><Relationship Id="rId6" Type="http://schemas.openxmlformats.org/officeDocument/2006/relationships/image" Target="../media/image9.png"/><Relationship Id="rId11" Type="http://schemas.openxmlformats.org/officeDocument/2006/relationships/image" Target="../media/image27.png"/><Relationship Id="rId5" Type="http://schemas.openxmlformats.org/officeDocument/2006/relationships/image" Target="../media/image8.png"/><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13.png"/><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jp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6.xml"/><Relationship Id="rId6" Type="http://schemas.microsoft.com/office/2007/relationships/hdphoto" Target="../media/hdphoto1.wdp"/><Relationship Id="rId5" Type="http://schemas.openxmlformats.org/officeDocument/2006/relationships/image" Target="../media/image29.pn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g"/><Relationship Id="rId1" Type="http://schemas.openxmlformats.org/officeDocument/2006/relationships/slideLayout" Target="../slideLayouts/slideLayout10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10" descr="卡通人物&#10;&#10;中度可信度描述已自动生成">
            <a:extLst>
              <a:ext uri="{FF2B5EF4-FFF2-40B4-BE49-F238E27FC236}">
                <a16:creationId xmlns:a16="http://schemas.microsoft.com/office/drawing/2014/main" id="{87F4B98C-9D07-401B-8CE0-27BC593169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5701" y="2310744"/>
            <a:ext cx="4670191" cy="4699408"/>
          </a:xfrm>
          <a:prstGeom prst="rect">
            <a:avLst/>
          </a:prstGeom>
        </p:spPr>
      </p:pic>
      <p:pic>
        <p:nvPicPr>
          <p:cNvPr id="5" name="Picture 4" descr="A close up of a text&#10;&#10;AI-generated content may be incorrect.">
            <a:extLst>
              <a:ext uri="{FF2B5EF4-FFF2-40B4-BE49-F238E27FC236}">
                <a16:creationId xmlns:a16="http://schemas.microsoft.com/office/drawing/2014/main" id="{F63626B6-F4AF-DA57-F6EC-A161BF80EE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3210" y="401426"/>
            <a:ext cx="7724058" cy="2689542"/>
          </a:xfrm>
          <a:prstGeom prst="rect">
            <a:avLst/>
          </a:prstGeom>
        </p:spPr>
      </p:pic>
    </p:spTree>
    <p:extLst>
      <p:ext uri="{BB962C8B-B14F-4D97-AF65-F5344CB8AC3E}">
        <p14:creationId xmlns:p14="http://schemas.microsoft.com/office/powerpoint/2010/main" val="2844173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66">
            <a:extLst>
              <a:ext uri="{FF2B5EF4-FFF2-40B4-BE49-F238E27FC236}">
                <a16:creationId xmlns:a16="http://schemas.microsoft.com/office/drawing/2014/main" id="{47F1C9D0-DECD-47F4-81E2-4DD11CA302E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674747" y="1365568"/>
            <a:ext cx="2842506" cy="2842506"/>
          </a:xfrm>
          <a:prstGeom prst="rect">
            <a:avLst/>
          </a:prstGeom>
        </p:spPr>
      </p:pic>
      <p:cxnSp>
        <p:nvCxnSpPr>
          <p:cNvPr id="4" name="Connector: Curved 5">
            <a:extLst>
              <a:ext uri="{FF2B5EF4-FFF2-40B4-BE49-F238E27FC236}">
                <a16:creationId xmlns:a16="http://schemas.microsoft.com/office/drawing/2014/main" id="{1205DC03-4093-45BD-B451-D9C9DD609F64}"/>
              </a:ext>
            </a:extLst>
          </p:cNvPr>
          <p:cNvCxnSpPr>
            <a:cxnSpLocks/>
            <a:endCxn id="5" idx="3"/>
          </p:cNvCxnSpPr>
          <p:nvPr/>
        </p:nvCxnSpPr>
        <p:spPr>
          <a:xfrm rot="10800000" flipV="1">
            <a:off x="3402218" y="2898000"/>
            <a:ext cx="1318390" cy="531000"/>
          </a:xfrm>
          <a:prstGeom prst="curvedConnector3">
            <a:avLst/>
          </a:prstGeom>
          <a:noFill/>
          <a:ln w="28575" cap="flat" cmpd="sng" algn="ctr">
            <a:solidFill>
              <a:srgbClr val="FF0066"/>
            </a:solidFill>
            <a:prstDash val="solid"/>
            <a:miter lim="800000"/>
            <a:tailEnd type="triangle"/>
          </a:ln>
          <a:effectLst/>
        </p:spPr>
      </p:cxnSp>
      <p:pic>
        <p:nvPicPr>
          <p:cNvPr id="5" name="Picture 7">
            <a:extLst>
              <a:ext uri="{FF2B5EF4-FFF2-40B4-BE49-F238E27FC236}">
                <a16:creationId xmlns:a16="http://schemas.microsoft.com/office/drawing/2014/main" id="{7ACC1C15-86D6-4A98-9C8C-CD13F552DFD7}"/>
              </a:ext>
            </a:extLst>
          </p:cNvPr>
          <p:cNvPicPr>
            <a:picLocks noChangeAspect="1"/>
          </p:cNvPicPr>
          <p:nvPr/>
        </p:nvPicPr>
        <p:blipFill>
          <a:blip r:embed="rId6"/>
          <a:stretch>
            <a:fillRect/>
          </a:stretch>
        </p:blipFill>
        <p:spPr>
          <a:xfrm>
            <a:off x="779775" y="2115000"/>
            <a:ext cx="2622443" cy="2628000"/>
          </a:xfrm>
          <a:prstGeom prst="rect">
            <a:avLst/>
          </a:prstGeom>
        </p:spPr>
      </p:pic>
      <p:cxnSp>
        <p:nvCxnSpPr>
          <p:cNvPr id="7" name="Connector: Curved 6">
            <a:extLst>
              <a:ext uri="{FF2B5EF4-FFF2-40B4-BE49-F238E27FC236}">
                <a16:creationId xmlns:a16="http://schemas.microsoft.com/office/drawing/2014/main" id="{ECCB269B-E1B8-4165-AE69-EE4E6931D93E}"/>
              </a:ext>
            </a:extLst>
          </p:cNvPr>
          <p:cNvCxnSpPr>
            <a:cxnSpLocks/>
            <a:endCxn id="8" idx="1"/>
          </p:cNvCxnSpPr>
          <p:nvPr/>
        </p:nvCxnSpPr>
        <p:spPr>
          <a:xfrm>
            <a:off x="7481393" y="2973415"/>
            <a:ext cx="1321167" cy="531000"/>
          </a:xfrm>
          <a:prstGeom prst="curvedConnector3">
            <a:avLst>
              <a:gd name="adj1" fmla="val 50000"/>
            </a:avLst>
          </a:prstGeom>
          <a:noFill/>
          <a:ln w="28575" cap="flat" cmpd="sng" algn="ctr">
            <a:solidFill>
              <a:srgbClr val="FF0066"/>
            </a:solidFill>
            <a:prstDash val="solid"/>
            <a:miter lim="800000"/>
            <a:tailEnd type="triangle"/>
          </a:ln>
          <a:effectLst/>
        </p:spPr>
      </p:cxnSp>
      <p:pic>
        <p:nvPicPr>
          <p:cNvPr id="8" name="Picture 9">
            <a:extLst>
              <a:ext uri="{FF2B5EF4-FFF2-40B4-BE49-F238E27FC236}">
                <a16:creationId xmlns:a16="http://schemas.microsoft.com/office/drawing/2014/main" id="{CC25DA96-6D56-4892-8582-0E96CF4BE423}"/>
              </a:ext>
            </a:extLst>
          </p:cNvPr>
          <p:cNvPicPr>
            <a:picLocks noChangeAspect="1"/>
          </p:cNvPicPr>
          <p:nvPr/>
        </p:nvPicPr>
        <p:blipFill>
          <a:blip r:embed="rId7"/>
          <a:stretch>
            <a:fillRect/>
          </a:stretch>
        </p:blipFill>
        <p:spPr>
          <a:xfrm>
            <a:off x="8802560" y="2190415"/>
            <a:ext cx="2622443" cy="2628000"/>
          </a:xfrm>
          <a:prstGeom prst="rect">
            <a:avLst/>
          </a:prstGeom>
        </p:spPr>
      </p:pic>
      <p:pic>
        <p:nvPicPr>
          <p:cNvPr id="9" name="Picture 8">
            <a:extLst>
              <a:ext uri="{FF2B5EF4-FFF2-40B4-BE49-F238E27FC236}">
                <a16:creationId xmlns:a16="http://schemas.microsoft.com/office/drawing/2014/main" id="{3A060D3F-CDE3-4A10-9523-15D731EC988F}"/>
              </a:ext>
            </a:extLst>
          </p:cNvPr>
          <p:cNvPicPr>
            <a:picLocks noChangeAspect="1"/>
          </p:cNvPicPr>
          <p:nvPr/>
        </p:nvPicPr>
        <p:blipFill>
          <a:blip r:embed="rId8"/>
          <a:stretch>
            <a:fillRect/>
          </a:stretch>
        </p:blipFill>
        <p:spPr>
          <a:xfrm>
            <a:off x="4888039" y="4573318"/>
            <a:ext cx="2428699" cy="2428699"/>
          </a:xfrm>
          <a:prstGeom prst="rect">
            <a:avLst/>
          </a:prstGeom>
        </p:spPr>
      </p:pic>
      <p:cxnSp>
        <p:nvCxnSpPr>
          <p:cNvPr id="10" name="Straight Arrow Connector 10">
            <a:extLst>
              <a:ext uri="{FF2B5EF4-FFF2-40B4-BE49-F238E27FC236}">
                <a16:creationId xmlns:a16="http://schemas.microsoft.com/office/drawing/2014/main" id="{027F7F30-064A-44B8-BCE9-F02FDB1A836F}"/>
              </a:ext>
            </a:extLst>
          </p:cNvPr>
          <p:cNvCxnSpPr>
            <a:cxnSpLocks/>
          </p:cNvCxnSpPr>
          <p:nvPr/>
        </p:nvCxnSpPr>
        <p:spPr>
          <a:xfrm>
            <a:off x="6061256" y="4208074"/>
            <a:ext cx="0" cy="365244"/>
          </a:xfrm>
          <a:prstGeom prst="straightConnector1">
            <a:avLst/>
          </a:prstGeom>
          <a:noFill/>
          <a:ln w="28575" cap="flat" cmpd="sng" algn="ctr">
            <a:solidFill>
              <a:srgbClr val="FF0066"/>
            </a:solidFill>
            <a:prstDash val="solid"/>
            <a:miter lim="800000"/>
            <a:tailEnd type="triangle"/>
          </a:ln>
          <a:effectLst/>
        </p:spPr>
      </p:cxnSp>
      <p:pic>
        <p:nvPicPr>
          <p:cNvPr id="2" name="Picture 1">
            <a:extLst>
              <a:ext uri="{FF2B5EF4-FFF2-40B4-BE49-F238E27FC236}">
                <a16:creationId xmlns:a16="http://schemas.microsoft.com/office/drawing/2014/main" id="{87CC4928-2974-43AA-AAED-B934121516F3}"/>
              </a:ext>
            </a:extLst>
          </p:cNvPr>
          <p:cNvPicPr>
            <a:picLocks noChangeAspect="1"/>
          </p:cNvPicPr>
          <p:nvPr/>
        </p:nvPicPr>
        <p:blipFill>
          <a:blip r:embed="rId9"/>
          <a:stretch>
            <a:fillRect/>
          </a:stretch>
        </p:blipFill>
        <p:spPr>
          <a:xfrm>
            <a:off x="4061413" y="249903"/>
            <a:ext cx="4188315" cy="1115665"/>
          </a:xfrm>
          <a:prstGeom prst="rect">
            <a:avLst/>
          </a:prstGeom>
        </p:spPr>
      </p:pic>
    </p:spTree>
    <p:extLst>
      <p:ext uri="{BB962C8B-B14F-4D97-AF65-F5344CB8AC3E}">
        <p14:creationId xmlns:p14="http://schemas.microsoft.com/office/powerpoint/2010/main" val="1578474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par>
                          <p:cTn id="17" fill="hold">
                            <p:stCondLst>
                              <p:cond delay="500"/>
                            </p:stCondLst>
                            <p:childTnLst>
                              <p:par>
                                <p:cTn id="18" presetID="21" presetClass="entr" presetSubtype="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2" name="Trò-chơi-chíu.wav"/>
                                        </p:tgtEl>
                                      </p:cMediaNode>
                                    </p:audio>
                                  </p:subTnLst>
                                </p:cTn>
                              </p:par>
                            </p:childTnLst>
                          </p:cTn>
                        </p:par>
                        <p:par>
                          <p:cTn id="26" fill="hold">
                            <p:stCondLst>
                              <p:cond delay="500"/>
                            </p:stCondLst>
                            <p:childTnLst>
                              <p:par>
                                <p:cTn id="27" presetID="21" presetClass="entr" presetSubtype="1"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heel(1)">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ề thăm quê - Tiếng Việt 3, tập 1 - Kết nối tri thức với cuộc sống">
            <a:hlinkClick r:id="" action="ppaction://media"/>
            <a:extLst>
              <a:ext uri="{FF2B5EF4-FFF2-40B4-BE49-F238E27FC236}">
                <a16:creationId xmlns:a16="http://schemas.microsoft.com/office/drawing/2014/main" id="{5B08F3B6-ED8D-ECF8-34E8-45E048D3520B}"/>
              </a:ext>
            </a:extLst>
          </p:cNvPr>
          <p:cNvPicPr>
            <a:picLocks noChangeAspect="1"/>
          </p:cNvPicPr>
          <p:nvPr>
            <a:videoFile r:link="rId1"/>
            <p:extLst>
              <p:ext uri="{DAA4B4D4-6D71-4841-9C94-3DE7FCFB9230}">
                <p14:media xmlns:p14="http://schemas.microsoft.com/office/powerpoint/2010/main" r:embed="rId2">
                  <p14:trim st="7896" end="5316"/>
                </p14:media>
              </p:ext>
            </p:extLst>
          </p:nvPr>
        </p:nvPicPr>
        <p:blipFill>
          <a:blip r:embed="rId4"/>
          <a:stretch>
            <a:fillRect/>
          </a:stretch>
        </p:blipFill>
        <p:spPr>
          <a:xfrm>
            <a:off x="0" y="0"/>
            <a:ext cx="12192000" cy="6858000"/>
          </a:xfrm>
          <a:prstGeom prst="rect">
            <a:avLst/>
          </a:prstGeom>
          <a:noFill/>
        </p:spPr>
      </p:pic>
    </p:spTree>
    <p:extLst>
      <p:ext uri="{BB962C8B-B14F-4D97-AF65-F5344CB8AC3E}">
        <p14:creationId xmlns:p14="http://schemas.microsoft.com/office/powerpoint/2010/main" val="290498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8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6892"/>
          </a:xfrm>
          <a:prstGeom prst="roundRect">
            <a:avLst>
              <a:gd name="adj" fmla="val 12020"/>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Effect>
                      <a14:brightnessContrast contrast="20000"/>
                    </a14:imgEffect>
                  </a14:imgLayer>
                </a14:imgProps>
              </a:ext>
            </a:extLst>
          </a:blip>
          <a:srcRect l="12159" t="6635" r="13688" b="6407"/>
          <a:stretch/>
        </p:blipFill>
        <p:spPr>
          <a:xfrm>
            <a:off x="5541532" y="3441854"/>
            <a:ext cx="6650468" cy="3416146"/>
          </a:xfrm>
          <a:prstGeom prst="rect">
            <a:avLst/>
          </a:prstGeom>
        </p:spPr>
      </p:pic>
      <p:sp>
        <p:nvSpPr>
          <p:cNvPr id="14" name="TextBox 13">
            <a:extLst>
              <a:ext uri="{FF2B5EF4-FFF2-40B4-BE49-F238E27FC236}">
                <a16:creationId xmlns:a16="http://schemas.microsoft.com/office/drawing/2014/main" id="{6846E94F-78CA-0BA8-B8F6-C1CD01AE052D}"/>
              </a:ext>
            </a:extLst>
          </p:cNvPr>
          <p:cNvSpPr txBox="1"/>
          <p:nvPr/>
        </p:nvSpPr>
        <p:spPr>
          <a:xfrm>
            <a:off x="4497572" y="251102"/>
            <a:ext cx="3002111" cy="646331"/>
          </a:xfrm>
          <a:prstGeom prst="rect">
            <a:avLst/>
          </a:prstGeom>
          <a:noFill/>
        </p:spPr>
        <p:txBody>
          <a:bodyPr wrap="square" rtlCol="0">
            <a:spAutoFit/>
          </a:bodyPr>
          <a:lstStyle/>
          <a:p>
            <a:r>
              <a:rPr lang="en-US" sz="3600" b="1" dirty="0" err="1">
                <a:solidFill>
                  <a:srgbClr val="CC0099"/>
                </a:solidFill>
                <a:latin typeface="Cambria" panose="02040503050406030204" pitchFamily="18" charset="0"/>
                <a:ea typeface="Cambria" panose="02040503050406030204" pitchFamily="18" charset="0"/>
              </a:rPr>
              <a:t>Về</a:t>
            </a:r>
            <a:r>
              <a:rPr lang="en-US" sz="3600" b="1" dirty="0">
                <a:solidFill>
                  <a:srgbClr val="CC0099"/>
                </a:solidFill>
                <a:latin typeface="Cambria" panose="02040503050406030204" pitchFamily="18" charset="0"/>
                <a:ea typeface="Cambria" panose="02040503050406030204" pitchFamily="18" charset="0"/>
              </a:rPr>
              <a:t> </a:t>
            </a:r>
            <a:r>
              <a:rPr lang="en-US" sz="3600" b="1" dirty="0" err="1">
                <a:solidFill>
                  <a:srgbClr val="CC0099"/>
                </a:solidFill>
                <a:latin typeface="Cambria" panose="02040503050406030204" pitchFamily="18" charset="0"/>
                <a:ea typeface="Cambria" panose="02040503050406030204" pitchFamily="18" charset="0"/>
              </a:rPr>
              <a:t>thăm</a:t>
            </a:r>
            <a:r>
              <a:rPr lang="en-US" sz="3600" b="1" dirty="0">
                <a:solidFill>
                  <a:srgbClr val="CC0099"/>
                </a:solidFill>
                <a:latin typeface="Cambria" panose="02040503050406030204" pitchFamily="18" charset="0"/>
                <a:ea typeface="Cambria" panose="02040503050406030204" pitchFamily="18" charset="0"/>
              </a:rPr>
              <a:t> </a:t>
            </a:r>
            <a:r>
              <a:rPr lang="en-US" sz="3600" b="1" dirty="0" err="1">
                <a:solidFill>
                  <a:srgbClr val="CC0099"/>
                </a:solidFill>
                <a:latin typeface="Cambria" panose="02040503050406030204" pitchFamily="18" charset="0"/>
                <a:ea typeface="Cambria" panose="02040503050406030204" pitchFamily="18" charset="0"/>
              </a:rPr>
              <a:t>quê</a:t>
            </a:r>
            <a:endParaRPr lang="en-US" sz="3600" b="1" dirty="0">
              <a:solidFill>
                <a:srgbClr val="CC0099"/>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4C58EED4-1569-9277-0938-CA9AE8616AC9}"/>
              </a:ext>
            </a:extLst>
          </p:cNvPr>
          <p:cNvSpPr txBox="1"/>
          <p:nvPr/>
        </p:nvSpPr>
        <p:spPr>
          <a:xfrm>
            <a:off x="789770" y="791780"/>
            <a:ext cx="4841009" cy="1938992"/>
          </a:xfrm>
          <a:prstGeom prst="rect">
            <a:avLst/>
          </a:prstGeom>
          <a:noFill/>
        </p:spPr>
        <p:txBody>
          <a:bodyPr wrap="square" rtlCol="0">
            <a:spAutoFit/>
          </a:bodyPr>
          <a:lstStyle/>
          <a:p>
            <a:r>
              <a:rPr lang="en-US" sz="3000" dirty="0" err="1">
                <a:latin typeface="Cambria" panose="02040503050406030204" pitchFamily="18" charset="0"/>
                <a:ea typeface="Cambria" panose="02040503050406030204" pitchFamily="18" charset="0"/>
                <a:cs typeface="Arial" panose="020B0604020202020204" pitchFamily="34" charset="0"/>
              </a:rPr>
              <a:t>Nghỉ</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hè</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em</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thích</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nhất</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err="1">
                <a:latin typeface="Cambria" panose="02040503050406030204" pitchFamily="18" charset="0"/>
                <a:ea typeface="Cambria" panose="02040503050406030204" pitchFamily="18" charset="0"/>
                <a:cs typeface="Arial" panose="020B0604020202020204" pitchFamily="34" charset="0"/>
              </a:rPr>
              <a:t>Được</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theo</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mẹ</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về</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quê</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err="1">
                <a:latin typeface="Cambria" panose="02040503050406030204" pitchFamily="18" charset="0"/>
                <a:ea typeface="Cambria" panose="02040503050406030204" pitchFamily="18" charset="0"/>
                <a:cs typeface="Arial" panose="020B0604020202020204" pitchFamily="34" charset="0"/>
              </a:rPr>
              <a:t>Bà</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em</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cũng</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mừng</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ghê</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err="1">
                <a:latin typeface="Cambria" panose="02040503050406030204" pitchFamily="18" charset="0"/>
                <a:ea typeface="Cambria" panose="02040503050406030204" pitchFamily="18" charset="0"/>
                <a:cs typeface="Arial" panose="020B0604020202020204" pitchFamily="34" charset="0"/>
              </a:rPr>
              <a:t>Khi</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thấy</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em</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vào</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ngõ</a:t>
            </a:r>
            <a:r>
              <a:rPr lang="en-US" sz="3000" dirty="0">
                <a:latin typeface="Cambria" panose="02040503050406030204" pitchFamily="18" charset="0"/>
                <a:ea typeface="Cambria" panose="02040503050406030204" pitchFamily="18" charset="0"/>
                <a:cs typeface="Arial" panose="020B0604020202020204" pitchFamily="34" charset="0"/>
              </a:rPr>
              <a:t>.</a:t>
            </a:r>
          </a:p>
        </p:txBody>
      </p:sp>
      <p:sp>
        <p:nvSpPr>
          <p:cNvPr id="16" name="TextBox 15">
            <a:extLst>
              <a:ext uri="{FF2B5EF4-FFF2-40B4-BE49-F238E27FC236}">
                <a16:creationId xmlns:a16="http://schemas.microsoft.com/office/drawing/2014/main" id="{4A8921C3-4429-54AF-5CCD-F7154599DDBF}"/>
              </a:ext>
            </a:extLst>
          </p:cNvPr>
          <p:cNvSpPr txBox="1"/>
          <p:nvPr/>
        </p:nvSpPr>
        <p:spPr>
          <a:xfrm>
            <a:off x="789769" y="2738317"/>
            <a:ext cx="4841009" cy="1938992"/>
          </a:xfrm>
          <a:prstGeom prst="rect">
            <a:avLst/>
          </a:prstGeom>
          <a:noFill/>
        </p:spPr>
        <p:txBody>
          <a:bodyPr wrap="square" rtlCol="0">
            <a:spAutoFit/>
          </a:bodyPr>
          <a:lstStyle/>
          <a:p>
            <a:r>
              <a:rPr lang="en-US" sz="3000" dirty="0" err="1">
                <a:latin typeface="Cambria" panose="02040503050406030204" pitchFamily="18" charset="0"/>
                <a:ea typeface="Cambria" panose="02040503050406030204" pitchFamily="18" charset="0"/>
                <a:cs typeface="Arial" panose="020B0604020202020204" pitchFamily="34" charset="0"/>
              </a:rPr>
              <a:t>Mảnh</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vườn</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quê</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bé</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nhỏ</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err="1">
                <a:latin typeface="Cambria" panose="02040503050406030204" pitchFamily="18" charset="0"/>
                <a:ea typeface="Cambria" panose="02040503050406030204" pitchFamily="18" charset="0"/>
                <a:cs typeface="Arial" panose="020B0604020202020204" pitchFamily="34" charset="0"/>
              </a:rPr>
              <a:t>Bao</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nhiêu</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là</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thứ</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cây</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err="1">
                <a:latin typeface="Cambria" panose="02040503050406030204" pitchFamily="18" charset="0"/>
                <a:ea typeface="Cambria" panose="02040503050406030204" pitchFamily="18" charset="0"/>
                <a:cs typeface="Arial" panose="020B0604020202020204" pitchFamily="34" charset="0"/>
              </a:rPr>
              <a:t>Bà</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mỗi</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năm</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mỗi</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gầy</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err="1">
                <a:latin typeface="Cambria" panose="02040503050406030204" pitchFamily="18" charset="0"/>
                <a:ea typeface="Cambria" panose="02040503050406030204" pitchFamily="18" charset="0"/>
                <a:cs typeface="Arial" panose="020B0604020202020204" pitchFamily="34" charset="0"/>
              </a:rPr>
              <a:t>Chắc</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bà</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luôn</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vất</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vả</a:t>
            </a:r>
            <a:r>
              <a:rPr lang="en-US" sz="3000" dirty="0">
                <a:latin typeface="Cambria" panose="02040503050406030204" pitchFamily="18" charset="0"/>
                <a:ea typeface="Cambria" panose="02040503050406030204" pitchFamily="18" charset="0"/>
                <a:cs typeface="Arial" panose="020B0604020202020204" pitchFamily="34" charset="0"/>
              </a:rPr>
              <a:t>.</a:t>
            </a:r>
          </a:p>
        </p:txBody>
      </p:sp>
      <p:sp>
        <p:nvSpPr>
          <p:cNvPr id="17" name="TextBox 16">
            <a:extLst>
              <a:ext uri="{FF2B5EF4-FFF2-40B4-BE49-F238E27FC236}">
                <a16:creationId xmlns:a16="http://schemas.microsoft.com/office/drawing/2014/main" id="{1DC9CBA2-F255-BBAF-7FBC-19C1C4EA955A}"/>
              </a:ext>
            </a:extLst>
          </p:cNvPr>
          <p:cNvSpPr txBox="1"/>
          <p:nvPr/>
        </p:nvSpPr>
        <p:spPr>
          <a:xfrm>
            <a:off x="789769" y="4713166"/>
            <a:ext cx="4841009" cy="1938992"/>
          </a:xfrm>
          <a:prstGeom prst="rect">
            <a:avLst/>
          </a:prstGeom>
          <a:noFill/>
        </p:spPr>
        <p:txBody>
          <a:bodyPr wrap="square" rtlCol="0">
            <a:spAutoFit/>
          </a:bodyPr>
          <a:lstStyle/>
          <a:p>
            <a:r>
              <a:rPr lang="en-US" sz="3000" dirty="0" err="1">
                <a:latin typeface="Cambria" panose="02040503050406030204" pitchFamily="18" charset="0"/>
                <a:ea typeface="Cambria" panose="02040503050406030204" pitchFamily="18" charset="0"/>
                <a:cs typeface="Arial" panose="020B0604020202020204" pitchFamily="34" charset="0"/>
              </a:rPr>
              <a:t>Vườn</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bà</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có</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nhiều</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quả</a:t>
            </a:r>
            <a:r>
              <a:rPr lang="en-US" sz="3000" dirty="0">
                <a:latin typeface="Cambria" panose="02040503050406030204" pitchFamily="18" charset="0"/>
                <a:ea typeface="Cambria" panose="02040503050406030204" pitchFamily="18" charset="0"/>
                <a:cs typeface="Arial" panose="020B0604020202020204" pitchFamily="34" charset="0"/>
              </a:rPr>
              <a:t> </a:t>
            </a:r>
          </a:p>
          <a:p>
            <a:r>
              <a:rPr lang="en-US" sz="3000" dirty="0" err="1">
                <a:latin typeface="Cambria" panose="02040503050406030204" pitchFamily="18" charset="0"/>
                <a:ea typeface="Cambria" panose="02040503050406030204" pitchFamily="18" charset="0"/>
                <a:cs typeface="Arial" panose="020B0604020202020204" pitchFamily="34" charset="0"/>
              </a:rPr>
              <a:t>Chẳng</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mấy</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lúc</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bà</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ăn</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err="1">
                <a:latin typeface="Cambria" panose="02040503050406030204" pitchFamily="18" charset="0"/>
                <a:ea typeface="Cambria" panose="02040503050406030204" pitchFamily="18" charset="0"/>
                <a:cs typeface="Arial" panose="020B0604020202020204" pitchFamily="34" charset="0"/>
              </a:rPr>
              <a:t>Bà</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bảo</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thích</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để</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dành</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a:latin typeface="Cambria" panose="02040503050406030204" pitchFamily="18" charset="0"/>
                <a:ea typeface="Cambria" panose="02040503050406030204" pitchFamily="18" charset="0"/>
                <a:cs typeface="Arial" panose="020B0604020202020204" pitchFamily="34" charset="0"/>
              </a:rPr>
              <a:t>Cho </a:t>
            </a:r>
            <a:r>
              <a:rPr lang="en-US" sz="3000" dirty="0" err="1">
                <a:latin typeface="Cambria" panose="02040503050406030204" pitchFamily="18" charset="0"/>
                <a:ea typeface="Cambria" panose="02040503050406030204" pitchFamily="18" charset="0"/>
                <a:cs typeface="Arial" panose="020B0604020202020204" pitchFamily="34" charset="0"/>
              </a:rPr>
              <a:t>cháu</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về</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ra</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hái</a:t>
            </a:r>
            <a:r>
              <a:rPr lang="en-US" sz="3000" dirty="0">
                <a:latin typeface="Cambria" panose="02040503050406030204" pitchFamily="18" charset="0"/>
                <a:ea typeface="Cambria" panose="02040503050406030204" pitchFamily="18" charset="0"/>
                <a:cs typeface="Arial" panose="020B0604020202020204" pitchFamily="34" charset="0"/>
              </a:rPr>
              <a:t>.</a:t>
            </a:r>
          </a:p>
        </p:txBody>
      </p:sp>
      <p:sp>
        <p:nvSpPr>
          <p:cNvPr id="18" name="TextBox 17">
            <a:extLst>
              <a:ext uri="{FF2B5EF4-FFF2-40B4-BE49-F238E27FC236}">
                <a16:creationId xmlns:a16="http://schemas.microsoft.com/office/drawing/2014/main" id="{EC04E949-85CF-3354-28A3-1BAD18B62829}"/>
              </a:ext>
            </a:extLst>
          </p:cNvPr>
          <p:cNvSpPr txBox="1"/>
          <p:nvPr/>
        </p:nvSpPr>
        <p:spPr>
          <a:xfrm>
            <a:off x="5251487" y="797012"/>
            <a:ext cx="1187116"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a:t>
            </a:r>
            <a:r>
              <a:rPr lang="en-US" sz="2400" b="1" dirty="0" err="1">
                <a:latin typeface="Cambria" panose="02040503050406030204" pitchFamily="18" charset="0"/>
                <a:ea typeface="Cambria" panose="02040503050406030204" pitchFamily="18" charset="0"/>
              </a:rPr>
              <a:t>Trích</a:t>
            </a:r>
            <a:r>
              <a:rPr lang="en-US" sz="2400" b="1" dirty="0">
                <a:latin typeface="Cambria" panose="02040503050406030204" pitchFamily="18" charset="0"/>
                <a:ea typeface="Cambria" panose="02040503050406030204" pitchFamily="18" charset="0"/>
              </a:rPr>
              <a:t>)</a:t>
            </a:r>
          </a:p>
        </p:txBody>
      </p:sp>
      <p:sp>
        <p:nvSpPr>
          <p:cNvPr id="19" name="TextBox 18">
            <a:extLst>
              <a:ext uri="{FF2B5EF4-FFF2-40B4-BE49-F238E27FC236}">
                <a16:creationId xmlns:a16="http://schemas.microsoft.com/office/drawing/2014/main" id="{0DA88987-5E1F-0E5F-5D84-7E35AD0984C6}"/>
              </a:ext>
            </a:extLst>
          </p:cNvPr>
          <p:cNvSpPr txBox="1"/>
          <p:nvPr/>
        </p:nvSpPr>
        <p:spPr>
          <a:xfrm>
            <a:off x="6506445" y="727292"/>
            <a:ext cx="5550436" cy="2862322"/>
          </a:xfrm>
          <a:prstGeom prst="rect">
            <a:avLst/>
          </a:prstGeom>
          <a:noFill/>
        </p:spPr>
        <p:txBody>
          <a:bodyPr wrap="square" rtlCol="0">
            <a:spAutoFit/>
          </a:bodyPr>
          <a:lstStyle/>
          <a:p>
            <a:r>
              <a:rPr lang="en-US" sz="3000" dirty="0" err="1">
                <a:latin typeface="Cambria" panose="02040503050406030204" pitchFamily="18" charset="0"/>
                <a:ea typeface="Cambria" panose="02040503050406030204" pitchFamily="18" charset="0"/>
                <a:cs typeface="Arial" panose="020B0604020202020204" pitchFamily="34" charset="0"/>
              </a:rPr>
              <a:t>Em</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mồ</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hôi</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nhễ</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nhại</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err="1">
                <a:latin typeface="Cambria" panose="02040503050406030204" pitchFamily="18" charset="0"/>
                <a:ea typeface="Cambria" panose="02040503050406030204" pitchFamily="18" charset="0"/>
                <a:cs typeface="Arial" panose="020B0604020202020204" pitchFamily="34" charset="0"/>
              </a:rPr>
              <a:t>Bà</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theo</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quạt</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liền</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tay</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err="1">
                <a:latin typeface="Cambria" panose="02040503050406030204" pitchFamily="18" charset="0"/>
                <a:ea typeface="Cambria" panose="02040503050406030204" pitchFamily="18" charset="0"/>
                <a:cs typeface="Arial" panose="020B0604020202020204" pitchFamily="34" charset="0"/>
              </a:rPr>
              <a:t>Từ</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tay</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bà</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gió</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đến</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err="1">
                <a:latin typeface="Cambria" panose="02040503050406030204" pitchFamily="18" charset="0"/>
                <a:ea typeface="Cambria" panose="02040503050406030204" pitchFamily="18" charset="0"/>
                <a:cs typeface="Arial" panose="020B0604020202020204" pitchFamily="34" charset="0"/>
              </a:rPr>
              <a:t>Thơm</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bao</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hương</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quả</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vườn</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err="1">
                <a:latin typeface="Cambria" panose="02040503050406030204" pitchFamily="18" charset="0"/>
                <a:ea typeface="Cambria" panose="02040503050406030204" pitchFamily="18" charset="0"/>
                <a:cs typeface="Arial" panose="020B0604020202020204" pitchFamily="34" charset="0"/>
              </a:rPr>
              <a:t>Thoáng</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nghe</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bà</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kể</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chuyện</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err="1">
                <a:latin typeface="Cambria" panose="02040503050406030204" pitchFamily="18" charset="0"/>
                <a:ea typeface="Cambria" panose="02040503050406030204" pitchFamily="18" charset="0"/>
                <a:cs typeface="Arial" panose="020B0604020202020204" pitchFamily="34" charset="0"/>
              </a:rPr>
              <a:t>Gió</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thơm</a:t>
            </a:r>
            <a:r>
              <a:rPr lang="en-US" sz="3000" dirty="0">
                <a:latin typeface="Cambria" panose="02040503050406030204" pitchFamily="18" charset="0"/>
                <a:ea typeface="Cambria" panose="02040503050406030204" pitchFamily="18" charset="0"/>
                <a:cs typeface="Arial" panose="020B0604020202020204" pitchFamily="34" charset="0"/>
              </a:rPr>
              <a:t> say </a:t>
            </a:r>
            <a:r>
              <a:rPr lang="en-US" sz="3000" dirty="0" err="1">
                <a:latin typeface="Cambria" panose="02040503050406030204" pitchFamily="18" charset="0"/>
                <a:ea typeface="Cambria" panose="02040503050406030204" pitchFamily="18" charset="0"/>
                <a:cs typeface="Arial" panose="020B0604020202020204" pitchFamily="34" charset="0"/>
              </a:rPr>
              <a:t>chập</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chờn</a:t>
            </a:r>
            <a:r>
              <a:rPr lang="en-US" sz="3000" dirty="0">
                <a:latin typeface="Cambria" panose="02040503050406030204" pitchFamily="18" charset="0"/>
                <a:ea typeface="Cambria" panose="02040503050406030204" pitchFamily="18" charset="0"/>
                <a:cs typeface="Arial" panose="020B0604020202020204" pitchFamily="34" charset="0"/>
              </a:rPr>
              <a:t>.</a:t>
            </a:r>
          </a:p>
        </p:txBody>
      </p:sp>
      <p:sp>
        <p:nvSpPr>
          <p:cNvPr id="20" name="TextBox 19">
            <a:extLst>
              <a:ext uri="{FF2B5EF4-FFF2-40B4-BE49-F238E27FC236}">
                <a16:creationId xmlns:a16="http://schemas.microsoft.com/office/drawing/2014/main" id="{F215C4A2-BE5B-9A0F-E139-CF4FEF6B2500}"/>
              </a:ext>
            </a:extLst>
          </p:cNvPr>
          <p:cNvSpPr txBox="1"/>
          <p:nvPr/>
        </p:nvSpPr>
        <p:spPr>
          <a:xfrm>
            <a:off x="8874356" y="3729383"/>
            <a:ext cx="2518611"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t>
            </a:r>
            <a:r>
              <a:rPr lang="en-US" sz="2800" dirty="0" err="1">
                <a:latin typeface="Cambria" panose="02040503050406030204" pitchFamily="18" charset="0"/>
                <a:ea typeface="Cambria" panose="02040503050406030204" pitchFamily="18" charset="0"/>
              </a:rPr>
              <a:t>Xuân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Hoài</a:t>
            </a:r>
            <a:r>
              <a:rPr lang="en-US"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93821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6892"/>
          </a:xfrm>
          <a:prstGeom prst="roundRect">
            <a:avLst>
              <a:gd name="adj" fmla="val 12020"/>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A87C50DD-0FF6-0140-54BC-3A2E230A1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6399" y="-939904"/>
            <a:ext cx="6278442" cy="3843526"/>
          </a:xfrm>
          <a:prstGeom prst="rect">
            <a:avLst/>
          </a:prstGeom>
        </p:spPr>
      </p:pic>
      <p:sp>
        <p:nvSpPr>
          <p:cNvPr id="4" name="TextBox 3">
            <a:extLst>
              <a:ext uri="{FF2B5EF4-FFF2-40B4-BE49-F238E27FC236}">
                <a16:creationId xmlns:a16="http://schemas.microsoft.com/office/drawing/2014/main" id="{80AC856C-F41E-1D39-E087-94E68B4D851B}"/>
              </a:ext>
            </a:extLst>
          </p:cNvPr>
          <p:cNvSpPr txBox="1"/>
          <p:nvPr/>
        </p:nvSpPr>
        <p:spPr>
          <a:xfrm>
            <a:off x="3823515" y="860856"/>
            <a:ext cx="3988990" cy="769441"/>
          </a:xfrm>
          <a:prstGeom prst="rect">
            <a:avLst/>
          </a:prstGeom>
          <a:noFill/>
        </p:spPr>
        <p:txBody>
          <a:bodyPr wrap="square" rtlCol="0">
            <a:spAutoFit/>
          </a:bodyPr>
          <a:lstStyle/>
          <a:p>
            <a:r>
              <a:rPr lang="en-US" sz="4400" b="1">
                <a:solidFill>
                  <a:srgbClr val="E53B8C"/>
                </a:solidFill>
                <a:latin typeface="Cambria" panose="02040503050406030204" pitchFamily="18" charset="0"/>
                <a:ea typeface="Cambria" panose="02040503050406030204" pitchFamily="18" charset="0"/>
              </a:rPr>
              <a:t>Chia khổ thơ</a:t>
            </a:r>
          </a:p>
        </p:txBody>
      </p:sp>
      <p:sp>
        <p:nvSpPr>
          <p:cNvPr id="5" name="TextBox 4">
            <a:extLst>
              <a:ext uri="{FF2B5EF4-FFF2-40B4-BE49-F238E27FC236}">
                <a16:creationId xmlns:a16="http://schemas.microsoft.com/office/drawing/2014/main" id="{CFDF93BA-49CD-4403-FA1A-9568DC7A2959}"/>
              </a:ext>
            </a:extLst>
          </p:cNvPr>
          <p:cNvSpPr txBox="1"/>
          <p:nvPr/>
        </p:nvSpPr>
        <p:spPr>
          <a:xfrm>
            <a:off x="1428076" y="2385970"/>
            <a:ext cx="6908528" cy="707886"/>
          </a:xfrm>
          <a:prstGeom prst="rect">
            <a:avLst/>
          </a:prstGeom>
          <a:solidFill>
            <a:schemeClr val="bg1"/>
          </a:solidFill>
          <a:ln w="28575">
            <a:solidFill>
              <a:schemeClr val="accent1">
                <a:lumMod val="75000"/>
              </a:schemeClr>
            </a:solidFill>
          </a:ln>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Khổ</a:t>
            </a:r>
            <a:r>
              <a:rPr lang="en-US" sz="4000" b="1" dirty="0">
                <a:solidFill>
                  <a:srgbClr val="002060"/>
                </a:solidFill>
                <a:latin typeface="Cambria" panose="02040503050406030204" pitchFamily="18" charset="0"/>
                <a:ea typeface="Cambria" panose="02040503050406030204" pitchFamily="18" charset="0"/>
              </a:rPr>
              <a:t> 1: </a:t>
            </a:r>
            <a:r>
              <a:rPr lang="en-US" sz="4000" i="1" dirty="0" err="1">
                <a:solidFill>
                  <a:schemeClr val="accent2">
                    <a:lumMod val="75000"/>
                  </a:schemeClr>
                </a:solidFill>
                <a:latin typeface="Cambria" panose="02040503050406030204" pitchFamily="18" charset="0"/>
                <a:ea typeface="Cambria" panose="02040503050406030204" pitchFamily="18" charset="0"/>
              </a:rPr>
              <a:t>Từ</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đầu</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đến</a:t>
            </a:r>
            <a:r>
              <a:rPr lang="en-US" sz="4000" dirty="0">
                <a:solidFill>
                  <a:srgbClr val="002060"/>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em</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vào</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ngõ</a:t>
            </a:r>
            <a:endParaRPr lang="en-US" sz="4000" dirty="0">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19D36933-1EDA-5597-A11F-0D42C2AF2644}"/>
              </a:ext>
            </a:extLst>
          </p:cNvPr>
          <p:cNvSpPr txBox="1"/>
          <p:nvPr/>
        </p:nvSpPr>
        <p:spPr>
          <a:xfrm>
            <a:off x="1798815" y="3334557"/>
            <a:ext cx="8395707" cy="707886"/>
          </a:xfrm>
          <a:prstGeom prst="rect">
            <a:avLst/>
          </a:prstGeom>
          <a:solidFill>
            <a:schemeClr val="bg1"/>
          </a:solidFill>
          <a:ln w="28575">
            <a:solidFill>
              <a:schemeClr val="accent1">
                <a:lumMod val="75000"/>
              </a:schemeClr>
            </a:solidFill>
          </a:ln>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Khổ</a:t>
            </a:r>
            <a:r>
              <a:rPr lang="en-US" sz="4000" b="1" dirty="0">
                <a:solidFill>
                  <a:srgbClr val="002060"/>
                </a:solidFill>
                <a:latin typeface="Cambria" panose="02040503050406030204" pitchFamily="18" charset="0"/>
                <a:ea typeface="Cambria" panose="02040503050406030204" pitchFamily="18" charset="0"/>
              </a:rPr>
              <a:t> 2: </a:t>
            </a:r>
            <a:r>
              <a:rPr lang="en-US" sz="4000" i="1" dirty="0" err="1">
                <a:solidFill>
                  <a:schemeClr val="accent2">
                    <a:lumMod val="75000"/>
                  </a:schemeClr>
                </a:solidFill>
                <a:latin typeface="Cambria" panose="02040503050406030204" pitchFamily="18" charset="0"/>
                <a:ea typeface="Cambria" panose="02040503050406030204" pitchFamily="18" charset="0"/>
              </a:rPr>
              <a:t>Tiếp</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theo</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cho</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đến</a:t>
            </a:r>
            <a:r>
              <a:rPr lang="en-US" sz="4000" dirty="0">
                <a:solidFill>
                  <a:srgbClr val="002060"/>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luôn</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vất</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vả</a:t>
            </a:r>
            <a:endParaRPr lang="en-US" sz="4000" dirty="0">
              <a:solidFill>
                <a:schemeClr val="accent1">
                  <a:lumMod val="75000"/>
                </a:schemeClr>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2D753D8-6A5E-3596-A3CB-8C721AF22384}"/>
              </a:ext>
            </a:extLst>
          </p:cNvPr>
          <p:cNvSpPr txBox="1"/>
          <p:nvPr/>
        </p:nvSpPr>
        <p:spPr>
          <a:xfrm>
            <a:off x="2248643" y="4188420"/>
            <a:ext cx="7761119" cy="707886"/>
          </a:xfrm>
          <a:prstGeom prst="rect">
            <a:avLst/>
          </a:prstGeom>
          <a:solidFill>
            <a:schemeClr val="bg1"/>
          </a:solidFill>
          <a:ln w="28575">
            <a:solidFill>
              <a:schemeClr val="accent1">
                <a:lumMod val="75000"/>
              </a:schemeClr>
            </a:solidFill>
          </a:ln>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Khổ</a:t>
            </a:r>
            <a:r>
              <a:rPr lang="en-US" sz="4000" b="1" dirty="0">
                <a:solidFill>
                  <a:srgbClr val="002060"/>
                </a:solidFill>
                <a:latin typeface="Cambria" panose="02040503050406030204" pitchFamily="18" charset="0"/>
                <a:ea typeface="Cambria" panose="02040503050406030204" pitchFamily="18" charset="0"/>
              </a:rPr>
              <a:t> 3: </a:t>
            </a:r>
            <a:r>
              <a:rPr lang="en-US" sz="4000" i="1" dirty="0" err="1">
                <a:solidFill>
                  <a:schemeClr val="accent2">
                    <a:lumMod val="75000"/>
                  </a:schemeClr>
                </a:solidFill>
                <a:latin typeface="Cambria" panose="02040503050406030204" pitchFamily="18" charset="0"/>
                <a:ea typeface="Cambria" panose="02040503050406030204" pitchFamily="18" charset="0"/>
              </a:rPr>
              <a:t>Tiếp</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theo</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cho</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đến</a:t>
            </a:r>
            <a:r>
              <a:rPr lang="en-US" sz="4000" dirty="0">
                <a:solidFill>
                  <a:srgbClr val="002060"/>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về</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ra</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hái</a:t>
            </a:r>
            <a:endParaRPr lang="en-US" sz="4000" i="1" dirty="0">
              <a:solidFill>
                <a:schemeClr val="accent2">
                  <a:lumMod val="75000"/>
                </a:schemeClr>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1BE50E41-523D-A936-B45B-F3C7CFAA616D}"/>
              </a:ext>
            </a:extLst>
          </p:cNvPr>
          <p:cNvSpPr txBox="1"/>
          <p:nvPr/>
        </p:nvSpPr>
        <p:spPr>
          <a:xfrm>
            <a:off x="2669748" y="5031795"/>
            <a:ext cx="3633775" cy="707886"/>
          </a:xfrm>
          <a:prstGeom prst="rect">
            <a:avLst/>
          </a:prstGeom>
          <a:solidFill>
            <a:schemeClr val="bg1"/>
          </a:solidFill>
          <a:ln w="28575">
            <a:solidFill>
              <a:schemeClr val="accent1">
                <a:lumMod val="75000"/>
              </a:schemeClr>
            </a:solidFill>
          </a:ln>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Khổ</a:t>
            </a:r>
            <a:r>
              <a:rPr lang="en-US" sz="4000" b="1" dirty="0">
                <a:solidFill>
                  <a:srgbClr val="002060"/>
                </a:solidFill>
                <a:latin typeface="Cambria" panose="02040503050406030204" pitchFamily="18" charset="0"/>
                <a:ea typeface="Cambria" panose="02040503050406030204" pitchFamily="18" charset="0"/>
              </a:rPr>
              <a:t> 4: </a:t>
            </a:r>
            <a:r>
              <a:rPr lang="en-US" sz="4000" i="1" dirty="0" err="1">
                <a:solidFill>
                  <a:schemeClr val="accent2">
                    <a:lumMod val="75000"/>
                  </a:schemeClr>
                </a:solidFill>
                <a:latin typeface="Cambria" panose="02040503050406030204" pitchFamily="18" charset="0"/>
                <a:ea typeface="Cambria" panose="02040503050406030204" pitchFamily="18" charset="0"/>
              </a:rPr>
              <a:t>Còn</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lại</a:t>
            </a:r>
            <a:r>
              <a:rPr lang="en-US" sz="4000" i="1" dirty="0">
                <a:solidFill>
                  <a:schemeClr val="accent2">
                    <a:lumMod val="75000"/>
                  </a:schemeClr>
                </a:solidFill>
                <a:latin typeface="Cambria" panose="02040503050406030204" pitchFamily="18" charset="0"/>
                <a:ea typeface="Cambria" panose="02040503050406030204" pitchFamily="18" charset="0"/>
              </a:rPr>
              <a:t>.</a:t>
            </a:r>
          </a:p>
        </p:txBody>
      </p:sp>
      <p:pic>
        <p:nvPicPr>
          <p:cNvPr id="9" name="图片 25">
            <a:extLst>
              <a:ext uri="{FF2B5EF4-FFF2-40B4-BE49-F238E27FC236}">
                <a16:creationId xmlns:a16="http://schemas.microsoft.com/office/drawing/2014/main" id="{D3924E53-57B2-07CB-CCB8-0E5BC5067E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140776">
            <a:off x="605405" y="2116681"/>
            <a:ext cx="661404" cy="925667"/>
          </a:xfrm>
          <a:prstGeom prst="rect">
            <a:avLst/>
          </a:prstGeom>
        </p:spPr>
      </p:pic>
      <p:pic>
        <p:nvPicPr>
          <p:cNvPr id="10" name="图片 25">
            <a:extLst>
              <a:ext uri="{FF2B5EF4-FFF2-40B4-BE49-F238E27FC236}">
                <a16:creationId xmlns:a16="http://schemas.microsoft.com/office/drawing/2014/main" id="{0562FAAD-DB1C-0D3E-CB46-DD67FC8D10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420916">
            <a:off x="885876" y="3110672"/>
            <a:ext cx="661404" cy="925667"/>
          </a:xfrm>
          <a:prstGeom prst="rect">
            <a:avLst/>
          </a:prstGeom>
        </p:spPr>
      </p:pic>
      <p:pic>
        <p:nvPicPr>
          <p:cNvPr id="11" name="图片 25">
            <a:extLst>
              <a:ext uri="{FF2B5EF4-FFF2-40B4-BE49-F238E27FC236}">
                <a16:creationId xmlns:a16="http://schemas.microsoft.com/office/drawing/2014/main" id="{24A65704-1464-9165-70E6-EF29A30B6A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140776">
            <a:off x="1288937" y="4033555"/>
            <a:ext cx="661404" cy="925667"/>
          </a:xfrm>
          <a:prstGeom prst="rect">
            <a:avLst/>
          </a:prstGeom>
        </p:spPr>
      </p:pic>
      <p:pic>
        <p:nvPicPr>
          <p:cNvPr id="12" name="图片 25">
            <a:extLst>
              <a:ext uri="{FF2B5EF4-FFF2-40B4-BE49-F238E27FC236}">
                <a16:creationId xmlns:a16="http://schemas.microsoft.com/office/drawing/2014/main" id="{9315BB5C-812F-0E5A-7D32-14C4706872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26461">
            <a:off x="1776999" y="4916067"/>
            <a:ext cx="661404" cy="925667"/>
          </a:xfrm>
          <a:prstGeom prst="rect">
            <a:avLst/>
          </a:prstGeom>
        </p:spPr>
      </p:pic>
      <p:pic>
        <p:nvPicPr>
          <p:cNvPr id="21" name="图片 5">
            <a:extLst>
              <a:ext uri="{FF2B5EF4-FFF2-40B4-BE49-F238E27FC236}">
                <a16:creationId xmlns:a16="http://schemas.microsoft.com/office/drawing/2014/main" id="{29A439C5-1ECB-13FF-CD7E-FC048506179E}"/>
              </a:ext>
            </a:extLst>
          </p:cNvPr>
          <p:cNvPicPr>
            <a:picLocks noChangeAspect="1"/>
          </p:cNvPicPr>
          <p:nvPr/>
        </p:nvPicPr>
        <p:blipFill>
          <a:blip r:embed="rId5"/>
          <a:stretch>
            <a:fillRect/>
          </a:stretch>
        </p:blipFill>
        <p:spPr>
          <a:xfrm>
            <a:off x="8634291" y="890373"/>
            <a:ext cx="3270781" cy="2133600"/>
          </a:xfrm>
          <a:prstGeom prst="rect">
            <a:avLst/>
          </a:prstGeom>
        </p:spPr>
      </p:pic>
      <p:sp>
        <p:nvSpPr>
          <p:cNvPr id="22" name="TextBox 21">
            <a:extLst>
              <a:ext uri="{FF2B5EF4-FFF2-40B4-BE49-F238E27FC236}">
                <a16:creationId xmlns:a16="http://schemas.microsoft.com/office/drawing/2014/main" id="{799B4708-CECF-2DF6-718D-AB215CAAE1D6}"/>
              </a:ext>
            </a:extLst>
          </p:cNvPr>
          <p:cNvSpPr txBox="1"/>
          <p:nvPr/>
        </p:nvSpPr>
        <p:spPr>
          <a:xfrm>
            <a:off x="9332049" y="1389404"/>
            <a:ext cx="1955815"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Cambria" panose="02040503050406030204" pitchFamily="18" charset="0"/>
                <a:ea typeface="Cambria" panose="02040503050406030204" pitchFamily="18" charset="0"/>
              </a:rPr>
              <a:t>4 </a:t>
            </a:r>
            <a:r>
              <a:rPr lang="en-US" sz="4400" b="1" dirty="0" err="1">
                <a:solidFill>
                  <a:schemeClr val="tx1">
                    <a:lumMod val="75000"/>
                    <a:lumOff val="25000"/>
                  </a:schemeClr>
                </a:solidFill>
                <a:latin typeface="Cambria" panose="02040503050406030204" pitchFamily="18" charset="0"/>
                <a:ea typeface="Cambria" panose="02040503050406030204" pitchFamily="18" charset="0"/>
              </a:rPr>
              <a:t>khổ</a:t>
            </a:r>
            <a:endParaRPr lang="en-US" sz="4400" b="1" dirty="0">
              <a:solidFill>
                <a:schemeClr val="tx1">
                  <a:lumMod val="75000"/>
                  <a:lumOff val="2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27286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fltVal val="0"/>
                                          </p:val>
                                        </p:tav>
                                        <p:tav tm="100000">
                                          <p:val>
                                            <p:strVal val="#ppt_w"/>
                                          </p:val>
                                        </p:tav>
                                      </p:tavLst>
                                    </p:anim>
                                    <p:anim calcmode="lin" valueType="num">
                                      <p:cBhvr>
                                        <p:cTn id="20" dur="1000" fill="hold"/>
                                        <p:tgtEl>
                                          <p:spTgt spid="21"/>
                                        </p:tgtEl>
                                        <p:attrNameLst>
                                          <p:attrName>ppt_h</p:attrName>
                                        </p:attrNameLst>
                                      </p:cBhvr>
                                      <p:tavLst>
                                        <p:tav tm="0">
                                          <p:val>
                                            <p:fltVal val="0"/>
                                          </p:val>
                                        </p:tav>
                                        <p:tav tm="100000">
                                          <p:val>
                                            <p:strVal val="#ppt_h"/>
                                          </p:val>
                                        </p:tav>
                                      </p:tavLst>
                                    </p:anim>
                                    <p:anim calcmode="lin" valueType="num">
                                      <p:cBhvr>
                                        <p:cTn id="21" dur="1000" fill="hold"/>
                                        <p:tgtEl>
                                          <p:spTgt spid="21"/>
                                        </p:tgtEl>
                                        <p:attrNameLst>
                                          <p:attrName>style.rotation</p:attrName>
                                        </p:attrNameLst>
                                      </p:cBhvr>
                                      <p:tavLst>
                                        <p:tav tm="0">
                                          <p:val>
                                            <p:fltVal val="90"/>
                                          </p:val>
                                        </p:tav>
                                        <p:tav tm="100000">
                                          <p:val>
                                            <p:fltVal val="0"/>
                                          </p:val>
                                        </p:tav>
                                      </p:tavLst>
                                    </p:anim>
                                    <p:animEffect transition="in" filter="fade">
                                      <p:cBhvr>
                                        <p:cTn id="22" dur="1000"/>
                                        <p:tgtEl>
                                          <p:spTgt spid="21"/>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1000" fill="hold"/>
                                        <p:tgtEl>
                                          <p:spTgt spid="22"/>
                                        </p:tgtEl>
                                        <p:attrNameLst>
                                          <p:attrName>ppt_w</p:attrName>
                                        </p:attrNameLst>
                                      </p:cBhvr>
                                      <p:tavLst>
                                        <p:tav tm="0">
                                          <p:val>
                                            <p:fltVal val="0"/>
                                          </p:val>
                                        </p:tav>
                                        <p:tav tm="100000">
                                          <p:val>
                                            <p:strVal val="#ppt_w"/>
                                          </p:val>
                                        </p:tav>
                                      </p:tavLst>
                                    </p:anim>
                                    <p:anim calcmode="lin" valueType="num">
                                      <p:cBhvr>
                                        <p:cTn id="26" dur="1000" fill="hold"/>
                                        <p:tgtEl>
                                          <p:spTgt spid="22"/>
                                        </p:tgtEl>
                                        <p:attrNameLst>
                                          <p:attrName>ppt_h</p:attrName>
                                        </p:attrNameLst>
                                      </p:cBhvr>
                                      <p:tavLst>
                                        <p:tav tm="0">
                                          <p:val>
                                            <p:fltVal val="0"/>
                                          </p:val>
                                        </p:tav>
                                        <p:tav tm="100000">
                                          <p:val>
                                            <p:strVal val="#ppt_h"/>
                                          </p:val>
                                        </p:tav>
                                      </p:tavLst>
                                    </p:anim>
                                    <p:anim calcmode="lin" valueType="num">
                                      <p:cBhvr>
                                        <p:cTn id="27" dur="1000" fill="hold"/>
                                        <p:tgtEl>
                                          <p:spTgt spid="22"/>
                                        </p:tgtEl>
                                        <p:attrNameLst>
                                          <p:attrName>style.rotation</p:attrName>
                                        </p:attrNameLst>
                                      </p:cBhvr>
                                      <p:tavLst>
                                        <p:tav tm="0">
                                          <p:val>
                                            <p:fltVal val="90"/>
                                          </p:val>
                                        </p:tav>
                                        <p:tav tm="100000">
                                          <p:val>
                                            <p:fltVal val="0"/>
                                          </p:val>
                                        </p:tav>
                                      </p:tavLst>
                                    </p:anim>
                                    <p:animEffect transition="in" filter="fade">
                                      <p:cBhvr>
                                        <p:cTn id="28" dur="1000"/>
                                        <p:tgtEl>
                                          <p:spTgt spid="22"/>
                                        </p:tgtEl>
                                      </p:cBhvr>
                                    </p:animEffect>
                                  </p:childTnLst>
                                </p:cTn>
                              </p:par>
                            </p:childTnLst>
                          </p:cTn>
                        </p:par>
                        <p:par>
                          <p:cTn id="29" fill="hold">
                            <p:stCondLst>
                              <p:cond delay="1000"/>
                            </p:stCondLst>
                            <p:childTnLst>
                              <p:par>
                                <p:cTn id="30" presetID="31"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ppt_w</p:attrName>
                                        </p:attrNameLst>
                                      </p:cBhvr>
                                      <p:tavLst>
                                        <p:tav tm="0">
                                          <p:val>
                                            <p:fltVal val="0"/>
                                          </p:val>
                                        </p:tav>
                                        <p:tav tm="100000">
                                          <p:val>
                                            <p:strVal val="#ppt_w"/>
                                          </p:val>
                                        </p:tav>
                                      </p:tavLst>
                                    </p:anim>
                                    <p:anim calcmode="lin" valueType="num">
                                      <p:cBhvr>
                                        <p:cTn id="33" dur="1000" fill="hold"/>
                                        <p:tgtEl>
                                          <p:spTgt spid="9"/>
                                        </p:tgtEl>
                                        <p:attrNameLst>
                                          <p:attrName>ppt_h</p:attrName>
                                        </p:attrNameLst>
                                      </p:cBhvr>
                                      <p:tavLst>
                                        <p:tav tm="0">
                                          <p:val>
                                            <p:fltVal val="0"/>
                                          </p:val>
                                        </p:tav>
                                        <p:tav tm="100000">
                                          <p:val>
                                            <p:strVal val="#ppt_h"/>
                                          </p:val>
                                        </p:tav>
                                      </p:tavLst>
                                    </p:anim>
                                    <p:anim calcmode="lin" valueType="num">
                                      <p:cBhvr>
                                        <p:cTn id="34" dur="1000" fill="hold"/>
                                        <p:tgtEl>
                                          <p:spTgt spid="9"/>
                                        </p:tgtEl>
                                        <p:attrNameLst>
                                          <p:attrName>style.rotation</p:attrName>
                                        </p:attrNameLst>
                                      </p:cBhvr>
                                      <p:tavLst>
                                        <p:tav tm="0">
                                          <p:val>
                                            <p:fltVal val="90"/>
                                          </p:val>
                                        </p:tav>
                                        <p:tav tm="100000">
                                          <p:val>
                                            <p:fltVal val="0"/>
                                          </p:val>
                                        </p:tav>
                                      </p:tavLst>
                                    </p:anim>
                                    <p:animEffect transition="in" filter="fade">
                                      <p:cBhvr>
                                        <p:cTn id="35" dur="1000"/>
                                        <p:tgtEl>
                                          <p:spTgt spid="9"/>
                                        </p:tgtEl>
                                      </p:cBhvr>
                                    </p:animEffect>
                                  </p:childTnLst>
                                </p:cTn>
                              </p:par>
                            </p:childTnLst>
                          </p:cTn>
                        </p:par>
                        <p:par>
                          <p:cTn id="36" fill="hold">
                            <p:stCondLst>
                              <p:cond delay="2000"/>
                            </p:stCondLst>
                            <p:childTnLst>
                              <p:par>
                                <p:cTn id="37" presetID="22" presetClass="entr" presetSubtype="8"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par>
                          <p:cTn id="40" fill="hold">
                            <p:stCondLst>
                              <p:cond delay="2500"/>
                            </p:stCondLst>
                            <p:childTnLst>
                              <p:par>
                                <p:cTn id="41" presetID="31"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childTnLst>
                          </p:cTn>
                        </p:par>
                        <p:par>
                          <p:cTn id="51" fill="hold">
                            <p:stCondLst>
                              <p:cond delay="4000"/>
                            </p:stCondLst>
                            <p:childTnLst>
                              <p:par>
                                <p:cTn id="52" presetID="31" presetClass="entr" presetSubtype="0"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1000" fill="hold"/>
                                        <p:tgtEl>
                                          <p:spTgt spid="11"/>
                                        </p:tgtEl>
                                        <p:attrNameLst>
                                          <p:attrName>ppt_w</p:attrName>
                                        </p:attrNameLst>
                                      </p:cBhvr>
                                      <p:tavLst>
                                        <p:tav tm="0">
                                          <p:val>
                                            <p:fltVal val="0"/>
                                          </p:val>
                                        </p:tav>
                                        <p:tav tm="100000">
                                          <p:val>
                                            <p:strVal val="#ppt_w"/>
                                          </p:val>
                                        </p:tav>
                                      </p:tavLst>
                                    </p:anim>
                                    <p:anim calcmode="lin" valueType="num">
                                      <p:cBhvr>
                                        <p:cTn id="55" dur="1000" fill="hold"/>
                                        <p:tgtEl>
                                          <p:spTgt spid="11"/>
                                        </p:tgtEl>
                                        <p:attrNameLst>
                                          <p:attrName>ppt_h</p:attrName>
                                        </p:attrNameLst>
                                      </p:cBhvr>
                                      <p:tavLst>
                                        <p:tav tm="0">
                                          <p:val>
                                            <p:fltVal val="0"/>
                                          </p:val>
                                        </p:tav>
                                        <p:tav tm="100000">
                                          <p:val>
                                            <p:strVal val="#ppt_h"/>
                                          </p:val>
                                        </p:tav>
                                      </p:tavLst>
                                    </p:anim>
                                    <p:anim calcmode="lin" valueType="num">
                                      <p:cBhvr>
                                        <p:cTn id="56" dur="1000" fill="hold"/>
                                        <p:tgtEl>
                                          <p:spTgt spid="11"/>
                                        </p:tgtEl>
                                        <p:attrNameLst>
                                          <p:attrName>style.rotation</p:attrName>
                                        </p:attrNameLst>
                                      </p:cBhvr>
                                      <p:tavLst>
                                        <p:tav tm="0">
                                          <p:val>
                                            <p:fltVal val="90"/>
                                          </p:val>
                                        </p:tav>
                                        <p:tav tm="100000">
                                          <p:val>
                                            <p:fltVal val="0"/>
                                          </p:val>
                                        </p:tav>
                                      </p:tavLst>
                                    </p:anim>
                                    <p:animEffect transition="in" filter="fade">
                                      <p:cBhvr>
                                        <p:cTn id="57" dur="1000"/>
                                        <p:tgtEl>
                                          <p:spTgt spid="11"/>
                                        </p:tgtEl>
                                      </p:cBhvr>
                                    </p:animEffect>
                                  </p:childTnLst>
                                </p:cTn>
                              </p:par>
                            </p:childTnLst>
                          </p:cTn>
                        </p:par>
                        <p:par>
                          <p:cTn id="58" fill="hold">
                            <p:stCondLst>
                              <p:cond delay="5000"/>
                            </p:stCondLst>
                            <p:childTnLst>
                              <p:par>
                                <p:cTn id="59" presetID="22" presetClass="entr" presetSubtype="8" fill="hold" grpId="0"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left)">
                                      <p:cBhvr>
                                        <p:cTn id="61" dur="500"/>
                                        <p:tgtEl>
                                          <p:spTgt spid="7"/>
                                        </p:tgtEl>
                                      </p:cBhvr>
                                    </p:animEffect>
                                  </p:childTnLst>
                                </p:cTn>
                              </p:par>
                            </p:childTnLst>
                          </p:cTn>
                        </p:par>
                        <p:par>
                          <p:cTn id="62" fill="hold">
                            <p:stCondLst>
                              <p:cond delay="5500"/>
                            </p:stCondLst>
                            <p:childTnLst>
                              <p:par>
                                <p:cTn id="63" presetID="31" presetClass="entr" presetSubtype="0" fill="hold" nodeType="after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1000" fill="hold"/>
                                        <p:tgtEl>
                                          <p:spTgt spid="12"/>
                                        </p:tgtEl>
                                        <p:attrNameLst>
                                          <p:attrName>ppt_w</p:attrName>
                                        </p:attrNameLst>
                                      </p:cBhvr>
                                      <p:tavLst>
                                        <p:tav tm="0">
                                          <p:val>
                                            <p:fltVal val="0"/>
                                          </p:val>
                                        </p:tav>
                                        <p:tav tm="100000">
                                          <p:val>
                                            <p:strVal val="#ppt_w"/>
                                          </p:val>
                                        </p:tav>
                                      </p:tavLst>
                                    </p:anim>
                                    <p:anim calcmode="lin" valueType="num">
                                      <p:cBhvr>
                                        <p:cTn id="66" dur="1000" fill="hold"/>
                                        <p:tgtEl>
                                          <p:spTgt spid="12"/>
                                        </p:tgtEl>
                                        <p:attrNameLst>
                                          <p:attrName>ppt_h</p:attrName>
                                        </p:attrNameLst>
                                      </p:cBhvr>
                                      <p:tavLst>
                                        <p:tav tm="0">
                                          <p:val>
                                            <p:fltVal val="0"/>
                                          </p:val>
                                        </p:tav>
                                        <p:tav tm="100000">
                                          <p:val>
                                            <p:strVal val="#ppt_h"/>
                                          </p:val>
                                        </p:tav>
                                      </p:tavLst>
                                    </p:anim>
                                    <p:anim calcmode="lin" valueType="num">
                                      <p:cBhvr>
                                        <p:cTn id="67" dur="1000" fill="hold"/>
                                        <p:tgtEl>
                                          <p:spTgt spid="12"/>
                                        </p:tgtEl>
                                        <p:attrNameLst>
                                          <p:attrName>style.rotation</p:attrName>
                                        </p:attrNameLst>
                                      </p:cBhvr>
                                      <p:tavLst>
                                        <p:tav tm="0">
                                          <p:val>
                                            <p:fltVal val="90"/>
                                          </p:val>
                                        </p:tav>
                                        <p:tav tm="100000">
                                          <p:val>
                                            <p:fltVal val="0"/>
                                          </p:val>
                                        </p:tav>
                                      </p:tavLst>
                                    </p:anim>
                                    <p:animEffect transition="in" filter="fade">
                                      <p:cBhvr>
                                        <p:cTn id="68" dur="1000"/>
                                        <p:tgtEl>
                                          <p:spTgt spid="12"/>
                                        </p:tgtEl>
                                      </p:cBhvr>
                                    </p:animEffect>
                                  </p:childTnLst>
                                </p:cTn>
                              </p:par>
                            </p:childTnLst>
                          </p:cTn>
                        </p:par>
                        <p:par>
                          <p:cTn id="69" fill="hold">
                            <p:stCondLst>
                              <p:cond delay="6500"/>
                            </p:stCondLst>
                            <p:childTnLst>
                              <p:par>
                                <p:cTn id="70" presetID="22" presetClass="entr" presetSubtype="8" fill="hold" grpId="0" nodeType="after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wipe(left)">
                                      <p:cBhvr>
                                        <p:cTn id="7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8BFB2E23-6587-48CE-2D21-8F59E2BAEF76}"/>
              </a:ext>
            </a:extLst>
          </p:cNvPr>
          <p:cNvGrpSpPr/>
          <p:nvPr/>
        </p:nvGrpSpPr>
        <p:grpSpPr>
          <a:xfrm>
            <a:off x="193744" y="1419551"/>
            <a:ext cx="6291639" cy="1916130"/>
            <a:chOff x="2435830" y="2391310"/>
            <a:chExt cx="6291639" cy="1916130"/>
          </a:xfrm>
        </p:grpSpPr>
        <p:sp>
          <p:nvSpPr>
            <p:cNvPr id="10" name="Rectangle: Rounded Corners 9">
              <a:extLst>
                <a:ext uri="{FF2B5EF4-FFF2-40B4-BE49-F238E27FC236}">
                  <a16:creationId xmlns:a16="http://schemas.microsoft.com/office/drawing/2014/main" id="{E2642E2B-D32E-6920-8BD9-71D5F1E8FFD1}"/>
                </a:ext>
              </a:extLst>
            </p:cNvPr>
            <p:cNvSpPr/>
            <p:nvPr/>
          </p:nvSpPr>
          <p:spPr>
            <a:xfrm>
              <a:off x="3595955" y="2842698"/>
              <a:ext cx="5131514"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pic>
          <p:nvPicPr>
            <p:cNvPr id="11" name="Picture 2" descr="Con Ong Hình ảnh PNG | Vector Và Các Tập Tin PSD | Tải Về ...">
              <a:extLst>
                <a:ext uri="{FF2B5EF4-FFF2-40B4-BE49-F238E27FC236}">
                  <a16:creationId xmlns:a16="http://schemas.microsoft.com/office/drawing/2014/main" id="{D4D2FCBA-B47F-1B0D-0FC9-2C923460E9D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0CEFF96-FC13-37B9-17CD-656A932AC855}"/>
                </a:ext>
              </a:extLst>
            </p:cNvPr>
            <p:cNvSpPr txBox="1"/>
            <p:nvPr/>
          </p:nvSpPr>
          <p:spPr>
            <a:xfrm>
              <a:off x="4027790" y="3171450"/>
              <a:ext cx="4483921" cy="707886"/>
            </a:xfrm>
            <a:prstGeom prst="rect">
              <a:avLst/>
            </a:prstGeom>
            <a:noFill/>
          </p:spPr>
          <p:txBody>
            <a:bodyPr wrap="square" rtlCol="0">
              <a:spAutoFit/>
            </a:bodyPr>
            <a:lstStyle/>
            <a:p>
              <a:pPr algn="ctr">
                <a:defRPr/>
              </a:pP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luôn</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vất</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vả</a:t>
              </a:r>
              <a:endPar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grpSp>
      <p:pic>
        <p:nvPicPr>
          <p:cNvPr id="13" name="Picture 12">
            <a:extLst>
              <a:ext uri="{FF2B5EF4-FFF2-40B4-BE49-F238E27FC236}">
                <a16:creationId xmlns:a16="http://schemas.microsoft.com/office/drawing/2014/main" id="{4ADA45BC-3D57-CB54-BFF0-6B6E0BFAA848}"/>
              </a:ext>
            </a:extLst>
          </p:cNvPr>
          <p:cNvPicPr>
            <a:picLocks noChangeAspect="1"/>
          </p:cNvPicPr>
          <p:nvPr/>
        </p:nvPicPr>
        <p:blipFill>
          <a:blip r:embed="rId5"/>
          <a:stretch>
            <a:fillRect/>
          </a:stretch>
        </p:blipFill>
        <p:spPr>
          <a:xfrm>
            <a:off x="2588158" y="293587"/>
            <a:ext cx="7236579" cy="1816765"/>
          </a:xfrm>
          <a:prstGeom prst="rect">
            <a:avLst/>
          </a:prstGeom>
        </p:spPr>
      </p:pic>
      <p:grpSp>
        <p:nvGrpSpPr>
          <p:cNvPr id="16" name="Group 15">
            <a:extLst>
              <a:ext uri="{FF2B5EF4-FFF2-40B4-BE49-F238E27FC236}">
                <a16:creationId xmlns:a16="http://schemas.microsoft.com/office/drawing/2014/main" id="{8CEE9752-2672-7781-7606-75839FBD1A72}"/>
              </a:ext>
            </a:extLst>
          </p:cNvPr>
          <p:cNvGrpSpPr/>
          <p:nvPr/>
        </p:nvGrpSpPr>
        <p:grpSpPr>
          <a:xfrm>
            <a:off x="232451" y="3049320"/>
            <a:ext cx="6306573" cy="1916130"/>
            <a:chOff x="2435830" y="2391310"/>
            <a:chExt cx="6306573" cy="1916130"/>
          </a:xfrm>
        </p:grpSpPr>
        <p:sp>
          <p:nvSpPr>
            <p:cNvPr id="17" name="Rectangle: Rounded Corners 16">
              <a:extLst>
                <a:ext uri="{FF2B5EF4-FFF2-40B4-BE49-F238E27FC236}">
                  <a16:creationId xmlns:a16="http://schemas.microsoft.com/office/drawing/2014/main" id="{6B703011-DDCF-6E48-07DA-0185B006CCC3}"/>
                </a:ext>
              </a:extLst>
            </p:cNvPr>
            <p:cNvSpPr/>
            <p:nvPr/>
          </p:nvSpPr>
          <p:spPr>
            <a:xfrm>
              <a:off x="3595955" y="2842698"/>
              <a:ext cx="5146448"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pic>
          <p:nvPicPr>
            <p:cNvPr id="18" name="Picture 2" descr="Con Ong Hình ảnh PNG | Vector Và Các Tập Tin PSD | Tải Về ...">
              <a:extLst>
                <a:ext uri="{FF2B5EF4-FFF2-40B4-BE49-F238E27FC236}">
                  <a16:creationId xmlns:a16="http://schemas.microsoft.com/office/drawing/2014/main" id="{3FF64066-68A6-A146-78A8-62AAFAAF0BB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0ADF054-94AA-2F48-E122-17A9FD440DF8}"/>
                </a:ext>
              </a:extLst>
            </p:cNvPr>
            <p:cNvSpPr txBox="1"/>
            <p:nvPr/>
          </p:nvSpPr>
          <p:spPr>
            <a:xfrm>
              <a:off x="4027790" y="3171450"/>
              <a:ext cx="4385004" cy="646331"/>
            </a:xfrm>
            <a:prstGeom prst="rect">
              <a:avLst/>
            </a:prstGeom>
            <a:noFill/>
          </p:spPr>
          <p:txBody>
            <a:bodyPr wrap="square" rtlCol="0">
              <a:spAutoFit/>
            </a:bodyPr>
            <a:lstStyle/>
            <a:p>
              <a:pPr algn="ctr">
                <a:defRPr/>
              </a:pPr>
              <a:r>
                <a:rPr lang="en-US" sz="36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chẳng</a:t>
              </a:r>
              <a:r>
                <a:rPr lang="en-US" sz="3600" b="1" kern="0"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6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mấy</a:t>
              </a:r>
              <a:r>
                <a:rPr lang="en-US" sz="3600" b="1" kern="0"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6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lúc</a:t>
              </a:r>
              <a:endParaRPr lang="en-US" sz="3600" b="1" kern="0"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2" name="Group 21">
            <a:extLst>
              <a:ext uri="{FF2B5EF4-FFF2-40B4-BE49-F238E27FC236}">
                <a16:creationId xmlns:a16="http://schemas.microsoft.com/office/drawing/2014/main" id="{F512F5F7-B8FA-EB71-6D22-AEC08DE2BA20}"/>
              </a:ext>
            </a:extLst>
          </p:cNvPr>
          <p:cNvGrpSpPr/>
          <p:nvPr/>
        </p:nvGrpSpPr>
        <p:grpSpPr>
          <a:xfrm>
            <a:off x="7349784" y="1546620"/>
            <a:ext cx="4735207" cy="1916130"/>
            <a:chOff x="3276923" y="2470935"/>
            <a:chExt cx="4735207" cy="1916130"/>
          </a:xfrm>
        </p:grpSpPr>
        <p:sp>
          <p:nvSpPr>
            <p:cNvPr id="23" name="Rectangle: Rounded Corners 22">
              <a:extLst>
                <a:ext uri="{FF2B5EF4-FFF2-40B4-BE49-F238E27FC236}">
                  <a16:creationId xmlns:a16="http://schemas.microsoft.com/office/drawing/2014/main" id="{F30E741A-3817-19A6-B72A-89CFAF1AD6DC}"/>
                </a:ext>
              </a:extLst>
            </p:cNvPr>
            <p:cNvSpPr/>
            <p:nvPr/>
          </p:nvSpPr>
          <p:spPr>
            <a:xfrm>
              <a:off x="3404814" y="2842698"/>
              <a:ext cx="3519968"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pic>
          <p:nvPicPr>
            <p:cNvPr id="24" name="Picture 2" descr="Con Ong Hình ảnh PNG | Vector Và Các Tập Tin PSD | Tải Về ...">
              <a:extLst>
                <a:ext uri="{FF2B5EF4-FFF2-40B4-BE49-F238E27FC236}">
                  <a16:creationId xmlns:a16="http://schemas.microsoft.com/office/drawing/2014/main" id="{F1EC5050-F48D-FB4C-3F3A-0F7FF57458B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1AA410B-1C6D-31BC-F4EB-3443079A16E9}"/>
                </a:ext>
              </a:extLst>
            </p:cNvPr>
            <p:cNvSpPr txBox="1"/>
            <p:nvPr/>
          </p:nvSpPr>
          <p:spPr>
            <a:xfrm>
              <a:off x="3276923" y="3136791"/>
              <a:ext cx="3973208" cy="707886"/>
            </a:xfrm>
            <a:prstGeom prst="rect">
              <a:avLst/>
            </a:prstGeom>
            <a:noFill/>
          </p:spPr>
          <p:txBody>
            <a:bodyPr wrap="square" rtlCol="0">
              <a:spAutoFit/>
            </a:bodyPr>
            <a:lstStyle/>
            <a:p>
              <a:pPr algn="ctr">
                <a:defRPr/>
              </a:pP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nhễ</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nhại</a:t>
              </a:r>
              <a:endPar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6" name="Group 5">
            <a:extLst>
              <a:ext uri="{FF2B5EF4-FFF2-40B4-BE49-F238E27FC236}">
                <a16:creationId xmlns:a16="http://schemas.microsoft.com/office/drawing/2014/main" id="{F13F8C08-2DE7-E51D-72FC-8E5369D3D879}"/>
              </a:ext>
            </a:extLst>
          </p:cNvPr>
          <p:cNvGrpSpPr/>
          <p:nvPr/>
        </p:nvGrpSpPr>
        <p:grpSpPr>
          <a:xfrm>
            <a:off x="7137816" y="3247830"/>
            <a:ext cx="5054184" cy="1916130"/>
            <a:chOff x="2957946" y="2470935"/>
            <a:chExt cx="5054184" cy="1916130"/>
          </a:xfrm>
        </p:grpSpPr>
        <p:sp>
          <p:nvSpPr>
            <p:cNvPr id="7" name="Rectangle: Rounded Corners 6">
              <a:extLst>
                <a:ext uri="{FF2B5EF4-FFF2-40B4-BE49-F238E27FC236}">
                  <a16:creationId xmlns:a16="http://schemas.microsoft.com/office/drawing/2014/main" id="{3C98E2BA-F14D-9A37-8BD1-18A6B1D1E4C3}"/>
                </a:ext>
              </a:extLst>
            </p:cNvPr>
            <p:cNvSpPr/>
            <p:nvPr/>
          </p:nvSpPr>
          <p:spPr>
            <a:xfrm>
              <a:off x="3177860" y="2842698"/>
              <a:ext cx="3746922"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pic>
          <p:nvPicPr>
            <p:cNvPr id="14" name="Picture 2" descr="Con Ong Hình ảnh PNG | Vector Và Các Tập Tin PSD | Tải Về ...">
              <a:extLst>
                <a:ext uri="{FF2B5EF4-FFF2-40B4-BE49-F238E27FC236}">
                  <a16:creationId xmlns:a16="http://schemas.microsoft.com/office/drawing/2014/main" id="{1958C994-989F-6FB7-9185-E8E362EC1D4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F90598F-F280-F428-02D7-7B5DA4E1AB17}"/>
                </a:ext>
              </a:extLst>
            </p:cNvPr>
            <p:cNvSpPr txBox="1"/>
            <p:nvPr/>
          </p:nvSpPr>
          <p:spPr>
            <a:xfrm>
              <a:off x="2957946" y="3094260"/>
              <a:ext cx="3973208" cy="707886"/>
            </a:xfrm>
            <a:prstGeom prst="rect">
              <a:avLst/>
            </a:prstGeom>
            <a:noFill/>
          </p:spPr>
          <p:txBody>
            <a:bodyPr wrap="square" rtlCol="0">
              <a:spAutoFit/>
            </a:bodyPr>
            <a:lstStyle/>
            <a:p>
              <a:pPr algn="ctr">
                <a:defRPr/>
              </a:pP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quạt</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liền</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tay</a:t>
              </a:r>
              <a:endPar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94187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4" name="Group 3">
            <a:extLst>
              <a:ext uri="{FF2B5EF4-FFF2-40B4-BE49-F238E27FC236}">
                <a16:creationId xmlns:a16="http://schemas.microsoft.com/office/drawing/2014/main" id="{CF7927FE-CCC1-D92F-91CF-9557B614F510}"/>
              </a:ext>
            </a:extLst>
          </p:cNvPr>
          <p:cNvGrpSpPr/>
          <p:nvPr/>
        </p:nvGrpSpPr>
        <p:grpSpPr>
          <a:xfrm>
            <a:off x="1528779" y="1339992"/>
            <a:ext cx="8656553" cy="875913"/>
            <a:chOff x="-180829" y="2659031"/>
            <a:chExt cx="3357829" cy="2733230"/>
          </a:xfrm>
        </p:grpSpPr>
        <p:sp>
          <p:nvSpPr>
            <p:cNvPr id="5" name="TextBox 4">
              <a:extLst>
                <a:ext uri="{FF2B5EF4-FFF2-40B4-BE49-F238E27FC236}">
                  <a16:creationId xmlns:a16="http://schemas.microsoft.com/office/drawing/2014/main" id="{8F00B5A9-BCB9-9AF7-4BAD-96A9AA6BFED4}"/>
                </a:ext>
              </a:extLst>
            </p:cNvPr>
            <p:cNvSpPr txBox="1"/>
            <p:nvPr/>
          </p:nvSpPr>
          <p:spPr>
            <a:xfrm>
              <a:off x="-180829" y="2659031"/>
              <a:ext cx="3357829" cy="2733230"/>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Luyện</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ngắt</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nhịp</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thơ</a:t>
              </a:r>
              <a:endPar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8" name="五角星 2">
              <a:extLst>
                <a:ext uri="{FF2B5EF4-FFF2-40B4-BE49-F238E27FC236}">
                  <a16:creationId xmlns:a16="http://schemas.microsoft.com/office/drawing/2014/main" id="{CD1968D6-F230-EC5E-FE70-34CA81BDD18F}"/>
                </a:ext>
              </a:extLst>
            </p:cNvPr>
            <p:cNvSpPr/>
            <p:nvPr/>
          </p:nvSpPr>
          <p:spPr>
            <a:xfrm rot="1048569">
              <a:off x="1320359" y="3154466"/>
              <a:ext cx="214915" cy="16417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latin typeface="Cambria" panose="02040503050406030204" pitchFamily="18" charset="0"/>
                <a:ea typeface="inpin heiti" panose="00000500000000000000" pitchFamily="2" charset="-122"/>
                <a:sym typeface="inpin heiti" panose="00000500000000000000" pitchFamily="2" charset="-122"/>
              </a:endParaRPr>
            </a:p>
          </p:txBody>
        </p:sp>
      </p:grpSp>
      <p:pic>
        <p:nvPicPr>
          <p:cNvPr id="20" name="图片 38">
            <a:extLst>
              <a:ext uri="{FF2B5EF4-FFF2-40B4-BE49-F238E27FC236}">
                <a16:creationId xmlns:a16="http://schemas.microsoft.com/office/drawing/2014/main" id="{A57C047A-45D4-5EAE-7EB6-35DA9F37A0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294267" flipV="1">
            <a:off x="1369014" y="1108245"/>
            <a:ext cx="1175639" cy="380489"/>
          </a:xfrm>
          <a:prstGeom prst="rect">
            <a:avLst/>
          </a:prstGeom>
        </p:spPr>
      </p:pic>
      <p:pic>
        <p:nvPicPr>
          <p:cNvPr id="21" name="图片 38">
            <a:extLst>
              <a:ext uri="{FF2B5EF4-FFF2-40B4-BE49-F238E27FC236}">
                <a16:creationId xmlns:a16="http://schemas.microsoft.com/office/drawing/2014/main" id="{3BD2D831-2FCB-240C-181F-D0F78FB7A6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294267" flipV="1">
            <a:off x="9559556" y="1879757"/>
            <a:ext cx="1175639" cy="380489"/>
          </a:xfrm>
          <a:prstGeom prst="rect">
            <a:avLst/>
          </a:prstGeom>
        </p:spPr>
      </p:pic>
      <p:pic>
        <p:nvPicPr>
          <p:cNvPr id="26" name="Picture 25">
            <a:extLst>
              <a:ext uri="{FF2B5EF4-FFF2-40B4-BE49-F238E27FC236}">
                <a16:creationId xmlns:a16="http://schemas.microsoft.com/office/drawing/2014/main" id="{3702F2F1-819D-FF58-254F-E6CBC9021BE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933173" y="1523217"/>
            <a:ext cx="1428120" cy="750356"/>
          </a:xfrm>
          <a:prstGeom prst="rect">
            <a:avLst/>
          </a:prstGeom>
        </p:spPr>
      </p:pic>
      <p:sp>
        <p:nvSpPr>
          <p:cNvPr id="27" name="TextBox 26">
            <a:extLst>
              <a:ext uri="{FF2B5EF4-FFF2-40B4-BE49-F238E27FC236}">
                <a16:creationId xmlns:a16="http://schemas.microsoft.com/office/drawing/2014/main" id="{34BCEFFA-84DC-C0DC-E8CF-9524896C1F1C}"/>
              </a:ext>
            </a:extLst>
          </p:cNvPr>
          <p:cNvSpPr txBox="1"/>
          <p:nvPr/>
        </p:nvSpPr>
        <p:spPr>
          <a:xfrm>
            <a:off x="2258202" y="2761165"/>
            <a:ext cx="8391096" cy="1754326"/>
          </a:xfrm>
          <a:prstGeom prst="rect">
            <a:avLst/>
          </a:prstGeom>
          <a:solidFill>
            <a:schemeClr val="bg1"/>
          </a:solidFill>
        </p:spPr>
        <p:txBody>
          <a:bodyPr wrap="square" rtlCol="0">
            <a:spAutoFit/>
          </a:bodyPr>
          <a:lstStyle/>
          <a:p>
            <a:r>
              <a:rPr lang="en-US" sz="5400" b="1" dirty="0" err="1">
                <a:solidFill>
                  <a:srgbClr val="002060"/>
                </a:solidFill>
                <a:latin typeface="Cambria" panose="02040503050406030204" pitchFamily="18" charset="0"/>
                <a:ea typeface="Cambria" panose="02040503050406030204" pitchFamily="18" charset="0"/>
              </a:rPr>
              <a:t>Nghỉ</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hè</a:t>
            </a:r>
            <a:r>
              <a:rPr lang="en-US" sz="5400" b="1" dirty="0">
                <a:solidFill>
                  <a:srgbClr val="002060"/>
                </a:solidFill>
                <a:latin typeface="Cambria" panose="02040503050406030204" pitchFamily="18" charset="0"/>
                <a:ea typeface="Cambria" panose="02040503050406030204" pitchFamily="18" charset="0"/>
              </a:rPr>
              <a:t> / </a:t>
            </a:r>
            <a:r>
              <a:rPr lang="en-US" sz="5400" b="1" dirty="0" err="1">
                <a:solidFill>
                  <a:srgbClr val="002060"/>
                </a:solidFill>
                <a:latin typeface="Cambria" panose="02040503050406030204" pitchFamily="18" charset="0"/>
                <a:ea typeface="Cambria" panose="02040503050406030204" pitchFamily="18" charset="0"/>
              </a:rPr>
              <a:t>em</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thích</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nhất</a:t>
            </a:r>
            <a:r>
              <a:rPr lang="en-US" sz="5400" b="1" dirty="0">
                <a:solidFill>
                  <a:srgbClr val="002060"/>
                </a:solidFill>
                <a:latin typeface="Cambria" panose="02040503050406030204" pitchFamily="18" charset="0"/>
                <a:ea typeface="Cambria" panose="02040503050406030204" pitchFamily="18" charset="0"/>
              </a:rPr>
              <a:t> /</a:t>
            </a:r>
          </a:p>
          <a:p>
            <a:r>
              <a:rPr lang="en-US" sz="5400" b="1" dirty="0" err="1">
                <a:solidFill>
                  <a:srgbClr val="002060"/>
                </a:solidFill>
                <a:latin typeface="Cambria" panose="02040503050406030204" pitchFamily="18" charset="0"/>
                <a:ea typeface="Cambria" panose="02040503050406030204" pitchFamily="18" charset="0"/>
              </a:rPr>
              <a:t>Được</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theo</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mẹ</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về</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quê</a:t>
            </a:r>
            <a:r>
              <a:rPr lang="en-US" sz="5400" b="1" dirty="0">
                <a:solidFill>
                  <a:srgbClr val="00206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690812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1000" fill="hold"/>
                                        <p:tgtEl>
                                          <p:spTgt spid="26"/>
                                        </p:tgtEl>
                                        <p:attrNameLst>
                                          <p:attrName>ppt_x</p:attrName>
                                        </p:attrNameLst>
                                      </p:cBhvr>
                                      <p:tavLst>
                                        <p:tav tm="0">
                                          <p:val>
                                            <p:strVal val="0-#ppt_w/2"/>
                                          </p:val>
                                        </p:tav>
                                        <p:tav tm="100000">
                                          <p:val>
                                            <p:strVal val="#ppt_x"/>
                                          </p:val>
                                        </p:tav>
                                      </p:tavLst>
                                    </p:anim>
                                    <p:anim calcmode="lin" valueType="num">
                                      <p:cBhvr additive="base">
                                        <p:cTn id="14"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3A3184A-1A02-41FA-B269-D0BB8EBFD200}"/>
              </a:ext>
            </a:extLst>
          </p:cNvPr>
          <p:cNvGrpSpPr/>
          <p:nvPr/>
        </p:nvGrpSpPr>
        <p:grpSpPr>
          <a:xfrm>
            <a:off x="471265" y="564955"/>
            <a:ext cx="11249470" cy="4126315"/>
            <a:chOff x="838200" y="1027906"/>
            <a:chExt cx="7025640" cy="5085511"/>
          </a:xfrm>
        </p:grpSpPr>
        <p:sp>
          <p:nvSpPr>
            <p:cNvPr id="5" name="Rectangle: Rounded Corners 4">
              <a:extLst>
                <a:ext uri="{FF2B5EF4-FFF2-40B4-BE49-F238E27FC236}">
                  <a16:creationId xmlns:a16="http://schemas.microsoft.com/office/drawing/2014/main"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7" name="Picture 6" descr="A close-up of a magnifying glass&#10;&#10;Description automatically generated">
            <a:extLst>
              <a:ext uri="{FF2B5EF4-FFF2-40B4-BE49-F238E27FC236}">
                <a16:creationId xmlns:a16="http://schemas.microsoft.com/office/drawing/2014/main" id="{8BEDB6F2-33BC-4AA8-9954-6DDD7F17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id="{E930E69D-B040-4520-ADD4-62A54BB8AF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a16="http://schemas.microsoft.com/office/drawing/2014/main" id="{CB65D3DB-BB9E-479E-812D-98763F41C674}"/>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a16="http://schemas.microsoft.com/office/drawing/2014/main" id="{A0094CF6-CC81-4A73-89C9-82F9A3FE225E}"/>
              </a:ext>
            </a:extLst>
          </p:cNvPr>
          <p:cNvSpPr txBox="1"/>
          <p:nvPr/>
        </p:nvSpPr>
        <p:spPr>
          <a:xfrm>
            <a:off x="4476307" y="94036"/>
            <a:ext cx="32641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Giải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nghĩa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từ</a:t>
            </a:r>
          </a:p>
        </p:txBody>
      </p:sp>
      <p:pic>
        <p:nvPicPr>
          <p:cNvPr id="11" name="Picture 10" descr="A picture containing text, envelope, businesscard&#10;&#10;Description automatically generated">
            <a:extLst>
              <a:ext uri="{FF2B5EF4-FFF2-40B4-BE49-F238E27FC236}">
                <a16:creationId xmlns:a16="http://schemas.microsoft.com/office/drawing/2014/main" id="{9F4778B8-12F5-4107-A151-DBFB0F95C5D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a16="http://schemas.microsoft.com/office/drawing/2014/main" id="{7DE4AAAE-2225-49C9-A036-D40A379F8469}"/>
              </a:ext>
            </a:extLst>
          </p:cNvPr>
          <p:cNvGrpSpPr/>
          <p:nvPr/>
        </p:nvGrpSpPr>
        <p:grpSpPr>
          <a:xfrm>
            <a:off x="2166304" y="2478569"/>
            <a:ext cx="2612722" cy="618952"/>
            <a:chOff x="2166304" y="2478569"/>
            <a:chExt cx="2612722" cy="618952"/>
          </a:xfrm>
        </p:grpSpPr>
        <p:sp>
          <p:nvSpPr>
            <p:cNvPr id="14" name="TextBox 13">
              <a:extLst>
                <a:ext uri="{FF2B5EF4-FFF2-40B4-BE49-F238E27FC236}">
                  <a16:creationId xmlns:a16="http://schemas.microsoft.com/office/drawing/2014/main" id="{665A8BB9-DFCA-485E-9EA9-00C68E499970}"/>
                </a:ext>
              </a:extLst>
            </p:cNvPr>
            <p:cNvSpPr txBox="1"/>
            <p:nvPr/>
          </p:nvSpPr>
          <p:spPr>
            <a:xfrm>
              <a:off x="2770036" y="2507898"/>
              <a:ext cx="20089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Chập</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chờn</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8" name="Picture 17" descr="A picture containing plant, maple, clipart&#10;&#10;Description automatically generated">
              <a:extLst>
                <a:ext uri="{FF2B5EF4-FFF2-40B4-BE49-F238E27FC236}">
                  <a16:creationId xmlns:a16="http://schemas.microsoft.com/office/drawing/2014/main" id="{C303388C-3F57-45FA-922E-7B73D48C7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a16="http://schemas.microsoft.com/office/drawing/2014/main" id="{39099D9B-D692-478D-AE0C-D2609A1F7C53}"/>
              </a:ext>
            </a:extLst>
          </p:cNvPr>
          <p:cNvGrpSpPr/>
          <p:nvPr/>
        </p:nvGrpSpPr>
        <p:grpSpPr>
          <a:xfrm>
            <a:off x="4532056" y="2264265"/>
            <a:ext cx="5829603" cy="1041266"/>
            <a:chOff x="4532056" y="2264265"/>
            <a:chExt cx="5829603" cy="1041266"/>
          </a:xfrm>
        </p:grpSpPr>
        <p:sp>
          <p:nvSpPr>
            <p:cNvPr id="22" name="Rectangle: Rounded Corners 21">
              <a:extLst>
                <a:ext uri="{FF2B5EF4-FFF2-40B4-BE49-F238E27FC236}">
                  <a16:creationId xmlns:a16="http://schemas.microsoft.com/office/drawing/2014/main" id="{49B22468-FD17-4AE4-999B-F9449E73C0FE}"/>
                </a:ext>
              </a:extLst>
            </p:cNvPr>
            <p:cNvSpPr/>
            <p:nvPr/>
          </p:nvSpPr>
          <p:spPr>
            <a:xfrm>
              <a:off x="4829014" y="2264265"/>
              <a:ext cx="5532645" cy="1041266"/>
            </a:xfrm>
            <a:custGeom>
              <a:avLst/>
              <a:gdLst>
                <a:gd name="connsiteX0" fmla="*/ 0 w 5532645"/>
                <a:gd name="connsiteY0" fmla="*/ 173548 h 1041266"/>
                <a:gd name="connsiteX1" fmla="*/ 173548 w 5532645"/>
                <a:gd name="connsiteY1" fmla="*/ 0 h 1041266"/>
                <a:gd name="connsiteX2" fmla="*/ 666175 w 5532645"/>
                <a:gd name="connsiteY2" fmla="*/ 0 h 1041266"/>
                <a:gd name="connsiteX3" fmla="*/ 1314369 w 5532645"/>
                <a:gd name="connsiteY3" fmla="*/ 0 h 1041266"/>
                <a:gd name="connsiteX4" fmla="*/ 1962562 w 5532645"/>
                <a:gd name="connsiteY4" fmla="*/ 0 h 1041266"/>
                <a:gd name="connsiteX5" fmla="*/ 2455190 w 5532645"/>
                <a:gd name="connsiteY5" fmla="*/ 0 h 1041266"/>
                <a:gd name="connsiteX6" fmla="*/ 2999672 w 5532645"/>
                <a:gd name="connsiteY6" fmla="*/ 0 h 1041266"/>
                <a:gd name="connsiteX7" fmla="*/ 3699721 w 5532645"/>
                <a:gd name="connsiteY7" fmla="*/ 0 h 1041266"/>
                <a:gd name="connsiteX8" fmla="*/ 4399770 w 5532645"/>
                <a:gd name="connsiteY8" fmla="*/ 0 h 1041266"/>
                <a:gd name="connsiteX9" fmla="*/ 5359097 w 5532645"/>
                <a:gd name="connsiteY9" fmla="*/ 0 h 1041266"/>
                <a:gd name="connsiteX10" fmla="*/ 5532645 w 5532645"/>
                <a:gd name="connsiteY10" fmla="*/ 173548 h 1041266"/>
                <a:gd name="connsiteX11" fmla="*/ 5532645 w 5532645"/>
                <a:gd name="connsiteY11" fmla="*/ 867718 h 1041266"/>
                <a:gd name="connsiteX12" fmla="*/ 5359097 w 5532645"/>
                <a:gd name="connsiteY12" fmla="*/ 1041266 h 1041266"/>
                <a:gd name="connsiteX13" fmla="*/ 4607192 w 5532645"/>
                <a:gd name="connsiteY13" fmla="*/ 1041266 h 1041266"/>
                <a:gd name="connsiteX14" fmla="*/ 4114565 w 5532645"/>
                <a:gd name="connsiteY14" fmla="*/ 1041266 h 1041266"/>
                <a:gd name="connsiteX15" fmla="*/ 3466372 w 5532645"/>
                <a:gd name="connsiteY15" fmla="*/ 1041266 h 1041266"/>
                <a:gd name="connsiteX16" fmla="*/ 2818178 w 5532645"/>
                <a:gd name="connsiteY16" fmla="*/ 1041266 h 1041266"/>
                <a:gd name="connsiteX17" fmla="*/ 2118129 w 5532645"/>
                <a:gd name="connsiteY17" fmla="*/ 1041266 h 1041266"/>
                <a:gd name="connsiteX18" fmla="*/ 1521791 w 5532645"/>
                <a:gd name="connsiteY18" fmla="*/ 1041266 h 1041266"/>
                <a:gd name="connsiteX19" fmla="*/ 1029164 w 5532645"/>
                <a:gd name="connsiteY19" fmla="*/ 1041266 h 1041266"/>
                <a:gd name="connsiteX20" fmla="*/ 173548 w 5532645"/>
                <a:gd name="connsiteY20" fmla="*/ 1041266 h 1041266"/>
                <a:gd name="connsiteX21" fmla="*/ 0 w 5532645"/>
                <a:gd name="connsiteY21" fmla="*/ 867718 h 1041266"/>
                <a:gd name="connsiteX22" fmla="*/ 0 w 5532645"/>
                <a:gd name="connsiteY22"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32645" h="1041266" fill="none" extrusionOk="0">
                  <a:moveTo>
                    <a:pt x="0" y="173548"/>
                  </a:moveTo>
                  <a:cubicBezTo>
                    <a:pt x="8997" y="64928"/>
                    <a:pt x="69231" y="3277"/>
                    <a:pt x="173548" y="0"/>
                  </a:cubicBezTo>
                  <a:cubicBezTo>
                    <a:pt x="277641" y="10599"/>
                    <a:pt x="533868" y="-24098"/>
                    <a:pt x="666175" y="0"/>
                  </a:cubicBezTo>
                  <a:cubicBezTo>
                    <a:pt x="798482" y="24098"/>
                    <a:pt x="1078935" y="-27659"/>
                    <a:pt x="1314369" y="0"/>
                  </a:cubicBezTo>
                  <a:cubicBezTo>
                    <a:pt x="1549803" y="27659"/>
                    <a:pt x="1719416" y="11757"/>
                    <a:pt x="1962562" y="0"/>
                  </a:cubicBezTo>
                  <a:cubicBezTo>
                    <a:pt x="2205708" y="-11757"/>
                    <a:pt x="2228541" y="9931"/>
                    <a:pt x="2455190" y="0"/>
                  </a:cubicBezTo>
                  <a:cubicBezTo>
                    <a:pt x="2681839" y="-9931"/>
                    <a:pt x="2846466" y="12493"/>
                    <a:pt x="2999672" y="0"/>
                  </a:cubicBezTo>
                  <a:cubicBezTo>
                    <a:pt x="3152878" y="-12493"/>
                    <a:pt x="3454387" y="10508"/>
                    <a:pt x="3699721" y="0"/>
                  </a:cubicBezTo>
                  <a:cubicBezTo>
                    <a:pt x="3945055" y="-10508"/>
                    <a:pt x="4133833" y="-24001"/>
                    <a:pt x="4399770" y="0"/>
                  </a:cubicBezTo>
                  <a:cubicBezTo>
                    <a:pt x="4665707" y="24001"/>
                    <a:pt x="4960212" y="39139"/>
                    <a:pt x="5359097" y="0"/>
                  </a:cubicBezTo>
                  <a:cubicBezTo>
                    <a:pt x="5456530" y="-2759"/>
                    <a:pt x="5542193" y="77266"/>
                    <a:pt x="5532645" y="173548"/>
                  </a:cubicBezTo>
                  <a:cubicBezTo>
                    <a:pt x="5533254" y="367119"/>
                    <a:pt x="5556131" y="612950"/>
                    <a:pt x="5532645" y="867718"/>
                  </a:cubicBezTo>
                  <a:cubicBezTo>
                    <a:pt x="5516591" y="952956"/>
                    <a:pt x="5456522" y="1020774"/>
                    <a:pt x="5359097" y="1041266"/>
                  </a:cubicBezTo>
                  <a:cubicBezTo>
                    <a:pt x="5170925" y="1071337"/>
                    <a:pt x="4884542" y="1056429"/>
                    <a:pt x="4607192" y="1041266"/>
                  </a:cubicBezTo>
                  <a:cubicBezTo>
                    <a:pt x="4329843" y="1026103"/>
                    <a:pt x="4296560" y="1034624"/>
                    <a:pt x="4114565" y="1041266"/>
                  </a:cubicBezTo>
                  <a:cubicBezTo>
                    <a:pt x="3932570" y="1047908"/>
                    <a:pt x="3680589" y="1018816"/>
                    <a:pt x="3466372" y="1041266"/>
                  </a:cubicBezTo>
                  <a:cubicBezTo>
                    <a:pt x="3252155" y="1063716"/>
                    <a:pt x="3051015" y="1054610"/>
                    <a:pt x="2818178" y="1041266"/>
                  </a:cubicBezTo>
                  <a:cubicBezTo>
                    <a:pt x="2585341" y="1027922"/>
                    <a:pt x="2311984" y="1029639"/>
                    <a:pt x="2118129" y="1041266"/>
                  </a:cubicBezTo>
                  <a:cubicBezTo>
                    <a:pt x="1924274" y="1052893"/>
                    <a:pt x="1682894" y="1049583"/>
                    <a:pt x="1521791" y="1041266"/>
                  </a:cubicBezTo>
                  <a:cubicBezTo>
                    <a:pt x="1360688" y="1032949"/>
                    <a:pt x="1211063" y="1048202"/>
                    <a:pt x="1029164" y="1041266"/>
                  </a:cubicBezTo>
                  <a:cubicBezTo>
                    <a:pt x="847265" y="1034330"/>
                    <a:pt x="382798" y="1081685"/>
                    <a:pt x="173548" y="1041266"/>
                  </a:cubicBezTo>
                  <a:cubicBezTo>
                    <a:pt x="84222" y="1043111"/>
                    <a:pt x="2896" y="940466"/>
                    <a:pt x="0" y="867718"/>
                  </a:cubicBezTo>
                  <a:cubicBezTo>
                    <a:pt x="-6593" y="699541"/>
                    <a:pt x="13251" y="417473"/>
                    <a:pt x="0" y="173548"/>
                  </a:cubicBezTo>
                  <a:close/>
                </a:path>
                <a:path w="5532645" h="1041266" stroke="0" extrusionOk="0">
                  <a:moveTo>
                    <a:pt x="0" y="173548"/>
                  </a:moveTo>
                  <a:cubicBezTo>
                    <a:pt x="-7060" y="77670"/>
                    <a:pt x="79871" y="1055"/>
                    <a:pt x="173548" y="0"/>
                  </a:cubicBezTo>
                  <a:cubicBezTo>
                    <a:pt x="392084" y="17167"/>
                    <a:pt x="544346" y="-29452"/>
                    <a:pt x="821742" y="0"/>
                  </a:cubicBezTo>
                  <a:cubicBezTo>
                    <a:pt x="1099138" y="29452"/>
                    <a:pt x="1282013" y="22305"/>
                    <a:pt x="1521791" y="0"/>
                  </a:cubicBezTo>
                  <a:cubicBezTo>
                    <a:pt x="1761569" y="-22305"/>
                    <a:pt x="1997051" y="-2206"/>
                    <a:pt x="2118129" y="0"/>
                  </a:cubicBezTo>
                  <a:cubicBezTo>
                    <a:pt x="2239207" y="2206"/>
                    <a:pt x="2486001" y="-15243"/>
                    <a:pt x="2818178" y="0"/>
                  </a:cubicBezTo>
                  <a:cubicBezTo>
                    <a:pt x="3150355" y="15243"/>
                    <a:pt x="3168274" y="-17394"/>
                    <a:pt x="3310805" y="0"/>
                  </a:cubicBezTo>
                  <a:cubicBezTo>
                    <a:pt x="3453336" y="17394"/>
                    <a:pt x="3610187" y="26098"/>
                    <a:pt x="3855288" y="0"/>
                  </a:cubicBezTo>
                  <a:cubicBezTo>
                    <a:pt x="4100389" y="-26098"/>
                    <a:pt x="4218926" y="8052"/>
                    <a:pt x="4555337" y="0"/>
                  </a:cubicBezTo>
                  <a:cubicBezTo>
                    <a:pt x="4891748" y="-8052"/>
                    <a:pt x="5133735" y="9414"/>
                    <a:pt x="5359097" y="0"/>
                  </a:cubicBezTo>
                  <a:cubicBezTo>
                    <a:pt x="5444854" y="498"/>
                    <a:pt x="5546152" y="84363"/>
                    <a:pt x="5532645" y="173548"/>
                  </a:cubicBezTo>
                  <a:cubicBezTo>
                    <a:pt x="5552175" y="517792"/>
                    <a:pt x="5555740" y="693954"/>
                    <a:pt x="5532645" y="867718"/>
                  </a:cubicBezTo>
                  <a:cubicBezTo>
                    <a:pt x="5533843" y="981538"/>
                    <a:pt x="5457560" y="1052915"/>
                    <a:pt x="5359097" y="1041266"/>
                  </a:cubicBezTo>
                  <a:cubicBezTo>
                    <a:pt x="5172256" y="1028367"/>
                    <a:pt x="4814762" y="1039211"/>
                    <a:pt x="4607192" y="1041266"/>
                  </a:cubicBezTo>
                  <a:cubicBezTo>
                    <a:pt x="4399623" y="1043321"/>
                    <a:pt x="4009879" y="1045278"/>
                    <a:pt x="3855288" y="1041266"/>
                  </a:cubicBezTo>
                  <a:cubicBezTo>
                    <a:pt x="3700697" y="1037254"/>
                    <a:pt x="3378020" y="1054071"/>
                    <a:pt x="3103383" y="1041266"/>
                  </a:cubicBezTo>
                  <a:cubicBezTo>
                    <a:pt x="2828746" y="1028461"/>
                    <a:pt x="2637103" y="1064034"/>
                    <a:pt x="2351479" y="1041266"/>
                  </a:cubicBezTo>
                  <a:cubicBezTo>
                    <a:pt x="2065855" y="1018498"/>
                    <a:pt x="2042742" y="1017890"/>
                    <a:pt x="1806996" y="1041266"/>
                  </a:cubicBezTo>
                  <a:cubicBezTo>
                    <a:pt x="1571250" y="1064642"/>
                    <a:pt x="1354215" y="1019073"/>
                    <a:pt x="1210658" y="1041266"/>
                  </a:cubicBezTo>
                  <a:cubicBezTo>
                    <a:pt x="1067101" y="1063459"/>
                    <a:pt x="515861" y="1058032"/>
                    <a:pt x="173548" y="1041266"/>
                  </a:cubicBezTo>
                  <a:cubicBezTo>
                    <a:pt x="63512" y="1045273"/>
                    <a:pt x="8561" y="942429"/>
                    <a:pt x="0" y="867718"/>
                  </a:cubicBezTo>
                  <a:cubicBezTo>
                    <a:pt x="17201" y="590419"/>
                    <a:pt x="-31915" y="420740"/>
                    <a:pt x="0" y="173548"/>
                  </a:cubicBezTo>
                  <a:close/>
                </a:path>
              </a:pathLst>
            </a:custGeom>
            <a:solidFill>
              <a:srgbClr val="FDF0B9"/>
            </a:solidFill>
            <a:ln>
              <a:solidFill>
                <a:srgbClr val="F9D234"/>
              </a:solidFill>
              <a:prstDash val="dash"/>
              <a:extLst>
                <a:ext uri="{C807C97D-BFC1-408E-A445-0C87EB9F89A2}">
                  <ask:lineSketchStyleProps xmlns:ask="http://schemas.microsoft.com/office/drawing/2018/sketchyshapes" xmln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 name="Group 2">
              <a:extLst>
                <a:ext uri="{FF2B5EF4-FFF2-40B4-BE49-F238E27FC236}">
                  <a16:creationId xmlns:a16="http://schemas.microsoft.com/office/drawing/2014/main" id="{5DB52E37-4BB3-4490-81FF-051B0A664769}"/>
                </a:ext>
              </a:extLst>
            </p:cNvPr>
            <p:cNvGrpSpPr/>
            <p:nvPr/>
          </p:nvGrpSpPr>
          <p:grpSpPr>
            <a:xfrm>
              <a:off x="4532056" y="2378734"/>
              <a:ext cx="5785195" cy="844029"/>
              <a:chOff x="4582044" y="2649487"/>
              <a:chExt cx="5785195" cy="844029"/>
            </a:xfrm>
          </p:grpSpPr>
          <p:pic>
            <p:nvPicPr>
              <p:cNvPr id="20" name="Picture 19" descr="Background pattern&#10;&#10;Description automatically generated with medium confidence">
                <a:extLst>
                  <a:ext uri="{FF2B5EF4-FFF2-40B4-BE49-F238E27FC236}">
                    <a16:creationId xmlns:a16="http://schemas.microsoft.com/office/drawing/2014/main" id="{0008D002-87F5-446E-8EE1-87B0192B4E6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a16="http://schemas.microsoft.com/office/drawing/2014/main" id="{123C7678-9250-4C5D-9ACE-B74213D91016}"/>
                  </a:ext>
                </a:extLst>
              </p:cNvPr>
              <p:cNvSpPr txBox="1"/>
              <p:nvPr/>
            </p:nvSpPr>
            <p:spPr>
              <a:xfrm>
                <a:off x="5046711" y="2742646"/>
                <a:ext cx="5320528"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Ở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trạng</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thái</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nửa</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ngủ</a:t>
                </a:r>
                <a:r>
                  <a:rPr lang="en-US" sz="3000" dirty="0">
                    <a:solidFill>
                      <a:prstClr val="black"/>
                    </a:solidFill>
                    <a:latin typeface="Cambria" panose="02040503050406030204" pitchFamily="18" charset="0"/>
                    <a:ea typeface="Cambria" panose="02040503050406030204" pitchFamily="18" charset="0"/>
                  </a:rPr>
                  <a:t>, </a:t>
                </a:r>
                <a:r>
                  <a:rPr lang="en-US" sz="3000" dirty="0" err="1">
                    <a:solidFill>
                      <a:prstClr val="black"/>
                    </a:solidFill>
                    <a:latin typeface="Cambria" panose="02040503050406030204" pitchFamily="18" charset="0"/>
                    <a:ea typeface="Cambria" panose="02040503050406030204" pitchFamily="18" charset="0"/>
                  </a:rPr>
                  <a:t>nửa</a:t>
                </a:r>
                <a:r>
                  <a:rPr lang="en-US" sz="3000" dirty="0">
                    <a:solidFill>
                      <a:prstClr val="black"/>
                    </a:solidFill>
                    <a:latin typeface="Cambria" panose="02040503050406030204" pitchFamily="18" charset="0"/>
                    <a:ea typeface="Cambria" panose="02040503050406030204" pitchFamily="18" charset="0"/>
                  </a:rPr>
                  <a:t> </a:t>
                </a:r>
                <a:r>
                  <a:rPr lang="en-US" sz="3000" dirty="0" err="1">
                    <a:solidFill>
                      <a:prstClr val="black"/>
                    </a:solidFill>
                    <a:latin typeface="Cambria" panose="02040503050406030204" pitchFamily="18" charset="0"/>
                    <a:ea typeface="Cambria" panose="02040503050406030204" pitchFamily="18" charset="0"/>
                  </a:rPr>
                  <a:t>thức</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spTree>
    <p:extLst>
      <p:ext uri="{BB962C8B-B14F-4D97-AF65-F5344CB8AC3E}">
        <p14:creationId xmlns:p14="http://schemas.microsoft.com/office/powerpoint/2010/main" val="28421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group of children posing for a photo&#10;&#10;Description automatically generated with low confidence">
            <a:extLst>
              <a:ext uri="{FF2B5EF4-FFF2-40B4-BE49-F238E27FC236}">
                <a16:creationId xmlns:a16="http://schemas.microsoft.com/office/drawing/2014/main" id="{4F87AC72-AB84-4716-A2ED-0AF9A60C6E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282959" y="2133863"/>
            <a:ext cx="4371233" cy="4547405"/>
          </a:xfrm>
          <a:prstGeom prst="rect">
            <a:avLst/>
          </a:prstGeom>
          <a:effectLst>
            <a:outerShdw blurRad="76200" dir="13500000" sy="23000" kx="1200000" algn="br" rotWithShape="0">
              <a:prstClr val="black">
                <a:alpha val="20000"/>
              </a:prstClr>
            </a:outerShdw>
          </a:effectLst>
        </p:spPr>
      </p:pic>
      <p:grpSp>
        <p:nvGrpSpPr>
          <p:cNvPr id="10" name="Group 9">
            <a:extLst>
              <a:ext uri="{FF2B5EF4-FFF2-40B4-BE49-F238E27FC236}">
                <a16:creationId xmlns:a16="http://schemas.microsoft.com/office/drawing/2014/main" id="{F19587EF-7BE3-433A-A599-2907D0273EB7}"/>
              </a:ext>
            </a:extLst>
          </p:cNvPr>
          <p:cNvGrpSpPr/>
          <p:nvPr/>
        </p:nvGrpSpPr>
        <p:grpSpPr>
          <a:xfrm>
            <a:off x="5246404" y="2982224"/>
            <a:ext cx="5886490" cy="2216666"/>
            <a:chOff x="3582956" y="360307"/>
            <a:chExt cx="4635317" cy="2222926"/>
          </a:xfrm>
        </p:grpSpPr>
        <p:sp>
          <p:nvSpPr>
            <p:cNvPr id="11" name="Rectangle: Rounded Corners 10">
              <a:extLst>
                <a:ext uri="{FF2B5EF4-FFF2-40B4-BE49-F238E27FC236}">
                  <a16:creationId xmlns:a16="http://schemas.microsoft.com/office/drawing/2014/main" id="{0F0100AF-7FAF-4BB0-A7B2-FA1E0173F431}"/>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EB3E4E5-BF63-4941-9C1E-B27B83A682C7}"/>
                </a:ext>
              </a:extLst>
            </p:cNvPr>
            <p:cNvSpPr/>
            <p:nvPr/>
          </p:nvSpPr>
          <p:spPr>
            <a:xfrm>
              <a:off x="3582956" y="410639"/>
              <a:ext cx="4635317" cy="2122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Yêu</a:t>
              </a:r>
              <a:r>
                <a:rPr kumimoji="0" lang="zh-CN" altLang="en-US"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dirty="0" err="1">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Phân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công</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theo</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đoạn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Tất</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cả</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thành</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viên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đều</a:t>
              </a:r>
              <a:r>
                <a:rPr kumimoji="0" lang="zh-CN" altLang="en-US"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pic>
        <p:nvPicPr>
          <p:cNvPr id="2" name="Picture 1">
            <a:extLst>
              <a:ext uri="{FF2B5EF4-FFF2-40B4-BE49-F238E27FC236}">
                <a16:creationId xmlns:a16="http://schemas.microsoft.com/office/drawing/2014/main" id="{D7B667CA-DB14-4012-86CD-DD179A512FDE}"/>
              </a:ext>
            </a:extLst>
          </p:cNvPr>
          <p:cNvPicPr>
            <a:picLocks noChangeAspect="1"/>
          </p:cNvPicPr>
          <p:nvPr/>
        </p:nvPicPr>
        <p:blipFill>
          <a:blip r:embed="rId5"/>
          <a:stretch>
            <a:fillRect/>
          </a:stretch>
        </p:blipFill>
        <p:spPr>
          <a:xfrm>
            <a:off x="3796834" y="-124619"/>
            <a:ext cx="5956308" cy="2554445"/>
          </a:xfrm>
          <a:prstGeom prst="rect">
            <a:avLst/>
          </a:prstGeom>
        </p:spPr>
      </p:pic>
    </p:spTree>
    <p:extLst>
      <p:ext uri="{BB962C8B-B14F-4D97-AF65-F5344CB8AC3E}">
        <p14:creationId xmlns:p14="http://schemas.microsoft.com/office/powerpoint/2010/main" val="2552388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DF0B3A8-070A-4249-A789-BE53AEF795A8}"/>
              </a:ext>
            </a:extLst>
          </p:cNvPr>
          <p:cNvGrpSpPr/>
          <p:nvPr/>
        </p:nvGrpSpPr>
        <p:grpSpPr>
          <a:xfrm>
            <a:off x="607713" y="2843373"/>
            <a:ext cx="6217446" cy="2891207"/>
            <a:chOff x="2301235" y="2524394"/>
            <a:chExt cx="5013966" cy="2411998"/>
          </a:xfrm>
        </p:grpSpPr>
        <p:sp>
          <p:nvSpPr>
            <p:cNvPr id="9" name="Rectangle: Rounded Corners 8">
              <a:extLst>
                <a:ext uri="{FF2B5EF4-FFF2-40B4-BE49-F238E27FC236}">
                  <a16:creationId xmlns:a16="http://schemas.microsoft.com/office/drawing/2014/main" id="{CD75738A-2CC1-409E-9676-40F66675B7AA}"/>
                </a:ext>
              </a:extLst>
            </p:cNvPr>
            <p:cNvSpPr/>
            <p:nvPr/>
          </p:nvSpPr>
          <p:spPr>
            <a:xfrm>
              <a:off x="2301235" y="2524394"/>
              <a:ext cx="5013966" cy="2411998"/>
            </a:xfrm>
            <a:prstGeom prst="roundRect">
              <a:avLst/>
            </a:prstGeom>
            <a:solidFill>
              <a:sysClr val="window" lastClr="FFFFFF"/>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B989232-4A63-4AD9-A620-7D54946FA98A}"/>
                </a:ext>
              </a:extLst>
            </p:cNvPr>
            <p:cNvPicPr>
              <a:picLocks noChangeAspect="1"/>
            </p:cNvPicPr>
            <p:nvPr/>
          </p:nvPicPr>
          <p:blipFill>
            <a:blip r:embed="rId3"/>
            <a:stretch>
              <a:fillRect/>
            </a:stretch>
          </p:blipFill>
          <p:spPr>
            <a:xfrm>
              <a:off x="2510493" y="2571750"/>
              <a:ext cx="4531169" cy="2279612"/>
            </a:xfrm>
            <a:prstGeom prst="rect">
              <a:avLst/>
            </a:prstGeom>
            <a:noFill/>
          </p:spPr>
        </p:pic>
      </p:grpSp>
      <p:pic>
        <p:nvPicPr>
          <p:cNvPr id="10" name="Picture 9">
            <a:extLst>
              <a:ext uri="{FF2B5EF4-FFF2-40B4-BE49-F238E27FC236}">
                <a16:creationId xmlns:a16="http://schemas.microsoft.com/office/drawing/2014/main" id="{64F2AD71-81EC-4E13-8760-FD02BF0FD13D}"/>
              </a:ext>
            </a:extLst>
          </p:cNvPr>
          <p:cNvPicPr>
            <a:picLocks noChangeAspect="1"/>
          </p:cNvPicPr>
          <p:nvPr/>
        </p:nvPicPr>
        <p:blipFill>
          <a:blip r:embed="rId4"/>
          <a:stretch>
            <a:fillRect/>
          </a:stretch>
        </p:blipFill>
        <p:spPr>
          <a:xfrm flipH="1">
            <a:off x="8240484" y="331185"/>
            <a:ext cx="2868999" cy="6195630"/>
          </a:xfrm>
          <a:prstGeom prst="rect">
            <a:avLst/>
          </a:prstGeom>
        </p:spPr>
      </p:pic>
      <p:pic>
        <p:nvPicPr>
          <p:cNvPr id="2" name="Picture 1">
            <a:extLst>
              <a:ext uri="{FF2B5EF4-FFF2-40B4-BE49-F238E27FC236}">
                <a16:creationId xmlns:a16="http://schemas.microsoft.com/office/drawing/2014/main" id="{F7B2BF42-0AA3-42B0-A375-BA1692CF3A70}"/>
              </a:ext>
            </a:extLst>
          </p:cNvPr>
          <p:cNvPicPr>
            <a:picLocks noChangeAspect="1"/>
          </p:cNvPicPr>
          <p:nvPr/>
        </p:nvPicPr>
        <p:blipFill>
          <a:blip r:embed="rId5"/>
          <a:stretch>
            <a:fillRect/>
          </a:stretch>
        </p:blipFill>
        <p:spPr>
          <a:xfrm>
            <a:off x="3175471" y="0"/>
            <a:ext cx="5956308" cy="2554445"/>
          </a:xfrm>
          <a:prstGeom prst="rect">
            <a:avLst/>
          </a:prstGeom>
        </p:spPr>
      </p:pic>
    </p:spTree>
    <p:extLst>
      <p:ext uri="{BB962C8B-B14F-4D97-AF65-F5344CB8AC3E}">
        <p14:creationId xmlns:p14="http://schemas.microsoft.com/office/powerpoint/2010/main" val="1081524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0CE2A6-518D-4BEB-A6B3-C222F8EFB754}"/>
              </a:ext>
            </a:extLst>
          </p:cNvPr>
          <p:cNvPicPr>
            <a:picLocks noChangeAspect="1"/>
          </p:cNvPicPr>
          <p:nvPr/>
        </p:nvPicPr>
        <p:blipFill>
          <a:blip r:embed="rId3"/>
          <a:stretch>
            <a:fillRect/>
          </a:stretch>
        </p:blipFill>
        <p:spPr>
          <a:xfrm>
            <a:off x="464318" y="1657108"/>
            <a:ext cx="9894666" cy="1444877"/>
          </a:xfrm>
          <a:prstGeom prst="rect">
            <a:avLst/>
          </a:prstGeom>
        </p:spPr>
      </p:pic>
      <p:pic>
        <p:nvPicPr>
          <p:cNvPr id="4" name="图片 10" descr="卡通人物&#10;&#10;中度可信度描述已自动生成">
            <a:extLst>
              <a:ext uri="{FF2B5EF4-FFF2-40B4-BE49-F238E27FC236}">
                <a16:creationId xmlns:a16="http://schemas.microsoft.com/office/drawing/2014/main" id="{ADD2BFB1-18C0-43A9-9700-8A1DA31702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6191" y="1841102"/>
            <a:ext cx="4670191" cy="4699408"/>
          </a:xfrm>
          <a:prstGeom prst="rect">
            <a:avLst/>
          </a:prstGeom>
        </p:spPr>
      </p:pic>
    </p:spTree>
    <p:extLst>
      <p:ext uri="{BB962C8B-B14F-4D97-AF65-F5344CB8AC3E}">
        <p14:creationId xmlns:p14="http://schemas.microsoft.com/office/powerpoint/2010/main" val="3523188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 name="Picture 535">
            <a:extLst>
              <a:ext uri="{FF2B5EF4-FFF2-40B4-BE49-F238E27FC236}">
                <a16:creationId xmlns:a16="http://schemas.microsoft.com/office/drawing/2014/main" id="{BC0A5D23-2222-891F-9C6E-713DF06821EF}"/>
              </a:ext>
            </a:extLst>
          </p:cNvPr>
          <p:cNvPicPr>
            <a:picLocks noChangeAspect="1"/>
          </p:cNvPicPr>
          <p:nvPr/>
        </p:nvPicPr>
        <p:blipFill>
          <a:blip r:embed="rId6"/>
          <a:stretch>
            <a:fillRect/>
          </a:stretch>
        </p:blipFill>
        <p:spPr>
          <a:xfrm>
            <a:off x="5403473" y="332381"/>
            <a:ext cx="7313590" cy="6568760"/>
          </a:xfrm>
          <a:prstGeom prst="rect">
            <a:avLst/>
          </a:prstGeom>
        </p:spPr>
      </p:pic>
      <p:pic>
        <p:nvPicPr>
          <p:cNvPr id="537" name="Picture 536">
            <a:extLst>
              <a:ext uri="{FF2B5EF4-FFF2-40B4-BE49-F238E27FC236}">
                <a16:creationId xmlns:a16="http://schemas.microsoft.com/office/drawing/2014/main" id="{219E5909-7FB3-1464-31F9-59B846148D02}"/>
              </a:ext>
            </a:extLst>
          </p:cNvPr>
          <p:cNvPicPr>
            <a:picLocks noChangeAspect="1"/>
          </p:cNvPicPr>
          <p:nvPr/>
        </p:nvPicPr>
        <p:blipFill>
          <a:blip r:embed="rId7"/>
          <a:stretch>
            <a:fillRect/>
          </a:stretch>
        </p:blipFill>
        <p:spPr>
          <a:xfrm>
            <a:off x="10668687" y="2404887"/>
            <a:ext cx="1292464" cy="713294"/>
          </a:xfrm>
          <a:prstGeom prst="rect">
            <a:avLst/>
          </a:prstGeom>
        </p:spPr>
      </p:pic>
      <p:pic>
        <p:nvPicPr>
          <p:cNvPr id="538" name="Picture 537">
            <a:extLst>
              <a:ext uri="{FF2B5EF4-FFF2-40B4-BE49-F238E27FC236}">
                <a16:creationId xmlns:a16="http://schemas.microsoft.com/office/drawing/2014/main" id="{41BB5B30-8E70-7E86-8BD2-AB0936CE93E6}"/>
              </a:ext>
            </a:extLst>
          </p:cNvPr>
          <p:cNvPicPr>
            <a:picLocks noChangeAspect="1"/>
          </p:cNvPicPr>
          <p:nvPr/>
        </p:nvPicPr>
        <p:blipFill>
          <a:blip r:embed="rId8"/>
          <a:stretch>
            <a:fillRect/>
          </a:stretch>
        </p:blipFill>
        <p:spPr>
          <a:xfrm>
            <a:off x="5942716" y="6254444"/>
            <a:ext cx="926672" cy="603556"/>
          </a:xfrm>
          <a:prstGeom prst="rect">
            <a:avLst/>
          </a:prstGeom>
        </p:spPr>
      </p:pic>
      <p:pic>
        <p:nvPicPr>
          <p:cNvPr id="539" name="Picture 538">
            <a:extLst>
              <a:ext uri="{FF2B5EF4-FFF2-40B4-BE49-F238E27FC236}">
                <a16:creationId xmlns:a16="http://schemas.microsoft.com/office/drawing/2014/main" id="{EC4C4BE5-9C6D-8720-320E-DA555C1392E3}"/>
              </a:ext>
            </a:extLst>
          </p:cNvPr>
          <p:cNvPicPr>
            <a:picLocks noChangeAspect="1"/>
          </p:cNvPicPr>
          <p:nvPr/>
        </p:nvPicPr>
        <p:blipFill rotWithShape="1">
          <a:blip r:embed="rId9"/>
          <a:srcRect t="-2735" r="62964"/>
          <a:stretch/>
        </p:blipFill>
        <p:spPr>
          <a:xfrm>
            <a:off x="4585253" y="2731169"/>
            <a:ext cx="1560223" cy="1603387"/>
          </a:xfrm>
          <a:prstGeom prst="rect">
            <a:avLst/>
          </a:prstGeom>
        </p:spPr>
      </p:pic>
      <p:pic>
        <p:nvPicPr>
          <p:cNvPr id="540" name="Picture 539">
            <a:extLst>
              <a:ext uri="{FF2B5EF4-FFF2-40B4-BE49-F238E27FC236}">
                <a16:creationId xmlns:a16="http://schemas.microsoft.com/office/drawing/2014/main" id="{D342881E-6FC0-BA0A-B2DD-F87A12B9E656}"/>
              </a:ext>
            </a:extLst>
          </p:cNvPr>
          <p:cNvPicPr>
            <a:picLocks noChangeAspect="1"/>
          </p:cNvPicPr>
          <p:nvPr/>
        </p:nvPicPr>
        <p:blipFill>
          <a:blip r:embed="rId10"/>
          <a:stretch>
            <a:fillRect/>
          </a:stretch>
        </p:blipFill>
        <p:spPr>
          <a:xfrm>
            <a:off x="5093421" y="6057665"/>
            <a:ext cx="688908" cy="467954"/>
          </a:xfrm>
          <a:prstGeom prst="rect">
            <a:avLst/>
          </a:prstGeom>
        </p:spPr>
      </p:pic>
      <p:pic>
        <p:nvPicPr>
          <p:cNvPr id="554" name="Graphic 553">
            <a:hlinkClick r:id="" action="ppaction://hlinkshowjump?jump=nextslide"/>
            <a:extLst>
              <a:ext uri="{FF2B5EF4-FFF2-40B4-BE49-F238E27FC236}">
                <a16:creationId xmlns:a16="http://schemas.microsoft.com/office/drawing/2014/main" id="{794B8320-BC34-8BEF-AF8C-D34C779B5D4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5238705" y="1843188"/>
            <a:ext cx="1662010" cy="768989"/>
          </a:xfrm>
          <a:prstGeom prst="rect">
            <a:avLst/>
          </a:prstGeom>
        </p:spPr>
      </p:pic>
      <p:pic>
        <p:nvPicPr>
          <p:cNvPr id="558" name="Picture 557">
            <a:extLst>
              <a:ext uri="{FF2B5EF4-FFF2-40B4-BE49-F238E27FC236}">
                <a16:creationId xmlns:a16="http://schemas.microsoft.com/office/drawing/2014/main" id="{849515CE-9164-5084-036D-27DB799DD7EC}"/>
              </a:ext>
            </a:extLst>
          </p:cNvPr>
          <p:cNvPicPr>
            <a:picLocks noChangeAspect="1"/>
          </p:cNvPicPr>
          <p:nvPr/>
        </p:nvPicPr>
        <p:blipFill rotWithShape="1">
          <a:blip r:embed="rId9"/>
          <a:srcRect l="68049" t="29007"/>
          <a:stretch/>
        </p:blipFill>
        <p:spPr>
          <a:xfrm>
            <a:off x="189994" y="5527043"/>
            <a:ext cx="1345977" cy="1107996"/>
          </a:xfrm>
          <a:prstGeom prst="rect">
            <a:avLst/>
          </a:prstGeom>
        </p:spPr>
      </p:pic>
      <p:grpSp>
        <p:nvGrpSpPr>
          <p:cNvPr id="557" name="Group 556">
            <a:extLst>
              <a:ext uri="{FF2B5EF4-FFF2-40B4-BE49-F238E27FC236}">
                <a16:creationId xmlns:a16="http://schemas.microsoft.com/office/drawing/2014/main" id="{F13E027F-08B4-A69C-E21A-B20640012F86}"/>
              </a:ext>
            </a:extLst>
          </p:cNvPr>
          <p:cNvGrpSpPr/>
          <p:nvPr/>
        </p:nvGrpSpPr>
        <p:grpSpPr>
          <a:xfrm>
            <a:off x="-321354" y="1536527"/>
            <a:ext cx="6269958" cy="4871396"/>
            <a:chOff x="-173958" y="1565466"/>
            <a:chExt cx="6269958" cy="4871396"/>
          </a:xfrm>
        </p:grpSpPr>
        <p:pic>
          <p:nvPicPr>
            <p:cNvPr id="535" name="Picture 534">
              <a:extLst>
                <a:ext uri="{FF2B5EF4-FFF2-40B4-BE49-F238E27FC236}">
                  <a16:creationId xmlns:a16="http://schemas.microsoft.com/office/drawing/2014/main" id="{E295E06A-8281-D2BE-DB4C-90FC31F9A910}"/>
                </a:ext>
              </a:extLst>
            </p:cNvPr>
            <p:cNvPicPr>
              <a:picLocks noChangeAspect="1"/>
            </p:cNvPicPr>
            <p:nvPr/>
          </p:nvPicPr>
          <p:blipFill>
            <a:blip r:embed="rId13"/>
            <a:stretch>
              <a:fillRect/>
            </a:stretch>
          </p:blipFill>
          <p:spPr>
            <a:xfrm>
              <a:off x="-173958" y="1565466"/>
              <a:ext cx="6269958" cy="4871396"/>
            </a:xfrm>
            <a:prstGeom prst="rect">
              <a:avLst/>
            </a:prstGeom>
          </p:spPr>
        </p:pic>
        <p:pic>
          <p:nvPicPr>
            <p:cNvPr id="546" name="Picture 545">
              <a:extLst>
                <a:ext uri="{FF2B5EF4-FFF2-40B4-BE49-F238E27FC236}">
                  <a16:creationId xmlns:a16="http://schemas.microsoft.com/office/drawing/2014/main" id="{8F2FC0C2-A38D-9E60-2CE6-84EDCF52CB7D}"/>
                </a:ext>
              </a:extLst>
            </p:cNvPr>
            <p:cNvPicPr>
              <a:picLocks noChangeAspect="1"/>
            </p:cNvPicPr>
            <p:nvPr/>
          </p:nvPicPr>
          <p:blipFill>
            <a:blip r:embed="rId14"/>
            <a:stretch>
              <a:fillRect/>
            </a:stretch>
          </p:blipFill>
          <p:spPr>
            <a:xfrm>
              <a:off x="3613084" y="4693053"/>
              <a:ext cx="1364839" cy="1287889"/>
            </a:xfrm>
            <a:prstGeom prst="rect">
              <a:avLst/>
            </a:prstGeom>
          </p:spPr>
        </p:pic>
        <p:pic>
          <p:nvPicPr>
            <p:cNvPr id="549" name="Picture 548">
              <a:extLst>
                <a:ext uri="{FF2B5EF4-FFF2-40B4-BE49-F238E27FC236}">
                  <a16:creationId xmlns:a16="http://schemas.microsoft.com/office/drawing/2014/main" id="{E0627EDB-90BD-CD85-3B8B-F8C7037660CD}"/>
                </a:ext>
              </a:extLst>
            </p:cNvPr>
            <p:cNvPicPr>
              <a:picLocks noChangeAspect="1"/>
            </p:cNvPicPr>
            <p:nvPr/>
          </p:nvPicPr>
          <p:blipFill>
            <a:blip r:embed="rId15"/>
            <a:stretch>
              <a:fillRect/>
            </a:stretch>
          </p:blipFill>
          <p:spPr>
            <a:xfrm>
              <a:off x="776885" y="2878665"/>
              <a:ext cx="1585097" cy="1603387"/>
            </a:xfrm>
            <a:prstGeom prst="rect">
              <a:avLst/>
            </a:prstGeom>
          </p:spPr>
        </p:pic>
      </p:grpSp>
      <p:pic>
        <p:nvPicPr>
          <p:cNvPr id="559" name="Picture 558">
            <a:extLst>
              <a:ext uri="{FF2B5EF4-FFF2-40B4-BE49-F238E27FC236}">
                <a16:creationId xmlns:a16="http://schemas.microsoft.com/office/drawing/2014/main" id="{9F011A56-9BC5-5D88-6FDB-301E540B9812}"/>
              </a:ext>
            </a:extLst>
          </p:cNvPr>
          <p:cNvPicPr>
            <a:picLocks noChangeAspect="1"/>
          </p:cNvPicPr>
          <p:nvPr/>
        </p:nvPicPr>
        <p:blipFill>
          <a:blip r:embed="rId16"/>
          <a:stretch>
            <a:fillRect/>
          </a:stretch>
        </p:blipFill>
        <p:spPr>
          <a:xfrm>
            <a:off x="1121843" y="180920"/>
            <a:ext cx="10799414" cy="2057031"/>
          </a:xfrm>
          <a:prstGeom prst="rect">
            <a:avLst/>
          </a:prstGeom>
        </p:spPr>
      </p:pic>
      <p:pic>
        <p:nvPicPr>
          <p:cNvPr id="561" name="Picture 560">
            <a:extLst>
              <a:ext uri="{FF2B5EF4-FFF2-40B4-BE49-F238E27FC236}">
                <a16:creationId xmlns:a16="http://schemas.microsoft.com/office/drawing/2014/main" id="{F1F6E615-2C02-D54A-8617-E9C738BE0ACF}"/>
              </a:ext>
            </a:extLst>
          </p:cNvPr>
          <p:cNvPicPr>
            <a:picLocks noChangeAspect="1"/>
          </p:cNvPicPr>
          <p:nvPr/>
        </p:nvPicPr>
        <p:blipFill>
          <a:blip r:embed="rId17"/>
          <a:stretch>
            <a:fillRect/>
          </a:stretch>
        </p:blipFill>
        <p:spPr>
          <a:xfrm flipH="1">
            <a:off x="1681551" y="3279482"/>
            <a:ext cx="1973476" cy="2162797"/>
          </a:xfrm>
          <a:prstGeom prst="rect">
            <a:avLst/>
          </a:prstGeom>
        </p:spPr>
      </p:pic>
      <p:pic>
        <p:nvPicPr>
          <p:cNvPr id="3" name="funny-kids-cartoon-background-music-333104">
            <a:hlinkClick r:id="" action="ppaction://media"/>
            <a:extLst>
              <a:ext uri="{FF2B5EF4-FFF2-40B4-BE49-F238E27FC236}">
                <a16:creationId xmlns:a16="http://schemas.microsoft.com/office/drawing/2014/main" id="{7FC318DD-0E11-1D73-1466-EE6252FD6F52}"/>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542290" y="151130"/>
            <a:ext cx="406400" cy="406400"/>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940BA28D-022F-5DB2-ADC3-1CE34FD21C7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41987" y="0"/>
            <a:ext cx="1427223" cy="1427223"/>
          </a:xfrm>
          <a:prstGeom prst="rect">
            <a:avLst/>
          </a:prstGeom>
        </p:spPr>
      </p:pic>
    </p:spTree>
    <p:extLst>
      <p:ext uri="{BB962C8B-B14F-4D97-AF65-F5344CB8AC3E}">
        <p14:creationId xmlns:p14="http://schemas.microsoft.com/office/powerpoint/2010/main" val="231212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54"/>
                                        </p:tgtEl>
                                      </p:cBhvr>
                                    </p:animEffect>
                                    <p:animScale>
                                      <p:cBhvr>
                                        <p:cTn id="7" dur="250" autoRev="1" fill="hold"/>
                                        <p:tgtEl>
                                          <p:spTgt spid="55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par>
                                <p:cTn id="8" presetID="1" presetClass="mediacall" presetSubtype="0" fill="hold" nodeType="withEffect">
                                  <p:stCondLst>
                                    <p:cond delay="0"/>
                                  </p:stCondLst>
                                  <p:childTnLst>
                                    <p:cmd type="call" cmd="playFrom(0.0)">
                                      <p:cBhvr>
                                        <p:cTn id="9" dur="769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1"/>
            <a:ext cx="12192001" cy="6858000"/>
          </a:xfrm>
          <a:custGeom>
            <a:avLst/>
            <a:gdLst/>
            <a:ahLst/>
            <a:cxnLst/>
            <a:rect l="l" t="t" r="r" b="b"/>
            <a:pathLst>
              <a:path w="36594657" h="20675981">
                <a:moveTo>
                  <a:pt x="0" y="0"/>
                </a:moveTo>
                <a:lnTo>
                  <a:pt x="36594657" y="0"/>
                </a:lnTo>
                <a:lnTo>
                  <a:pt x="36594657" y="20675981"/>
                </a:lnTo>
                <a:lnTo>
                  <a:pt x="0" y="20675981"/>
                </a:lnTo>
                <a:lnTo>
                  <a:pt x="0" y="0"/>
                </a:lnTo>
                <a:close/>
              </a:path>
            </a:pathLst>
          </a:custGeom>
          <a:blipFill>
            <a:blip r:embed="rId4">
              <a:extLst>
                <a:ext uri="{96DAC541-7B7A-43D3-8B79-37D633B846F1}">
                  <asvg:svgBlip xmlns:asvg="http://schemas.microsoft.com/office/drawing/2016/SVG/main" xmlns="" r:embed="rId5"/>
                </a:ext>
              </a:extLst>
            </a:blip>
            <a:stretch>
              <a:fillRect l="-24207" t="-94897" r="-75895" b="-6095"/>
            </a:stretch>
          </a:blipFill>
        </p:spPr>
        <p:txBody>
          <a:bodyPr/>
          <a:lstStyle/>
          <a:p>
            <a:pPr defTabSz="609630"/>
            <a:endParaRPr lang="en-US" sz="1200">
              <a:solidFill>
                <a:prstClr val="black"/>
              </a:solidFill>
              <a:latin typeface="Calibri"/>
            </a:endParaRPr>
          </a:p>
        </p:txBody>
      </p:sp>
      <p:sp>
        <p:nvSpPr>
          <p:cNvPr id="3" name="Freeform 3"/>
          <p:cNvSpPr/>
          <p:nvPr/>
        </p:nvSpPr>
        <p:spPr>
          <a:xfrm>
            <a:off x="0" y="-77129"/>
            <a:ext cx="12320221" cy="3506129"/>
          </a:xfrm>
          <a:custGeom>
            <a:avLst/>
            <a:gdLst/>
            <a:ahLst/>
            <a:cxnLst/>
            <a:rect l="l" t="t" r="r" b="b"/>
            <a:pathLst>
              <a:path w="18480331" h="5259194">
                <a:moveTo>
                  <a:pt x="0" y="0"/>
                </a:moveTo>
                <a:lnTo>
                  <a:pt x="18480331" y="0"/>
                </a:lnTo>
                <a:lnTo>
                  <a:pt x="18480331" y="5259194"/>
                </a:lnTo>
                <a:lnTo>
                  <a:pt x="0" y="52591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144000" y="4546600"/>
            <a:ext cx="3197841" cy="3232864"/>
          </a:xfrm>
          <a:custGeom>
            <a:avLst/>
            <a:gdLst/>
            <a:ahLst/>
            <a:cxnLst/>
            <a:rect l="l" t="t" r="r" b="b"/>
            <a:pathLst>
              <a:path w="4796762" h="4849296">
                <a:moveTo>
                  <a:pt x="0" y="0"/>
                </a:moveTo>
                <a:lnTo>
                  <a:pt x="4796763" y="0"/>
                </a:lnTo>
                <a:lnTo>
                  <a:pt x="4796763" y="4849296"/>
                </a:lnTo>
                <a:lnTo>
                  <a:pt x="0" y="484929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2082800" y="482600"/>
            <a:ext cx="6989437" cy="6989437"/>
          </a:xfrm>
          <a:custGeom>
            <a:avLst/>
            <a:gdLst/>
            <a:ahLst/>
            <a:cxnLst/>
            <a:rect l="l" t="t" r="r" b="b"/>
            <a:pathLst>
              <a:path w="10484156" h="10484156">
                <a:moveTo>
                  <a:pt x="10484156" y="0"/>
                </a:moveTo>
                <a:lnTo>
                  <a:pt x="0" y="0"/>
                </a:lnTo>
                <a:lnTo>
                  <a:pt x="0" y="10484156"/>
                </a:lnTo>
                <a:lnTo>
                  <a:pt x="10484156" y="10484156"/>
                </a:lnTo>
                <a:lnTo>
                  <a:pt x="10484156"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6991710" y="1588523"/>
            <a:ext cx="690847" cy="701367"/>
          </a:xfrm>
          <a:custGeom>
            <a:avLst/>
            <a:gdLst/>
            <a:ahLst/>
            <a:cxnLst/>
            <a:rect l="l" t="t" r="r" b="b"/>
            <a:pathLst>
              <a:path w="1036270" h="1052051">
                <a:moveTo>
                  <a:pt x="0" y="0"/>
                </a:moveTo>
                <a:lnTo>
                  <a:pt x="1036270" y="0"/>
                </a:lnTo>
                <a:lnTo>
                  <a:pt x="1036270" y="1052051"/>
                </a:lnTo>
                <a:lnTo>
                  <a:pt x="0" y="105205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408215" y="5950003"/>
            <a:ext cx="1484909" cy="1182359"/>
          </a:xfrm>
          <a:custGeom>
            <a:avLst/>
            <a:gdLst/>
            <a:ahLst/>
            <a:cxnLst/>
            <a:rect l="l" t="t" r="r" b="b"/>
            <a:pathLst>
              <a:path w="2227363" h="1773538">
                <a:moveTo>
                  <a:pt x="0" y="0"/>
                </a:moveTo>
                <a:lnTo>
                  <a:pt x="2227363" y="0"/>
                </a:lnTo>
                <a:lnTo>
                  <a:pt x="2227363" y="1773538"/>
                </a:lnTo>
                <a:lnTo>
                  <a:pt x="0" y="1773538"/>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1347652" y="1675936"/>
            <a:ext cx="844348" cy="819017"/>
          </a:xfrm>
          <a:custGeom>
            <a:avLst/>
            <a:gdLst/>
            <a:ahLst/>
            <a:cxnLst/>
            <a:rect l="l" t="t" r="r" b="b"/>
            <a:pathLst>
              <a:path w="1266522" h="1228526">
                <a:moveTo>
                  <a:pt x="0" y="0"/>
                </a:moveTo>
                <a:lnTo>
                  <a:pt x="1266522" y="0"/>
                </a:lnTo>
                <a:lnTo>
                  <a:pt x="1266522" y="1228526"/>
                </a:lnTo>
                <a:lnTo>
                  <a:pt x="0" y="1228526"/>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9" name="Freeform 2">
            <a:extLst>
              <a:ext uri="{FF2B5EF4-FFF2-40B4-BE49-F238E27FC236}">
                <a16:creationId xmlns:a16="http://schemas.microsoft.com/office/drawing/2014/main" id="{084C8544-99E4-B394-A7A3-F61FF7DAB691}"/>
              </a:ext>
            </a:extLst>
          </p:cNvPr>
          <p:cNvSpPr/>
          <p:nvPr/>
        </p:nvSpPr>
        <p:spPr>
          <a:xfrm>
            <a:off x="4114800" y="24219"/>
            <a:ext cx="3874713" cy="3942857"/>
          </a:xfrm>
          <a:custGeom>
            <a:avLst/>
            <a:gdLst/>
            <a:ahLst/>
            <a:cxnLst/>
            <a:rect l="l" t="t" r="r" b="b"/>
            <a:pathLst>
              <a:path w="4516670" h="4466485">
                <a:moveTo>
                  <a:pt x="0" y="0"/>
                </a:moveTo>
                <a:lnTo>
                  <a:pt x="4516670" y="0"/>
                </a:lnTo>
                <a:lnTo>
                  <a:pt x="4516670" y="4466485"/>
                </a:lnTo>
                <a:lnTo>
                  <a:pt x="0" y="4466485"/>
                </a:lnTo>
                <a:lnTo>
                  <a:pt x="0" y="0"/>
                </a:lnTo>
                <a:close/>
              </a:path>
            </a:pathLst>
          </a:custGeom>
          <a:blipFill>
            <a:blip r:embed="rId16"/>
            <a:stretch>
              <a:fillRect/>
            </a:stretch>
          </a:blipFill>
        </p:spPr>
        <p:txBody>
          <a:bodyPr/>
          <a:lstStyle/>
          <a:p>
            <a:pPr defTabSz="609630"/>
            <a:endParaRPr lang="en-US" sz="1200">
              <a:solidFill>
                <a:prstClr val="black"/>
              </a:solidFill>
              <a:latin typeface="Calibri"/>
            </a:endParaRPr>
          </a:p>
        </p:txBody>
      </p:sp>
      <p:pic>
        <p:nvPicPr>
          <p:cNvPr id="13" name="Picture 12">
            <a:extLst>
              <a:ext uri="{FF2B5EF4-FFF2-40B4-BE49-F238E27FC236}">
                <a16:creationId xmlns:a16="http://schemas.microsoft.com/office/drawing/2014/main" id="{6B6BBF96-4FBC-598F-0CCE-0C2ECC346B56}"/>
              </a:ext>
            </a:extLst>
          </p:cNvPr>
          <p:cNvPicPr>
            <a:picLocks noChangeAspect="1"/>
          </p:cNvPicPr>
          <p:nvPr/>
        </p:nvPicPr>
        <p:blipFill>
          <a:blip r:embed="rId17"/>
          <a:stretch>
            <a:fillRect/>
          </a:stretch>
        </p:blipFill>
        <p:spPr>
          <a:xfrm>
            <a:off x="2590800" y="3225800"/>
            <a:ext cx="7510923" cy="3865199"/>
          </a:xfrm>
          <a:prstGeom prst="rect">
            <a:avLst/>
          </a:prstGeom>
        </p:spPr>
      </p:pic>
      <p:pic>
        <p:nvPicPr>
          <p:cNvPr id="10" name="Nhạc Capybara Cho Trẻ Em, Bài Hát Capy Đáng Yêu, Nhạc Thiếu Nhi Capy- Capybara Song- 一小時卡皮巴拉之歌">
            <a:hlinkClick r:id="" action="ppaction://media"/>
            <a:extLst>
              <a:ext uri="{FF2B5EF4-FFF2-40B4-BE49-F238E27FC236}">
                <a16:creationId xmlns:a16="http://schemas.microsoft.com/office/drawing/2014/main" id="{E435B094-47F3-44CB-C0C5-8EDEEAE8109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711200" y="1270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200" fill="hold">
                                          <p:stCondLst>
                                            <p:cond delay="0"/>
                                          </p:stCondLst>
                                        </p:cTn>
                                        <p:tgtEl>
                                          <p:spTgt spid="9"/>
                                        </p:tgtEl>
                                        <p:attrNameLst>
                                          <p:attrName>r</p:attrName>
                                        </p:attrNameLst>
                                      </p:cBhvr>
                                    </p:animRot>
                                    <p:animRot by="-240000">
                                      <p:cBhvr>
                                        <p:cTn id="7" dur="400" fill="hold">
                                          <p:stCondLst>
                                            <p:cond delay="400"/>
                                          </p:stCondLst>
                                        </p:cTn>
                                        <p:tgtEl>
                                          <p:spTgt spid="9"/>
                                        </p:tgtEl>
                                        <p:attrNameLst>
                                          <p:attrName>r</p:attrName>
                                        </p:attrNameLst>
                                      </p:cBhvr>
                                    </p:animRot>
                                    <p:animRot by="240000">
                                      <p:cBhvr>
                                        <p:cTn id="8" dur="400" fill="hold">
                                          <p:stCondLst>
                                            <p:cond delay="800"/>
                                          </p:stCondLst>
                                        </p:cTn>
                                        <p:tgtEl>
                                          <p:spTgt spid="9"/>
                                        </p:tgtEl>
                                        <p:attrNameLst>
                                          <p:attrName>r</p:attrName>
                                        </p:attrNameLst>
                                      </p:cBhvr>
                                    </p:animRot>
                                    <p:animRot by="-240000">
                                      <p:cBhvr>
                                        <p:cTn id="9" dur="400" fill="hold">
                                          <p:stCondLst>
                                            <p:cond delay="1200"/>
                                          </p:stCondLst>
                                        </p:cTn>
                                        <p:tgtEl>
                                          <p:spTgt spid="9"/>
                                        </p:tgtEl>
                                        <p:attrNameLst>
                                          <p:attrName>r</p:attrName>
                                        </p:attrNameLst>
                                      </p:cBhvr>
                                    </p:animRot>
                                    <p:animRot by="120000">
                                      <p:cBhvr>
                                        <p:cTn id="10" dur="400" fill="hold">
                                          <p:stCondLst>
                                            <p:cond delay="1600"/>
                                          </p:stCondLst>
                                        </p:cTn>
                                        <p:tgtEl>
                                          <p:spTgt spid="9"/>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0"/>
                                        </p:tgtEl>
                                      </p:cBhvr>
                                    </p:cmd>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20" fill="hold" display="0">
                  <p:stCondLst>
                    <p:cond delay="indefinite"/>
                  </p:stCondLst>
                  <p:endCondLst>
                    <p:cond evt="onStopAudio" delay="0">
                      <p:tgtEl>
                        <p:sldTgt/>
                      </p:tgtEl>
                    </p:cond>
                  </p:endCondLst>
                </p:cTn>
                <p:tgtEl>
                  <p:spTgt spid="10"/>
                </p:tgtEl>
              </p:cMediaNode>
            </p:audio>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CF4"/>
        </a:solidFill>
        <a:effectLst/>
      </p:bgPr>
    </p:bg>
    <p:spTree>
      <p:nvGrpSpPr>
        <p:cNvPr id="1" name=""/>
        <p:cNvGrpSpPr/>
        <p:nvPr/>
      </p:nvGrpSpPr>
      <p:grpSpPr>
        <a:xfrm>
          <a:off x="0" y="0"/>
          <a:ext cx="0" cy="0"/>
          <a:chOff x="0" y="0"/>
          <a:chExt cx="0" cy="0"/>
        </a:xfrm>
      </p:grpSpPr>
      <p:sp>
        <p:nvSpPr>
          <p:cNvPr id="2" name="Freeform 2"/>
          <p:cNvSpPr/>
          <p:nvPr/>
        </p:nvSpPr>
        <p:spPr>
          <a:xfrm rot="-318150" flipH="1">
            <a:off x="9872683" y="2570460"/>
            <a:ext cx="2278348" cy="3266449"/>
          </a:xfrm>
          <a:custGeom>
            <a:avLst/>
            <a:gdLst/>
            <a:ahLst/>
            <a:cxnLst/>
            <a:rect l="l" t="t" r="r" b="b"/>
            <a:pathLst>
              <a:path w="3417522" h="4899673">
                <a:moveTo>
                  <a:pt x="3417522" y="0"/>
                </a:moveTo>
                <a:lnTo>
                  <a:pt x="0" y="0"/>
                </a:lnTo>
                <a:lnTo>
                  <a:pt x="0" y="4899672"/>
                </a:lnTo>
                <a:lnTo>
                  <a:pt x="3417522" y="4899672"/>
                </a:lnTo>
                <a:lnTo>
                  <a:pt x="3417522"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794533" flipH="1">
            <a:off x="9697158" y="4337448"/>
            <a:ext cx="1404675" cy="2013870"/>
          </a:xfrm>
          <a:custGeom>
            <a:avLst/>
            <a:gdLst/>
            <a:ahLst/>
            <a:cxnLst/>
            <a:rect l="l" t="t" r="r" b="b"/>
            <a:pathLst>
              <a:path w="2107012" h="3020805">
                <a:moveTo>
                  <a:pt x="2107012" y="0"/>
                </a:moveTo>
                <a:lnTo>
                  <a:pt x="0" y="0"/>
                </a:lnTo>
                <a:lnTo>
                  <a:pt x="0" y="3020806"/>
                </a:lnTo>
                <a:lnTo>
                  <a:pt x="2107012" y="3020806"/>
                </a:lnTo>
                <a:lnTo>
                  <a:pt x="210701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507020" y="5249564"/>
            <a:ext cx="4559689" cy="1402105"/>
          </a:xfrm>
          <a:custGeom>
            <a:avLst/>
            <a:gdLst/>
            <a:ahLst/>
            <a:cxnLst/>
            <a:rect l="l" t="t" r="r" b="b"/>
            <a:pathLst>
              <a:path w="6839534" h="2103157">
                <a:moveTo>
                  <a:pt x="6839534" y="0"/>
                </a:moveTo>
                <a:lnTo>
                  <a:pt x="0" y="0"/>
                </a:lnTo>
                <a:lnTo>
                  <a:pt x="0" y="2103156"/>
                </a:lnTo>
                <a:lnTo>
                  <a:pt x="6839534" y="2103156"/>
                </a:lnTo>
                <a:lnTo>
                  <a:pt x="6839534"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292206" y="5749274"/>
            <a:ext cx="4226386" cy="1420368"/>
          </a:xfrm>
          <a:custGeom>
            <a:avLst/>
            <a:gdLst/>
            <a:ahLst/>
            <a:cxnLst/>
            <a:rect l="l" t="t" r="r" b="b"/>
            <a:pathLst>
              <a:path w="6339579" h="2130552">
                <a:moveTo>
                  <a:pt x="0" y="0"/>
                </a:moveTo>
                <a:lnTo>
                  <a:pt x="6339579" y="0"/>
                </a:lnTo>
                <a:lnTo>
                  <a:pt x="6339579" y="2130552"/>
                </a:lnTo>
                <a:lnTo>
                  <a:pt x="0" y="2130552"/>
                </a:lnTo>
                <a:lnTo>
                  <a:pt x="0" y="0"/>
                </a:lnTo>
                <a:close/>
              </a:path>
            </a:pathLst>
          </a:custGeom>
          <a:blipFill>
            <a:blip r:embed="rId10">
              <a:extLst>
                <a:ext uri="{96DAC541-7B7A-43D3-8B79-37D633B846F1}">
                  <asvg:svgBlip xmlns:asvg="http://schemas.microsoft.com/office/drawing/2016/SVG/main" xmlns="" r:embed="rId11"/>
                </a:ext>
              </a:extLst>
            </a:blip>
            <a:stretch>
              <a:fillRect r="-15389"/>
            </a:stretch>
          </a:blipFill>
        </p:spPr>
        <p:txBody>
          <a:bodyPr/>
          <a:lstStyle/>
          <a:p>
            <a:pPr defTabSz="609630"/>
            <a:endParaRPr lang="en-US" sz="1200">
              <a:solidFill>
                <a:prstClr val="black"/>
              </a:solidFill>
              <a:latin typeface="Calibri"/>
            </a:endParaRPr>
          </a:p>
        </p:txBody>
      </p:sp>
      <p:sp>
        <p:nvSpPr>
          <p:cNvPr id="6" name="Freeform 6"/>
          <p:cNvSpPr/>
          <p:nvPr/>
        </p:nvSpPr>
        <p:spPr>
          <a:xfrm>
            <a:off x="2298556" y="6280685"/>
            <a:ext cx="4226386" cy="1420368"/>
          </a:xfrm>
          <a:custGeom>
            <a:avLst/>
            <a:gdLst/>
            <a:ahLst/>
            <a:cxnLst/>
            <a:rect l="l" t="t" r="r" b="b"/>
            <a:pathLst>
              <a:path w="6339579" h="2130552">
                <a:moveTo>
                  <a:pt x="0" y="0"/>
                </a:moveTo>
                <a:lnTo>
                  <a:pt x="6339579" y="0"/>
                </a:lnTo>
                <a:lnTo>
                  <a:pt x="6339579" y="2130552"/>
                </a:lnTo>
                <a:lnTo>
                  <a:pt x="0" y="2130552"/>
                </a:lnTo>
                <a:lnTo>
                  <a:pt x="0" y="0"/>
                </a:lnTo>
                <a:close/>
              </a:path>
            </a:pathLst>
          </a:custGeom>
          <a:blipFill>
            <a:blip r:embed="rId12">
              <a:extLst>
                <a:ext uri="{96DAC541-7B7A-43D3-8B79-37D633B846F1}">
                  <asvg:svgBlip xmlns:asvg="http://schemas.microsoft.com/office/drawing/2016/SVG/main" xmlns="" r:embed="rId13"/>
                </a:ext>
              </a:extLst>
            </a:blip>
            <a:stretch>
              <a:fillRect r="-15389"/>
            </a:stretch>
          </a:blipFill>
          <a:ln cap="sq">
            <a:noFill/>
            <a:prstDash val="solid"/>
            <a:miter/>
          </a:ln>
        </p:spPr>
        <p:txBody>
          <a:bodyPr/>
          <a:lstStyle/>
          <a:p>
            <a:pPr defTabSz="609630"/>
            <a:endParaRPr lang="en-US" sz="1200">
              <a:solidFill>
                <a:prstClr val="black"/>
              </a:solidFill>
              <a:latin typeface="Calibri"/>
            </a:endParaRPr>
          </a:p>
        </p:txBody>
      </p:sp>
      <p:sp>
        <p:nvSpPr>
          <p:cNvPr id="7" name="Freeform 7"/>
          <p:cNvSpPr/>
          <p:nvPr/>
        </p:nvSpPr>
        <p:spPr>
          <a:xfrm>
            <a:off x="5522695" y="5853465"/>
            <a:ext cx="4876800" cy="1420368"/>
          </a:xfrm>
          <a:custGeom>
            <a:avLst/>
            <a:gdLst/>
            <a:ahLst/>
            <a:cxnLst/>
            <a:rect l="l" t="t" r="r" b="b"/>
            <a:pathLst>
              <a:path w="7315200" h="2130552">
                <a:moveTo>
                  <a:pt x="0" y="0"/>
                </a:moveTo>
                <a:lnTo>
                  <a:pt x="7315200" y="0"/>
                </a:lnTo>
                <a:lnTo>
                  <a:pt x="7315200" y="2130552"/>
                </a:lnTo>
                <a:lnTo>
                  <a:pt x="0" y="213055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8" name="Freeform 8"/>
          <p:cNvSpPr/>
          <p:nvPr/>
        </p:nvSpPr>
        <p:spPr>
          <a:xfrm>
            <a:off x="5522695" y="6261635"/>
            <a:ext cx="4876800" cy="1420368"/>
          </a:xfrm>
          <a:custGeom>
            <a:avLst/>
            <a:gdLst/>
            <a:ahLst/>
            <a:cxnLst/>
            <a:rect l="l" t="t" r="r" b="b"/>
            <a:pathLst>
              <a:path w="7315200" h="2130552">
                <a:moveTo>
                  <a:pt x="0" y="0"/>
                </a:moveTo>
                <a:lnTo>
                  <a:pt x="7315200" y="0"/>
                </a:lnTo>
                <a:lnTo>
                  <a:pt x="7315200" y="2130552"/>
                </a:lnTo>
                <a:lnTo>
                  <a:pt x="0" y="213055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9" name="Freeform 9"/>
          <p:cNvSpPr/>
          <p:nvPr/>
        </p:nvSpPr>
        <p:spPr>
          <a:xfrm>
            <a:off x="8995683" y="5853465"/>
            <a:ext cx="4166248" cy="1420368"/>
          </a:xfrm>
          <a:custGeom>
            <a:avLst/>
            <a:gdLst/>
            <a:ahLst/>
            <a:cxnLst/>
            <a:rect l="l" t="t" r="r" b="b"/>
            <a:pathLst>
              <a:path w="6249372" h="2130552">
                <a:moveTo>
                  <a:pt x="0" y="0"/>
                </a:moveTo>
                <a:lnTo>
                  <a:pt x="6249372" y="0"/>
                </a:lnTo>
                <a:lnTo>
                  <a:pt x="6249372" y="2130552"/>
                </a:lnTo>
                <a:lnTo>
                  <a:pt x="0" y="2130552"/>
                </a:lnTo>
                <a:lnTo>
                  <a:pt x="0" y="0"/>
                </a:lnTo>
                <a:close/>
              </a:path>
            </a:pathLst>
          </a:custGeom>
          <a:blipFill>
            <a:blip r:embed="rId10">
              <a:extLst>
                <a:ext uri="{96DAC541-7B7A-43D3-8B79-37D633B846F1}">
                  <asvg:svgBlip xmlns:asvg="http://schemas.microsoft.com/office/drawing/2016/SVG/main" xmlns="" r:embed="rId11"/>
                </a:ext>
              </a:extLst>
            </a:blip>
            <a:stretch>
              <a:fillRect l="-17054"/>
            </a:stretch>
          </a:blipFill>
          <a:ln cap="sq">
            <a:noFill/>
            <a:prstDash val="solid"/>
            <a:miter/>
          </a:ln>
        </p:spPr>
        <p:txBody>
          <a:bodyPr/>
          <a:lstStyle/>
          <a:p>
            <a:pPr defTabSz="609630"/>
            <a:endParaRPr lang="en-US" sz="1200">
              <a:solidFill>
                <a:prstClr val="black"/>
              </a:solidFill>
              <a:latin typeface="Calibri"/>
            </a:endParaRPr>
          </a:p>
        </p:txBody>
      </p:sp>
      <p:sp>
        <p:nvSpPr>
          <p:cNvPr id="10" name="Freeform 10"/>
          <p:cNvSpPr/>
          <p:nvPr/>
        </p:nvSpPr>
        <p:spPr>
          <a:xfrm>
            <a:off x="8754580" y="6261635"/>
            <a:ext cx="4166248" cy="1420368"/>
          </a:xfrm>
          <a:custGeom>
            <a:avLst/>
            <a:gdLst/>
            <a:ahLst/>
            <a:cxnLst/>
            <a:rect l="l" t="t" r="r" b="b"/>
            <a:pathLst>
              <a:path w="6249372" h="2130552">
                <a:moveTo>
                  <a:pt x="0" y="0"/>
                </a:moveTo>
                <a:lnTo>
                  <a:pt x="6249372" y="0"/>
                </a:lnTo>
                <a:lnTo>
                  <a:pt x="6249372" y="2130552"/>
                </a:lnTo>
                <a:lnTo>
                  <a:pt x="0" y="2130552"/>
                </a:lnTo>
                <a:lnTo>
                  <a:pt x="0" y="0"/>
                </a:lnTo>
                <a:close/>
              </a:path>
            </a:pathLst>
          </a:custGeom>
          <a:blipFill>
            <a:blip r:embed="rId12">
              <a:extLst>
                <a:ext uri="{96DAC541-7B7A-43D3-8B79-37D633B846F1}">
                  <asvg:svgBlip xmlns:asvg="http://schemas.microsoft.com/office/drawing/2016/SVG/main" xmlns="" r:embed="rId13"/>
                </a:ext>
              </a:extLst>
            </a:blip>
            <a:stretch>
              <a:fillRect l="-17054"/>
            </a:stretch>
          </a:blipFill>
          <a:ln cap="sq">
            <a:noFill/>
            <a:prstDash val="solid"/>
            <a:miter/>
          </a:ln>
        </p:spPr>
        <p:txBody>
          <a:bodyPr/>
          <a:lstStyle/>
          <a:p>
            <a:pPr defTabSz="609630"/>
            <a:endParaRPr lang="en-US" sz="1200">
              <a:solidFill>
                <a:prstClr val="black"/>
              </a:solidFill>
              <a:latin typeface="Calibri"/>
            </a:endParaRPr>
          </a:p>
        </p:txBody>
      </p:sp>
      <p:sp>
        <p:nvSpPr>
          <p:cNvPr id="11" name="Freeform 11"/>
          <p:cNvSpPr/>
          <p:nvPr/>
        </p:nvSpPr>
        <p:spPr>
          <a:xfrm rot="123269">
            <a:off x="-883869" y="1383159"/>
            <a:ext cx="3483247" cy="4993902"/>
          </a:xfrm>
          <a:custGeom>
            <a:avLst/>
            <a:gdLst/>
            <a:ahLst/>
            <a:cxnLst/>
            <a:rect l="l" t="t" r="r" b="b"/>
            <a:pathLst>
              <a:path w="5224870" h="7490853">
                <a:moveTo>
                  <a:pt x="0" y="0"/>
                </a:moveTo>
                <a:lnTo>
                  <a:pt x="5224870" y="0"/>
                </a:lnTo>
                <a:lnTo>
                  <a:pt x="5224870" y="7490853"/>
                </a:lnTo>
                <a:lnTo>
                  <a:pt x="0" y="74908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606867">
            <a:off x="2369620" y="3583007"/>
            <a:ext cx="2008773" cy="2879961"/>
          </a:xfrm>
          <a:custGeom>
            <a:avLst/>
            <a:gdLst/>
            <a:ahLst/>
            <a:cxnLst/>
            <a:rect l="l" t="t" r="r" b="b"/>
            <a:pathLst>
              <a:path w="3013159" h="4319941">
                <a:moveTo>
                  <a:pt x="0" y="0"/>
                </a:moveTo>
                <a:lnTo>
                  <a:pt x="3013159" y="0"/>
                </a:lnTo>
                <a:lnTo>
                  <a:pt x="3013159" y="4319941"/>
                </a:lnTo>
                <a:lnTo>
                  <a:pt x="0" y="431994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236085">
            <a:off x="-3366515" y="5577381"/>
            <a:ext cx="9504400" cy="2922603"/>
          </a:xfrm>
          <a:custGeom>
            <a:avLst/>
            <a:gdLst/>
            <a:ahLst/>
            <a:cxnLst/>
            <a:rect l="l" t="t" r="r" b="b"/>
            <a:pathLst>
              <a:path w="14256600" h="4383904">
                <a:moveTo>
                  <a:pt x="0" y="0"/>
                </a:moveTo>
                <a:lnTo>
                  <a:pt x="14256600" y="0"/>
                </a:lnTo>
                <a:lnTo>
                  <a:pt x="14256600" y="4383904"/>
                </a:lnTo>
                <a:lnTo>
                  <a:pt x="0" y="43839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1945796">
            <a:off x="3925282" y="5289615"/>
            <a:ext cx="383499" cy="1115633"/>
          </a:xfrm>
          <a:custGeom>
            <a:avLst/>
            <a:gdLst/>
            <a:ahLst/>
            <a:cxnLst/>
            <a:rect l="l" t="t" r="r" b="b"/>
            <a:pathLst>
              <a:path w="575248" h="1673450">
                <a:moveTo>
                  <a:pt x="0" y="0"/>
                </a:moveTo>
                <a:lnTo>
                  <a:pt x="575249" y="0"/>
                </a:lnTo>
                <a:lnTo>
                  <a:pt x="575249" y="1673450"/>
                </a:lnTo>
                <a:lnTo>
                  <a:pt x="0" y="167345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2716707" y="6048521"/>
            <a:ext cx="1720307" cy="528995"/>
          </a:xfrm>
          <a:custGeom>
            <a:avLst/>
            <a:gdLst/>
            <a:ahLst/>
            <a:cxnLst/>
            <a:rect l="l" t="t" r="r" b="b"/>
            <a:pathLst>
              <a:path w="2580460" h="793492">
                <a:moveTo>
                  <a:pt x="0" y="0"/>
                </a:moveTo>
                <a:lnTo>
                  <a:pt x="2580460" y="0"/>
                </a:lnTo>
                <a:lnTo>
                  <a:pt x="2580460" y="793492"/>
                </a:lnTo>
                <a:lnTo>
                  <a:pt x="0" y="79349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flipH="1">
            <a:off x="1506913" y="465017"/>
            <a:ext cx="1830596" cy="761985"/>
          </a:xfrm>
          <a:custGeom>
            <a:avLst/>
            <a:gdLst/>
            <a:ahLst/>
            <a:cxnLst/>
            <a:rect l="l" t="t" r="r" b="b"/>
            <a:pathLst>
              <a:path w="2745894" h="1142978">
                <a:moveTo>
                  <a:pt x="2745894" y="0"/>
                </a:moveTo>
                <a:lnTo>
                  <a:pt x="0" y="0"/>
                </a:lnTo>
                <a:lnTo>
                  <a:pt x="0" y="1142978"/>
                </a:lnTo>
                <a:lnTo>
                  <a:pt x="2745894" y="1142978"/>
                </a:lnTo>
                <a:lnTo>
                  <a:pt x="2745894"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7" name="Freeform 17"/>
          <p:cNvSpPr/>
          <p:nvPr/>
        </p:nvSpPr>
        <p:spPr>
          <a:xfrm>
            <a:off x="10837704" y="1227002"/>
            <a:ext cx="1898321" cy="790176"/>
          </a:xfrm>
          <a:custGeom>
            <a:avLst/>
            <a:gdLst/>
            <a:ahLst/>
            <a:cxnLst/>
            <a:rect l="l" t="t" r="r" b="b"/>
            <a:pathLst>
              <a:path w="2847481" h="1185264">
                <a:moveTo>
                  <a:pt x="0" y="0"/>
                </a:moveTo>
                <a:lnTo>
                  <a:pt x="2847482" y="0"/>
                </a:lnTo>
                <a:lnTo>
                  <a:pt x="2847482" y="1185265"/>
                </a:lnTo>
                <a:lnTo>
                  <a:pt x="0" y="118526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22" name="Freeform 22"/>
          <p:cNvSpPr/>
          <p:nvPr/>
        </p:nvSpPr>
        <p:spPr>
          <a:xfrm>
            <a:off x="2589051" y="6025634"/>
            <a:ext cx="665361" cy="591340"/>
          </a:xfrm>
          <a:custGeom>
            <a:avLst/>
            <a:gdLst/>
            <a:ahLst/>
            <a:cxnLst/>
            <a:rect l="l" t="t" r="r" b="b"/>
            <a:pathLst>
              <a:path w="998042" h="887010">
                <a:moveTo>
                  <a:pt x="0" y="0"/>
                </a:moveTo>
                <a:lnTo>
                  <a:pt x="998042" y="0"/>
                </a:lnTo>
                <a:lnTo>
                  <a:pt x="998042" y="887010"/>
                </a:lnTo>
                <a:lnTo>
                  <a:pt x="0" y="88701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defTabSz="609630"/>
            <a:endParaRPr lang="en-US" sz="1200">
              <a:solidFill>
                <a:prstClr val="black"/>
              </a:solidFill>
              <a:latin typeface="Calibri"/>
            </a:endParaRPr>
          </a:p>
        </p:txBody>
      </p:sp>
      <p:sp>
        <p:nvSpPr>
          <p:cNvPr id="23" name="Freeform 23"/>
          <p:cNvSpPr/>
          <p:nvPr/>
        </p:nvSpPr>
        <p:spPr>
          <a:xfrm>
            <a:off x="9505676" y="685800"/>
            <a:ext cx="1073474" cy="709835"/>
          </a:xfrm>
          <a:custGeom>
            <a:avLst/>
            <a:gdLst/>
            <a:ahLst/>
            <a:cxnLst/>
            <a:rect l="l" t="t" r="r" b="b"/>
            <a:pathLst>
              <a:path w="1610211" h="1064752">
                <a:moveTo>
                  <a:pt x="0" y="0"/>
                </a:moveTo>
                <a:lnTo>
                  <a:pt x="1610211" y="0"/>
                </a:lnTo>
                <a:lnTo>
                  <a:pt x="1610211" y="1064752"/>
                </a:lnTo>
                <a:lnTo>
                  <a:pt x="0" y="106475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a:off x="8520448" y="5669315"/>
            <a:ext cx="1083995" cy="715437"/>
          </a:xfrm>
          <a:custGeom>
            <a:avLst/>
            <a:gdLst/>
            <a:ahLst/>
            <a:cxnLst/>
            <a:rect l="l" t="t" r="r" b="b"/>
            <a:pathLst>
              <a:path w="1625992" h="1073155">
                <a:moveTo>
                  <a:pt x="0" y="0"/>
                </a:moveTo>
                <a:lnTo>
                  <a:pt x="1625992" y="0"/>
                </a:lnTo>
                <a:lnTo>
                  <a:pt x="1625992" y="1073155"/>
                </a:lnTo>
                <a:lnTo>
                  <a:pt x="0" y="1073155"/>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libri"/>
            </a:endParaRPr>
          </a:p>
        </p:txBody>
      </p:sp>
      <p:sp>
        <p:nvSpPr>
          <p:cNvPr id="28" name="1">
            <a:hlinkClick r:id="rId26" action="ppaction://hlinksldjump"/>
            <a:extLst>
              <a:ext uri="{FF2B5EF4-FFF2-40B4-BE49-F238E27FC236}">
                <a16:creationId xmlns:a16="http://schemas.microsoft.com/office/drawing/2014/main" id="{07B77FF0-7DB1-14E8-7207-7EE33E301E3F}"/>
              </a:ext>
            </a:extLst>
          </p:cNvPr>
          <p:cNvSpPr/>
          <p:nvPr/>
        </p:nvSpPr>
        <p:spPr>
          <a:xfrm>
            <a:off x="2801038" y="264726"/>
            <a:ext cx="3011113" cy="2977657"/>
          </a:xfrm>
          <a:custGeom>
            <a:avLst/>
            <a:gdLst/>
            <a:ahLst/>
            <a:cxnLst/>
            <a:rect l="l" t="t" r="r" b="b"/>
            <a:pathLst>
              <a:path w="4516670" h="4466485">
                <a:moveTo>
                  <a:pt x="0" y="0"/>
                </a:moveTo>
                <a:lnTo>
                  <a:pt x="4516670" y="0"/>
                </a:lnTo>
                <a:lnTo>
                  <a:pt x="4516670" y="4466485"/>
                </a:lnTo>
                <a:lnTo>
                  <a:pt x="0" y="4466485"/>
                </a:lnTo>
                <a:lnTo>
                  <a:pt x="0" y="0"/>
                </a:lnTo>
                <a:close/>
              </a:path>
            </a:pathLst>
          </a:custGeom>
          <a:blipFill>
            <a:blip r:embed="rId27"/>
            <a:stretch>
              <a:fillRect/>
            </a:stretch>
          </a:blipFill>
        </p:spPr>
        <p:txBody>
          <a:bodyPr/>
          <a:lstStyle/>
          <a:p>
            <a:pPr defTabSz="609630"/>
            <a:endParaRPr lang="en-US" sz="1200">
              <a:solidFill>
                <a:prstClr val="black"/>
              </a:solidFill>
              <a:latin typeface="Calibri"/>
            </a:endParaRPr>
          </a:p>
        </p:txBody>
      </p:sp>
      <p:sp>
        <p:nvSpPr>
          <p:cNvPr id="29" name="2">
            <a:hlinkClick r:id="rId28" action="ppaction://hlinksldjump"/>
            <a:extLst>
              <a:ext uri="{FF2B5EF4-FFF2-40B4-BE49-F238E27FC236}">
                <a16:creationId xmlns:a16="http://schemas.microsoft.com/office/drawing/2014/main" id="{49271D36-DD18-DC9B-F403-0B35B453CE11}"/>
              </a:ext>
            </a:extLst>
          </p:cNvPr>
          <p:cNvSpPr/>
          <p:nvPr/>
        </p:nvSpPr>
        <p:spPr>
          <a:xfrm>
            <a:off x="6872576" y="412359"/>
            <a:ext cx="2720171" cy="2682391"/>
          </a:xfrm>
          <a:custGeom>
            <a:avLst/>
            <a:gdLst/>
            <a:ahLst/>
            <a:cxnLst/>
            <a:rect l="l" t="t" r="r" b="b"/>
            <a:pathLst>
              <a:path w="4080256" h="4023586">
                <a:moveTo>
                  <a:pt x="0" y="0"/>
                </a:moveTo>
                <a:lnTo>
                  <a:pt x="4080256" y="0"/>
                </a:lnTo>
                <a:lnTo>
                  <a:pt x="4080256" y="4023586"/>
                </a:lnTo>
                <a:lnTo>
                  <a:pt x="0" y="4023586"/>
                </a:lnTo>
                <a:lnTo>
                  <a:pt x="0" y="0"/>
                </a:lnTo>
                <a:close/>
              </a:path>
            </a:pathLst>
          </a:custGeom>
          <a:blipFill>
            <a:blip r:embed="rId29"/>
            <a:stretch>
              <a:fillRect/>
            </a:stretch>
          </a:blipFill>
        </p:spPr>
        <p:txBody>
          <a:bodyPr/>
          <a:lstStyle/>
          <a:p>
            <a:pPr defTabSz="609630"/>
            <a:endParaRPr lang="en-US" sz="1200">
              <a:solidFill>
                <a:prstClr val="black"/>
              </a:solidFill>
              <a:latin typeface="Calibri"/>
            </a:endParaRPr>
          </a:p>
        </p:txBody>
      </p:sp>
      <p:sp>
        <p:nvSpPr>
          <p:cNvPr id="31" name="4">
            <a:hlinkClick r:id="rId30" action="ppaction://hlinksldjump"/>
            <a:extLst>
              <a:ext uri="{FF2B5EF4-FFF2-40B4-BE49-F238E27FC236}">
                <a16:creationId xmlns:a16="http://schemas.microsoft.com/office/drawing/2014/main" id="{B9F8A2FB-1522-67D2-A085-1313BB7A8F0B}"/>
              </a:ext>
            </a:extLst>
          </p:cNvPr>
          <p:cNvSpPr/>
          <p:nvPr/>
        </p:nvSpPr>
        <p:spPr>
          <a:xfrm>
            <a:off x="2801038" y="2688775"/>
            <a:ext cx="3437766" cy="3791365"/>
          </a:xfrm>
          <a:custGeom>
            <a:avLst/>
            <a:gdLst/>
            <a:ahLst/>
            <a:cxnLst/>
            <a:rect l="l" t="t" r="r" b="b"/>
            <a:pathLst>
              <a:path w="5156649" h="5687047">
                <a:moveTo>
                  <a:pt x="0" y="0"/>
                </a:moveTo>
                <a:lnTo>
                  <a:pt x="5156649" y="0"/>
                </a:lnTo>
                <a:lnTo>
                  <a:pt x="5156649" y="5687047"/>
                </a:lnTo>
                <a:lnTo>
                  <a:pt x="0" y="5687047"/>
                </a:lnTo>
                <a:lnTo>
                  <a:pt x="0" y="0"/>
                </a:lnTo>
                <a:close/>
              </a:path>
            </a:pathLst>
          </a:custGeom>
          <a:blipFill>
            <a:blip r:embed="rId31"/>
            <a:stretch>
              <a:fillRect/>
            </a:stretch>
          </a:blipFill>
        </p:spPr>
        <p:txBody>
          <a:bodyPr/>
          <a:lstStyle/>
          <a:p>
            <a:pPr defTabSz="609630"/>
            <a:endParaRPr lang="en-US" sz="1200">
              <a:solidFill>
                <a:prstClr val="black"/>
              </a:solidFill>
              <a:latin typeface="Calibri"/>
            </a:endParaRPr>
          </a:p>
        </p:txBody>
      </p:sp>
      <p:sp>
        <p:nvSpPr>
          <p:cNvPr id="32" name="5">
            <a:hlinkClick r:id="rId32" action="ppaction://hlinksldjump"/>
            <a:extLst>
              <a:ext uri="{FF2B5EF4-FFF2-40B4-BE49-F238E27FC236}">
                <a16:creationId xmlns:a16="http://schemas.microsoft.com/office/drawing/2014/main" id="{F2E52EB9-7CFB-8C04-CB7F-8950D3159EC2}"/>
              </a:ext>
            </a:extLst>
          </p:cNvPr>
          <p:cNvSpPr/>
          <p:nvPr/>
        </p:nvSpPr>
        <p:spPr>
          <a:xfrm>
            <a:off x="6531695" y="2545402"/>
            <a:ext cx="3828587" cy="3791365"/>
          </a:xfrm>
          <a:custGeom>
            <a:avLst/>
            <a:gdLst/>
            <a:ahLst/>
            <a:cxnLst/>
            <a:rect l="l" t="t" r="r" b="b"/>
            <a:pathLst>
              <a:path w="5742881" h="5687047">
                <a:moveTo>
                  <a:pt x="0" y="0"/>
                </a:moveTo>
                <a:lnTo>
                  <a:pt x="5742880" y="0"/>
                </a:lnTo>
                <a:lnTo>
                  <a:pt x="5742880" y="5687047"/>
                </a:lnTo>
                <a:lnTo>
                  <a:pt x="0" y="5687047"/>
                </a:lnTo>
                <a:lnTo>
                  <a:pt x="0" y="0"/>
                </a:lnTo>
                <a:close/>
              </a:path>
            </a:pathLst>
          </a:custGeom>
          <a:blipFill>
            <a:blip r:embed="rId33"/>
            <a:stretch>
              <a:fillRect/>
            </a:stretch>
          </a:blipFill>
        </p:spPr>
        <p:txBody>
          <a:bodyPr/>
          <a:lstStyle/>
          <a:p>
            <a:pPr defTabSz="609630"/>
            <a:endParaRPr lang="en-US" sz="1200">
              <a:solidFill>
                <a:prstClr val="black"/>
              </a:solidFill>
              <a:latin typeface="Calibri"/>
            </a:endParaRPr>
          </a:p>
        </p:txBody>
      </p:sp>
      <p:pic>
        <p:nvPicPr>
          <p:cNvPr id="18" name="0" descr="Ảnh có chứa hình mẫu, phim hoạt hình, cười, biểu tượng cảm xúc&#10;&#10;Mô tả được tạo tự động">
            <a:hlinkClick r:id="rId34" action="ppaction://hlinksldjump"/>
            <a:extLst>
              <a:ext uri="{FF2B5EF4-FFF2-40B4-BE49-F238E27FC236}">
                <a16:creationId xmlns:a16="http://schemas.microsoft.com/office/drawing/2014/main" id="{B6CEC214-0A38-2D0F-1465-E5376AD7775A}"/>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rot="21045951">
            <a:off x="10947307" y="76106"/>
            <a:ext cx="1031880" cy="1031880"/>
          </a:xfrm>
          <a:prstGeom prst="rect">
            <a:avLst/>
          </a:prstGeom>
        </p:spPr>
      </p:pic>
      <p:pic>
        <p:nvPicPr>
          <p:cNvPr id="19" name="Picture 12" descr="Káº¿t quáº£ hÃ¬nh áº£nh cho win text gif">
            <a:extLst>
              <a:ext uri="{FF2B5EF4-FFF2-40B4-BE49-F238E27FC236}">
                <a16:creationId xmlns:a16="http://schemas.microsoft.com/office/drawing/2014/main" id="{B80F25A9-E7C7-398D-7B36-70EB232EFBBE}"/>
              </a:ext>
            </a:extLst>
          </p:cNvPr>
          <p:cNvPicPr>
            <a:picLocks noChangeAspect="1" noChangeArrowheads="1" noCrop="1"/>
          </p:cNvPicPr>
          <p:nvPr/>
        </p:nvPicPr>
        <p:blipFill>
          <a:blip r:embed="rId36">
            <a:extLst>
              <a:ext uri="{28A0092B-C50C-407E-A947-70E740481C1C}">
                <a14:useLocalDpi xmlns:a14="http://schemas.microsoft.com/office/drawing/2010/main" val="0"/>
              </a:ext>
            </a:extLst>
          </a:blip>
          <a:srcRect/>
          <a:stretch>
            <a:fillRect/>
          </a:stretch>
        </p:blipFill>
        <p:spPr bwMode="auto">
          <a:xfrm>
            <a:off x="4700530" y="1420870"/>
            <a:ext cx="4064000" cy="406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29"/>
                                        </p:tgtEl>
                                        <p:attrNameLst>
                                          <p:attrName>r</p:attrName>
                                        </p:attrNameLst>
                                      </p:cBhvr>
                                    </p:animRot>
                                    <p:animRot by="-240000">
                                      <p:cBhvr>
                                        <p:cTn id="13" dur="200" fill="hold">
                                          <p:stCondLst>
                                            <p:cond delay="200"/>
                                          </p:stCondLst>
                                        </p:cTn>
                                        <p:tgtEl>
                                          <p:spTgt spid="29"/>
                                        </p:tgtEl>
                                        <p:attrNameLst>
                                          <p:attrName>r</p:attrName>
                                        </p:attrNameLst>
                                      </p:cBhvr>
                                    </p:animRot>
                                    <p:animRot by="240000">
                                      <p:cBhvr>
                                        <p:cTn id="14" dur="200" fill="hold">
                                          <p:stCondLst>
                                            <p:cond delay="400"/>
                                          </p:stCondLst>
                                        </p:cTn>
                                        <p:tgtEl>
                                          <p:spTgt spid="29"/>
                                        </p:tgtEl>
                                        <p:attrNameLst>
                                          <p:attrName>r</p:attrName>
                                        </p:attrNameLst>
                                      </p:cBhvr>
                                    </p:animRot>
                                    <p:animRot by="-240000">
                                      <p:cBhvr>
                                        <p:cTn id="15" dur="200" fill="hold">
                                          <p:stCondLst>
                                            <p:cond delay="600"/>
                                          </p:stCondLst>
                                        </p:cTn>
                                        <p:tgtEl>
                                          <p:spTgt spid="29"/>
                                        </p:tgtEl>
                                        <p:attrNameLst>
                                          <p:attrName>r</p:attrName>
                                        </p:attrNameLst>
                                      </p:cBhvr>
                                    </p:animRot>
                                    <p:animRot by="120000">
                                      <p:cBhvr>
                                        <p:cTn id="16" dur="200" fill="hold">
                                          <p:stCondLst>
                                            <p:cond delay="800"/>
                                          </p:stCondLst>
                                        </p:cTn>
                                        <p:tgtEl>
                                          <p:spTgt spid="29"/>
                                        </p:tgtEl>
                                        <p:attrNameLst>
                                          <p:attrName>r</p:attrName>
                                        </p:attrNameLst>
                                      </p:cBhvr>
                                    </p:animRot>
                                  </p:childTnLst>
                                </p:cTn>
                              </p:par>
                              <p:par>
                                <p:cTn id="17" presetID="32" presetClass="emph" presetSubtype="0" repeatCount="indefinite" fill="hold" grpId="0" nodeType="withEffect">
                                  <p:stCondLst>
                                    <p:cond delay="0"/>
                                  </p:stCondLst>
                                  <p:childTnLst>
                                    <p:animRot by="120000">
                                      <p:cBhvr>
                                        <p:cTn id="18" dur="100" fill="hold">
                                          <p:stCondLst>
                                            <p:cond delay="0"/>
                                          </p:stCondLst>
                                        </p:cTn>
                                        <p:tgtEl>
                                          <p:spTgt spid="32"/>
                                        </p:tgtEl>
                                        <p:attrNameLst>
                                          <p:attrName>r</p:attrName>
                                        </p:attrNameLst>
                                      </p:cBhvr>
                                    </p:animRot>
                                    <p:animRot by="-240000">
                                      <p:cBhvr>
                                        <p:cTn id="19" dur="200" fill="hold">
                                          <p:stCondLst>
                                            <p:cond delay="200"/>
                                          </p:stCondLst>
                                        </p:cTn>
                                        <p:tgtEl>
                                          <p:spTgt spid="32"/>
                                        </p:tgtEl>
                                        <p:attrNameLst>
                                          <p:attrName>r</p:attrName>
                                        </p:attrNameLst>
                                      </p:cBhvr>
                                    </p:animRot>
                                    <p:animRot by="240000">
                                      <p:cBhvr>
                                        <p:cTn id="20" dur="200" fill="hold">
                                          <p:stCondLst>
                                            <p:cond delay="400"/>
                                          </p:stCondLst>
                                        </p:cTn>
                                        <p:tgtEl>
                                          <p:spTgt spid="32"/>
                                        </p:tgtEl>
                                        <p:attrNameLst>
                                          <p:attrName>r</p:attrName>
                                        </p:attrNameLst>
                                      </p:cBhvr>
                                    </p:animRot>
                                    <p:animRot by="-240000">
                                      <p:cBhvr>
                                        <p:cTn id="21" dur="200" fill="hold">
                                          <p:stCondLst>
                                            <p:cond delay="600"/>
                                          </p:stCondLst>
                                        </p:cTn>
                                        <p:tgtEl>
                                          <p:spTgt spid="32"/>
                                        </p:tgtEl>
                                        <p:attrNameLst>
                                          <p:attrName>r</p:attrName>
                                        </p:attrNameLst>
                                      </p:cBhvr>
                                    </p:animRot>
                                    <p:animRot by="120000">
                                      <p:cBhvr>
                                        <p:cTn id="22" dur="200" fill="hold">
                                          <p:stCondLst>
                                            <p:cond delay="800"/>
                                          </p:stCondLst>
                                        </p:cTn>
                                        <p:tgtEl>
                                          <p:spTgt spid="32"/>
                                        </p:tgtEl>
                                        <p:attrNameLst>
                                          <p:attrName>r</p:attrName>
                                        </p:attrNameLst>
                                      </p:cBhvr>
                                    </p:animRot>
                                  </p:childTnLst>
                                </p:cTn>
                              </p:par>
                              <p:par>
                                <p:cTn id="23" presetID="32" presetClass="emph" presetSubtype="0" repeatCount="indefinite" fill="hold" grpId="0" nodeType="withEffect">
                                  <p:stCondLst>
                                    <p:cond delay="0"/>
                                  </p:stCondLst>
                                  <p:childTnLst>
                                    <p:animRot by="120000">
                                      <p:cBhvr>
                                        <p:cTn id="24" dur="100" fill="hold">
                                          <p:stCondLst>
                                            <p:cond delay="0"/>
                                          </p:stCondLst>
                                        </p:cTn>
                                        <p:tgtEl>
                                          <p:spTgt spid="31"/>
                                        </p:tgtEl>
                                        <p:attrNameLst>
                                          <p:attrName>r</p:attrName>
                                        </p:attrNameLst>
                                      </p:cBhvr>
                                    </p:animRot>
                                    <p:animRot by="-240000">
                                      <p:cBhvr>
                                        <p:cTn id="25" dur="200" fill="hold">
                                          <p:stCondLst>
                                            <p:cond delay="200"/>
                                          </p:stCondLst>
                                        </p:cTn>
                                        <p:tgtEl>
                                          <p:spTgt spid="31"/>
                                        </p:tgtEl>
                                        <p:attrNameLst>
                                          <p:attrName>r</p:attrName>
                                        </p:attrNameLst>
                                      </p:cBhvr>
                                    </p:animRot>
                                    <p:animRot by="240000">
                                      <p:cBhvr>
                                        <p:cTn id="26" dur="200" fill="hold">
                                          <p:stCondLst>
                                            <p:cond delay="400"/>
                                          </p:stCondLst>
                                        </p:cTn>
                                        <p:tgtEl>
                                          <p:spTgt spid="31"/>
                                        </p:tgtEl>
                                        <p:attrNameLst>
                                          <p:attrName>r</p:attrName>
                                        </p:attrNameLst>
                                      </p:cBhvr>
                                    </p:animRot>
                                    <p:animRot by="-240000">
                                      <p:cBhvr>
                                        <p:cTn id="27" dur="200" fill="hold">
                                          <p:stCondLst>
                                            <p:cond delay="600"/>
                                          </p:stCondLst>
                                        </p:cTn>
                                        <p:tgtEl>
                                          <p:spTgt spid="31"/>
                                        </p:tgtEl>
                                        <p:attrNameLst>
                                          <p:attrName>r</p:attrName>
                                        </p:attrNameLst>
                                      </p:cBhvr>
                                    </p:animRot>
                                    <p:animRot by="120000">
                                      <p:cBhvr>
                                        <p:cTn id="28"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8"/>
                    </p:tgtEl>
                  </p:cond>
                </p:stCondLst>
                <p:endSync evt="end" delay="0">
                  <p:rtn val="all"/>
                </p:endSync>
                <p:childTnLst>
                  <p:par>
                    <p:cTn id="30" fill="hold">
                      <p:stCondLst>
                        <p:cond delay="0"/>
                      </p:stCondLst>
                      <p:childTnLst>
                        <p:par>
                          <p:cTn id="31" fill="hold">
                            <p:stCondLst>
                              <p:cond delay="0"/>
                            </p:stCondLst>
                            <p:childTnLst>
                              <p:par>
                                <p:cTn id="32" presetID="53" presetClass="exit" presetSubtype="32" fill="hold" grpId="1" nodeType="clickEffect">
                                  <p:stCondLst>
                                    <p:cond delay="0"/>
                                  </p:stCondLst>
                                  <p:childTnLst>
                                    <p:anim calcmode="lin" valueType="num">
                                      <p:cBhvr>
                                        <p:cTn id="33" dur="1000"/>
                                        <p:tgtEl>
                                          <p:spTgt spid="28"/>
                                        </p:tgtEl>
                                        <p:attrNameLst>
                                          <p:attrName>ppt_w</p:attrName>
                                        </p:attrNameLst>
                                      </p:cBhvr>
                                      <p:tavLst>
                                        <p:tav tm="0">
                                          <p:val>
                                            <p:strVal val="ppt_w"/>
                                          </p:val>
                                        </p:tav>
                                        <p:tav tm="100000">
                                          <p:val>
                                            <p:fltVal val="0"/>
                                          </p:val>
                                        </p:tav>
                                      </p:tavLst>
                                    </p:anim>
                                    <p:anim calcmode="lin" valueType="num">
                                      <p:cBhvr>
                                        <p:cTn id="34" dur="1000"/>
                                        <p:tgtEl>
                                          <p:spTgt spid="28"/>
                                        </p:tgtEl>
                                        <p:attrNameLst>
                                          <p:attrName>ppt_h</p:attrName>
                                        </p:attrNameLst>
                                      </p:cBhvr>
                                      <p:tavLst>
                                        <p:tav tm="0">
                                          <p:val>
                                            <p:strVal val="ppt_h"/>
                                          </p:val>
                                        </p:tav>
                                        <p:tav tm="100000">
                                          <p:val>
                                            <p:fltVal val="0"/>
                                          </p:val>
                                        </p:tav>
                                      </p:tavLst>
                                    </p:anim>
                                    <p:animEffect transition="out" filter="fade">
                                      <p:cBhvr>
                                        <p:cTn id="35" dur="1000"/>
                                        <p:tgtEl>
                                          <p:spTgt spid="28"/>
                                        </p:tgtEl>
                                      </p:cBhvr>
                                    </p:animEffect>
                                    <p:set>
                                      <p:cBhvr>
                                        <p:cTn id="36"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7" restart="whenNotActive" fill="hold" evtFilter="cancelBubble" nodeType="interactiveSeq">
                <p:stCondLst>
                  <p:cond evt="onClick" delay="0">
                    <p:tgtEl>
                      <p:spTgt spid="29"/>
                    </p:tgtEl>
                  </p:cond>
                </p:stCondLst>
                <p:endSync evt="end" delay="0">
                  <p:rtn val="all"/>
                </p:endSync>
                <p:childTnLst>
                  <p:par>
                    <p:cTn id="38" fill="hold">
                      <p:stCondLst>
                        <p:cond delay="0"/>
                      </p:stCondLst>
                      <p:childTnLst>
                        <p:par>
                          <p:cTn id="39" fill="hold">
                            <p:stCondLst>
                              <p:cond delay="0"/>
                            </p:stCondLst>
                            <p:childTnLst>
                              <p:par>
                                <p:cTn id="40" presetID="53" presetClass="exit" presetSubtype="32" fill="hold" grpId="1" nodeType="clickEffect">
                                  <p:stCondLst>
                                    <p:cond delay="0"/>
                                  </p:stCondLst>
                                  <p:childTnLst>
                                    <p:anim calcmode="lin" valueType="num">
                                      <p:cBhvr>
                                        <p:cTn id="41" dur="1000"/>
                                        <p:tgtEl>
                                          <p:spTgt spid="29"/>
                                        </p:tgtEl>
                                        <p:attrNameLst>
                                          <p:attrName>ppt_w</p:attrName>
                                        </p:attrNameLst>
                                      </p:cBhvr>
                                      <p:tavLst>
                                        <p:tav tm="0">
                                          <p:val>
                                            <p:strVal val="ppt_w"/>
                                          </p:val>
                                        </p:tav>
                                        <p:tav tm="100000">
                                          <p:val>
                                            <p:fltVal val="0"/>
                                          </p:val>
                                        </p:tav>
                                      </p:tavLst>
                                    </p:anim>
                                    <p:anim calcmode="lin" valueType="num">
                                      <p:cBhvr>
                                        <p:cTn id="42" dur="1000"/>
                                        <p:tgtEl>
                                          <p:spTgt spid="29"/>
                                        </p:tgtEl>
                                        <p:attrNameLst>
                                          <p:attrName>ppt_h</p:attrName>
                                        </p:attrNameLst>
                                      </p:cBhvr>
                                      <p:tavLst>
                                        <p:tav tm="0">
                                          <p:val>
                                            <p:strVal val="ppt_h"/>
                                          </p:val>
                                        </p:tav>
                                        <p:tav tm="100000">
                                          <p:val>
                                            <p:fltVal val="0"/>
                                          </p:val>
                                        </p:tav>
                                      </p:tavLst>
                                    </p:anim>
                                    <p:animEffect transition="out" filter="fade">
                                      <p:cBhvr>
                                        <p:cTn id="43" dur="1000"/>
                                        <p:tgtEl>
                                          <p:spTgt spid="29"/>
                                        </p:tgtEl>
                                      </p:cBhvr>
                                    </p:animEffect>
                                    <p:set>
                                      <p:cBhvr>
                                        <p:cTn id="44"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0"/>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1000"/>
                                        <p:tgtEl>
                                          <p:spTgt spid="31"/>
                                        </p:tgtEl>
                                        <p:attrNameLst>
                                          <p:attrName>ppt_w</p:attrName>
                                        </p:attrNameLst>
                                      </p:cBhvr>
                                      <p:tavLst>
                                        <p:tav tm="0">
                                          <p:val>
                                            <p:strVal val="ppt_w"/>
                                          </p:val>
                                        </p:tav>
                                        <p:tav tm="100000">
                                          <p:val>
                                            <p:fltVal val="0"/>
                                          </p:val>
                                        </p:tav>
                                      </p:tavLst>
                                    </p:anim>
                                    <p:anim calcmode="lin" valueType="num">
                                      <p:cBhvr>
                                        <p:cTn id="50" dur="1000"/>
                                        <p:tgtEl>
                                          <p:spTgt spid="31"/>
                                        </p:tgtEl>
                                        <p:attrNameLst>
                                          <p:attrName>ppt_h</p:attrName>
                                        </p:attrNameLst>
                                      </p:cBhvr>
                                      <p:tavLst>
                                        <p:tav tm="0">
                                          <p:val>
                                            <p:strVal val="ppt_h"/>
                                          </p:val>
                                        </p:tav>
                                        <p:tav tm="100000">
                                          <p:val>
                                            <p:fltVal val="0"/>
                                          </p:val>
                                        </p:tav>
                                      </p:tavLst>
                                    </p:anim>
                                    <p:animEffect transition="out" filter="fade">
                                      <p:cBhvr>
                                        <p:cTn id="51" dur="1000"/>
                                        <p:tgtEl>
                                          <p:spTgt spid="31"/>
                                        </p:tgtEl>
                                      </p:cBhvr>
                                    </p:animEffect>
                                    <p:set>
                                      <p:cBhvr>
                                        <p:cTn id="52"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3" restart="whenNotActive" fill="hold" evtFilter="cancelBubble" nodeType="interactiveSeq">
                <p:stCondLst>
                  <p:cond evt="onClick" delay="0">
                    <p:tgtEl>
                      <p:spTgt spid="32"/>
                    </p:tgtEl>
                  </p:cond>
                </p:stCondLst>
                <p:endSync evt="end" delay="0">
                  <p:rtn val="all"/>
                </p:endSync>
                <p:childTnLst>
                  <p:par>
                    <p:cTn id="54" fill="hold">
                      <p:stCondLst>
                        <p:cond delay="0"/>
                      </p:stCondLst>
                      <p:childTnLst>
                        <p:par>
                          <p:cTn id="55" fill="hold">
                            <p:stCondLst>
                              <p:cond delay="0"/>
                            </p:stCondLst>
                            <p:childTnLst>
                              <p:par>
                                <p:cTn id="56" presetID="53" presetClass="exit" presetSubtype="32" fill="hold" grpId="1" nodeType="clickEffect">
                                  <p:stCondLst>
                                    <p:cond delay="0"/>
                                  </p:stCondLst>
                                  <p:childTnLst>
                                    <p:anim calcmode="lin" valueType="num">
                                      <p:cBhvr>
                                        <p:cTn id="57" dur="1000"/>
                                        <p:tgtEl>
                                          <p:spTgt spid="32"/>
                                        </p:tgtEl>
                                        <p:attrNameLst>
                                          <p:attrName>ppt_w</p:attrName>
                                        </p:attrNameLst>
                                      </p:cBhvr>
                                      <p:tavLst>
                                        <p:tav tm="0">
                                          <p:val>
                                            <p:strVal val="ppt_w"/>
                                          </p:val>
                                        </p:tav>
                                        <p:tav tm="100000">
                                          <p:val>
                                            <p:fltVal val="0"/>
                                          </p:val>
                                        </p:tav>
                                      </p:tavLst>
                                    </p:anim>
                                    <p:anim calcmode="lin" valueType="num">
                                      <p:cBhvr>
                                        <p:cTn id="58" dur="1000"/>
                                        <p:tgtEl>
                                          <p:spTgt spid="32"/>
                                        </p:tgtEl>
                                        <p:attrNameLst>
                                          <p:attrName>ppt_h</p:attrName>
                                        </p:attrNameLst>
                                      </p:cBhvr>
                                      <p:tavLst>
                                        <p:tav tm="0">
                                          <p:val>
                                            <p:strVal val="ppt_h"/>
                                          </p:val>
                                        </p:tav>
                                        <p:tav tm="100000">
                                          <p:val>
                                            <p:fltVal val="0"/>
                                          </p:val>
                                        </p:tav>
                                      </p:tavLst>
                                    </p:anim>
                                    <p:animEffect transition="out" filter="fade">
                                      <p:cBhvr>
                                        <p:cTn id="59" dur="1000"/>
                                        <p:tgtEl>
                                          <p:spTgt spid="32"/>
                                        </p:tgtEl>
                                      </p:cBhvr>
                                    </p:animEffect>
                                    <p:set>
                                      <p:cBhvr>
                                        <p:cTn id="60"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18"/>
                    </p:tgtEl>
                  </p:cond>
                </p:stCondLst>
                <p:endSync evt="end" delay="0">
                  <p:rtn val="all"/>
                </p:endSync>
                <p:childTnLst>
                  <p:par>
                    <p:cTn id="62" fill="hold">
                      <p:stCondLst>
                        <p:cond delay="0"/>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wipe(down)">
                                      <p:cBhvr>
                                        <p:cTn id="66" dur="500"/>
                                        <p:tgtEl>
                                          <p:spTgt spid="19"/>
                                        </p:tgtEl>
                                      </p:cBhvr>
                                    </p:animEffect>
                                  </p:childTnLst>
                                  <p:subTnLst>
                                    <p:audio>
                                      <p:cMediaNode>
                                        <p:cTn display="0" masterRel="sameClick">
                                          <p:stCondLst>
                                            <p:cond evt="begin" delay="0">
                                              <p:tn val="64"/>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18"/>
                  </p:tgtEl>
                </p:cond>
              </p:nextCondLst>
            </p:seq>
          </p:childTnLst>
        </p:cTn>
      </p:par>
    </p:tnLst>
    <p:bldLst>
      <p:bldP spid="28" grpId="0" animBg="1"/>
      <p:bldP spid="28" grpId="1" animBg="1"/>
      <p:bldP spid="29" grpId="0" animBg="1"/>
      <p:bldP spid="29" grpId="1" animBg="1"/>
      <p:bldP spid="31" grpId="0" animBg="1"/>
      <p:bldP spid="31" grpId="1" animBg="1"/>
      <p:bldP spid="32" grpId="0" animBg="1"/>
      <p:bldP spid="3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99075" y="422988"/>
            <a:ext cx="9873278" cy="156966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800" b="1" dirty="0">
                <a:solidFill>
                  <a:srgbClr val="002060"/>
                </a:solidFill>
                <a:latin typeface="Cambria" panose="02040503050406030204" pitchFamily="18" charset="0"/>
                <a:ea typeface="Cambria" panose="02040503050406030204" pitchFamily="18" charset="0"/>
              </a:rPr>
              <a:t>1. </a:t>
            </a:r>
            <a:r>
              <a:rPr lang="en-US" sz="4800" b="1" dirty="0" err="1">
                <a:solidFill>
                  <a:srgbClr val="002060"/>
                </a:solidFill>
                <a:latin typeface="Cambria" panose="02040503050406030204" pitchFamily="18" charset="0"/>
                <a:ea typeface="Cambria" panose="02040503050406030204" pitchFamily="18" charset="0"/>
              </a:rPr>
              <a:t>Bạn</a:t>
            </a:r>
            <a:r>
              <a:rPr lang="en-US" sz="4800" b="1" dirty="0">
                <a:solidFill>
                  <a:srgbClr val="002060"/>
                </a:solidFill>
                <a:latin typeface="Cambria" panose="02040503050406030204" pitchFamily="18" charset="0"/>
                <a:ea typeface="Cambria" panose="02040503050406030204" pitchFamily="18" charset="0"/>
              </a:rPr>
              <a:t> nhỏ </a:t>
            </a:r>
            <a:r>
              <a:rPr lang="en-US" sz="4800" b="1" dirty="0" err="1">
                <a:solidFill>
                  <a:srgbClr val="002060"/>
                </a:solidFill>
                <a:latin typeface="Cambria" panose="02040503050406030204" pitchFamily="18" charset="0"/>
                <a:ea typeface="Cambria" panose="02040503050406030204" pitchFamily="18" charset="0"/>
              </a:rPr>
              <a:t>thích</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nhất</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điều</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gì</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khi</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nghỉ</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hè</a:t>
            </a:r>
            <a:r>
              <a:rPr lang="en-US" sz="4800" b="1" dirty="0">
                <a:solidFill>
                  <a:srgbClr val="002060"/>
                </a:solidFill>
                <a:latin typeface="Cambria" panose="02040503050406030204" pitchFamily="18" charset="0"/>
                <a:ea typeface="Cambria" panose="02040503050406030204" pitchFamily="18" charset="0"/>
              </a:rPr>
              <a:t>?</a:t>
            </a:r>
          </a:p>
        </p:txBody>
      </p:sp>
      <p:sp>
        <p:nvSpPr>
          <p:cNvPr id="5" name="Rectangle 4"/>
          <p:cNvSpPr/>
          <p:nvPr/>
        </p:nvSpPr>
        <p:spPr>
          <a:xfrm>
            <a:off x="924674" y="2917861"/>
            <a:ext cx="10828962" cy="830997"/>
          </a:xfrm>
          <a:prstGeom prst="rect">
            <a:avLst/>
          </a:prstGeom>
          <a:solidFill>
            <a:schemeClr val="accent4">
              <a:lumMod val="40000"/>
              <a:lumOff val="60000"/>
            </a:schemeClr>
          </a:solidFill>
          <a:ln w="57150">
            <a:solidFill>
              <a:schemeClr val="tx1"/>
            </a:solidFill>
          </a:ln>
        </p:spPr>
        <p:txBody>
          <a:bodyPr wrap="square">
            <a:spAutoFit/>
          </a:bodyPr>
          <a:lstStyle/>
          <a:p>
            <a:pPr lvl="0" algn="ctr"/>
            <a:r>
              <a:rPr lang="vi-VN" sz="4800" b="1" dirty="0">
                <a:solidFill>
                  <a:prstClr val="black"/>
                </a:solidFill>
                <a:latin typeface="Cambria" panose="02040503050406030204" pitchFamily="18" charset="0"/>
                <a:ea typeface="Cambria" panose="02040503050406030204" pitchFamily="18" charset="0"/>
              </a:rPr>
              <a:t>Bạn nhỏ thích nhất là theo mẹ về quê.</a:t>
            </a:r>
          </a:p>
        </p:txBody>
      </p:sp>
      <p:sp>
        <p:nvSpPr>
          <p:cNvPr id="2" name="Arrow: Left 1">
            <a:hlinkClick r:id="rId3" action="ppaction://hlinksldjump"/>
            <a:extLst>
              <a:ext uri="{FF2B5EF4-FFF2-40B4-BE49-F238E27FC236}">
                <a16:creationId xmlns:a16="http://schemas.microsoft.com/office/drawing/2014/main" id="{0FAC1C4D-681A-17F3-7234-77632E0D1957}"/>
              </a:ext>
            </a:extLst>
          </p:cNvPr>
          <p:cNvSpPr/>
          <p:nvPr/>
        </p:nvSpPr>
        <p:spPr>
          <a:xfrm>
            <a:off x="11015330" y="148856"/>
            <a:ext cx="1176670" cy="457200"/>
          </a:xfrm>
          <a:prstGeom prst="lef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1615056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13060" y="458278"/>
            <a:ext cx="10508973"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vi-VN" sz="4400" b="1" dirty="0">
                <a:solidFill>
                  <a:srgbClr val="404CA8"/>
                </a:solidFill>
                <a:latin typeface="Cambria" panose="02040503050406030204" pitchFamily="18" charset="0"/>
                <a:ea typeface="Cambria" panose="02040503050406030204" pitchFamily="18" charset="0"/>
              </a:rPr>
              <a:t>2. Những câu thơ sau giúp em hiểu điều gì về bạn nhỏ?</a:t>
            </a:r>
          </a:p>
        </p:txBody>
      </p:sp>
      <p:grpSp>
        <p:nvGrpSpPr>
          <p:cNvPr id="6" name="Group 5">
            <a:extLst>
              <a:ext uri="{FF2B5EF4-FFF2-40B4-BE49-F238E27FC236}">
                <a16:creationId xmlns:a16="http://schemas.microsoft.com/office/drawing/2014/main" id="{6F673B85-7059-4229-9972-982C29CF5436}"/>
              </a:ext>
            </a:extLst>
          </p:cNvPr>
          <p:cNvGrpSpPr/>
          <p:nvPr/>
        </p:nvGrpSpPr>
        <p:grpSpPr>
          <a:xfrm>
            <a:off x="479471" y="2173230"/>
            <a:ext cx="5431809" cy="2064565"/>
            <a:chOff x="1006064" y="1522807"/>
            <a:chExt cx="9977377" cy="4656929"/>
          </a:xfrm>
        </p:grpSpPr>
        <p:sp>
          <p:nvSpPr>
            <p:cNvPr id="7"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9"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grpSp>
      <p:sp>
        <p:nvSpPr>
          <p:cNvPr id="10" name="TextBox 9"/>
          <p:cNvSpPr txBox="1"/>
          <p:nvPr/>
        </p:nvSpPr>
        <p:spPr>
          <a:xfrm>
            <a:off x="1005394" y="2666903"/>
            <a:ext cx="5217776" cy="1077218"/>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Bà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cũng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mừng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ghê</a:t>
            </a:r>
            <a:endParaRPr lang="en-US" sz="3200" dirty="0">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Khi </a:t>
            </a:r>
            <a:r>
              <a:rPr lang="en-US" sz="3200" dirty="0" err="1">
                <a:latin typeface="Cambria" panose="02040503050406030204" pitchFamily="18" charset="0"/>
                <a:ea typeface="Cambria" panose="02040503050406030204" pitchFamily="18" charset="0"/>
              </a:rPr>
              <a:t>thấy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ngõ</a:t>
            </a:r>
            <a:r>
              <a:rPr lang="en-US" sz="3200" dirty="0">
                <a:latin typeface="Cambria" panose="02040503050406030204" pitchFamily="18" charset="0"/>
                <a:ea typeface="Cambria" panose="02040503050406030204" pitchFamily="18" charset="0"/>
              </a:rPr>
              <a:t>.</a:t>
            </a:r>
          </a:p>
        </p:txBody>
      </p:sp>
      <p:grpSp>
        <p:nvGrpSpPr>
          <p:cNvPr id="11" name="Group 10">
            <a:extLst>
              <a:ext uri="{FF2B5EF4-FFF2-40B4-BE49-F238E27FC236}">
                <a16:creationId xmlns:a16="http://schemas.microsoft.com/office/drawing/2014/main" id="{6F673B85-7059-4229-9972-982C29CF5436}"/>
              </a:ext>
            </a:extLst>
          </p:cNvPr>
          <p:cNvGrpSpPr/>
          <p:nvPr/>
        </p:nvGrpSpPr>
        <p:grpSpPr>
          <a:xfrm>
            <a:off x="6178733" y="2238641"/>
            <a:ext cx="5431809" cy="2064565"/>
            <a:chOff x="1006064" y="1522807"/>
            <a:chExt cx="9977377" cy="4656929"/>
          </a:xfrm>
        </p:grpSpPr>
        <p:sp>
          <p:nvSpPr>
            <p:cNvPr id="12"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13"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grpSp>
      <p:sp>
        <p:nvSpPr>
          <p:cNvPr id="14" name="TextBox 13"/>
          <p:cNvSpPr txBox="1"/>
          <p:nvPr/>
        </p:nvSpPr>
        <p:spPr>
          <a:xfrm>
            <a:off x="6974224" y="2700417"/>
            <a:ext cx="5217776" cy="1077218"/>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Bà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mỗi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mỗi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gầy</a:t>
            </a:r>
            <a:endParaRPr lang="en-US" sz="3200" dirty="0">
              <a:latin typeface="Cambria" panose="02040503050406030204" pitchFamily="18" charset="0"/>
              <a:ea typeface="Cambria" panose="02040503050406030204" pitchFamily="18" charset="0"/>
            </a:endParaRPr>
          </a:p>
          <a:p>
            <a:r>
              <a:rPr lang="en-US" sz="3200" dirty="0" err="1">
                <a:latin typeface="Cambria" panose="02040503050406030204" pitchFamily="18" charset="0"/>
                <a:ea typeface="Cambria" panose="02040503050406030204" pitchFamily="18" charset="0"/>
              </a:rPr>
              <a:t>Chắc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luôn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vả</a:t>
            </a:r>
            <a:r>
              <a:rPr lang="en-US" sz="3200" dirty="0">
                <a:latin typeface="Cambria" panose="02040503050406030204" pitchFamily="18" charset="0"/>
                <a:ea typeface="Cambria" panose="02040503050406030204" pitchFamily="18" charset="0"/>
              </a:rPr>
              <a:t>.</a:t>
            </a:r>
          </a:p>
        </p:txBody>
      </p:sp>
      <p:sp>
        <p:nvSpPr>
          <p:cNvPr id="15" name="Down Arrow 14"/>
          <p:cNvSpPr/>
          <p:nvPr/>
        </p:nvSpPr>
        <p:spPr>
          <a:xfrm>
            <a:off x="2735744" y="4250044"/>
            <a:ext cx="504967" cy="615542"/>
          </a:xfrm>
          <a:prstGeom prst="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6" name="Down Arrow 15"/>
          <p:cNvSpPr/>
          <p:nvPr/>
        </p:nvSpPr>
        <p:spPr>
          <a:xfrm>
            <a:off x="8922838" y="4250044"/>
            <a:ext cx="504967" cy="615542"/>
          </a:xfrm>
          <a:prstGeom prst="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7" name="Flowchart: Terminator 16"/>
          <p:cNvSpPr/>
          <p:nvPr/>
        </p:nvSpPr>
        <p:spPr>
          <a:xfrm>
            <a:off x="479471" y="4865586"/>
            <a:ext cx="5328017" cy="1961647"/>
          </a:xfrm>
          <a:prstGeom prst="flowChartTerminator">
            <a:avLst/>
          </a:prstGeom>
          <a:solidFill>
            <a:schemeClr val="bg1"/>
          </a:solid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8" name="TextBox 17"/>
          <p:cNvSpPr txBox="1"/>
          <p:nvPr/>
        </p:nvSpPr>
        <p:spPr>
          <a:xfrm>
            <a:off x="651097" y="5090127"/>
            <a:ext cx="4984764" cy="1569660"/>
          </a:xfrm>
          <a:prstGeom prst="rect">
            <a:avLst/>
          </a:prstGeom>
          <a:noFill/>
        </p:spPr>
        <p:txBody>
          <a:bodyPr wrap="square" rtlCol="0">
            <a:spAutoFit/>
          </a:bodyPr>
          <a:lstStyle/>
          <a:p>
            <a:pPr algn="ctr"/>
            <a:r>
              <a:rPr lang="nl-NL" sz="3200" dirty="0">
                <a:solidFill>
                  <a:srgbClr val="008000"/>
                </a:solidFill>
                <a:latin typeface="Cambria" panose="02040503050406030204" pitchFamily="18" charset="0"/>
                <a:ea typeface="Cambria" panose="02040503050406030204" pitchFamily="18" charset="0"/>
              </a:rPr>
              <a:t>Bạn nhỏ cảm nhận được niềm vui của bà khi được gặp con cháu.</a:t>
            </a:r>
            <a:endParaRPr lang="en-US" sz="4800" dirty="0">
              <a:solidFill>
                <a:srgbClr val="008000"/>
              </a:solidFill>
              <a:latin typeface="Cambria" panose="02040503050406030204" pitchFamily="18" charset="0"/>
              <a:ea typeface="Cambria" panose="02040503050406030204" pitchFamily="18" charset="0"/>
            </a:endParaRPr>
          </a:p>
        </p:txBody>
      </p:sp>
      <p:sp>
        <p:nvSpPr>
          <p:cNvPr id="20" name="Flowchart: Terminator 19"/>
          <p:cNvSpPr/>
          <p:nvPr/>
        </p:nvSpPr>
        <p:spPr>
          <a:xfrm>
            <a:off x="6353864" y="4865586"/>
            <a:ext cx="5580468" cy="1961647"/>
          </a:xfrm>
          <a:prstGeom prst="flowChartTerminator">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1" name="TextBox 20"/>
          <p:cNvSpPr txBox="1"/>
          <p:nvPr/>
        </p:nvSpPr>
        <p:spPr>
          <a:xfrm>
            <a:off x="6499487" y="5090127"/>
            <a:ext cx="5351667" cy="1569660"/>
          </a:xfrm>
          <a:prstGeom prst="rect">
            <a:avLst/>
          </a:prstGeom>
          <a:noFill/>
        </p:spPr>
        <p:txBody>
          <a:bodyPr wrap="square" rtlCol="0">
            <a:spAutoFit/>
          </a:bodyPr>
          <a:lstStyle/>
          <a:p>
            <a:pPr algn="ctr"/>
            <a:r>
              <a:rPr lang="nl-NL" sz="3200" dirty="0">
                <a:solidFill>
                  <a:srgbClr val="008000"/>
                </a:solidFill>
                <a:latin typeface="Cambria" panose="02040503050406030204" pitchFamily="18" charset="0"/>
                <a:ea typeface="Cambria" panose="02040503050406030204" pitchFamily="18" charset="0"/>
              </a:rPr>
              <a:t>Bạn nhỏ quan tâm tới sức khoẻ của bà, nhận ra bà yếu hơn, biết bà vất vả nhiều.</a:t>
            </a:r>
            <a:endParaRPr lang="en-US" sz="3200" dirty="0">
              <a:solidFill>
                <a:srgbClr val="008000"/>
              </a:solidFill>
              <a:latin typeface="Cambria" panose="02040503050406030204" pitchFamily="18" charset="0"/>
              <a:ea typeface="Cambria" panose="02040503050406030204" pitchFamily="18" charset="0"/>
            </a:endParaRPr>
          </a:p>
        </p:txBody>
      </p:sp>
      <p:sp>
        <p:nvSpPr>
          <p:cNvPr id="22" name="Arrow: Left 21">
            <a:hlinkClick r:id="rId3" action="ppaction://hlinksldjump"/>
            <a:extLst>
              <a:ext uri="{FF2B5EF4-FFF2-40B4-BE49-F238E27FC236}">
                <a16:creationId xmlns:a16="http://schemas.microsoft.com/office/drawing/2014/main" id="{DB4F9735-013D-ED99-EAAA-A64CCEE02169}"/>
              </a:ext>
            </a:extLst>
          </p:cNvPr>
          <p:cNvSpPr/>
          <p:nvPr/>
        </p:nvSpPr>
        <p:spPr>
          <a:xfrm>
            <a:off x="11015330" y="148856"/>
            <a:ext cx="1176670" cy="457200"/>
          </a:xfrm>
          <a:prstGeom prst="lef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2963767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randombar(horizontal)">
                                      <p:cBhvr>
                                        <p:cTn id="30" dur="500"/>
                                        <p:tgtEl>
                                          <p:spTgt spid="2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randombar(horizontal)">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6" grpId="0" animBg="1"/>
      <p:bldP spid="17" grpId="0" animBg="1"/>
      <p:bldP spid="18" grpId="0"/>
      <p:bldP spid="20" grpId="0" animBg="1"/>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87590" y="388956"/>
            <a:ext cx="10423429" cy="132343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vi-VN" sz="4000" b="1" dirty="0">
                <a:solidFill>
                  <a:srgbClr val="404CA8"/>
                </a:solidFill>
                <a:latin typeface="Cambria" panose="02040503050406030204" pitchFamily="18" charset="0"/>
                <a:ea typeface="Cambria" panose="02040503050406030204" pitchFamily="18" charset="0"/>
              </a:rPr>
              <a:t>3. Kể những việc làm nói lên tình yêu thương của bà dành cho con cháu.</a:t>
            </a:r>
          </a:p>
        </p:txBody>
      </p:sp>
      <p:sp>
        <p:nvSpPr>
          <p:cNvPr id="2" name="TextBox 1">
            <a:extLst>
              <a:ext uri="{FF2B5EF4-FFF2-40B4-BE49-F238E27FC236}">
                <a16:creationId xmlns:a16="http://schemas.microsoft.com/office/drawing/2014/main" id="{A67B651B-3B16-8842-7865-D9160782DF2F}"/>
              </a:ext>
            </a:extLst>
          </p:cNvPr>
          <p:cNvSpPr txBox="1"/>
          <p:nvPr/>
        </p:nvSpPr>
        <p:spPr>
          <a:xfrm>
            <a:off x="393986" y="2154618"/>
            <a:ext cx="4942291" cy="1815882"/>
          </a:xfrm>
          <a:prstGeom prst="rect">
            <a:avLst/>
          </a:prstGeom>
          <a:solidFill>
            <a:schemeClr val="bg1"/>
          </a:solidFill>
          <a:ln w="28575">
            <a:solidFill>
              <a:srgbClr val="008000"/>
            </a:solidFill>
            <a:prstDash val="lgDash"/>
          </a:ln>
        </p:spPr>
        <p:txBody>
          <a:bodyPr wrap="square" rtlCol="0">
            <a:spAutoFit/>
          </a:bodyPr>
          <a:lstStyle/>
          <a:p>
            <a:r>
              <a:rPr lang="en-US" sz="2800" dirty="0" err="1">
                <a:solidFill>
                  <a:srgbClr val="FF5050"/>
                </a:solidFill>
                <a:latin typeface="Cambria" panose="02040503050406030204" pitchFamily="18" charset="0"/>
                <a:ea typeface="Cambria" panose="02040503050406030204" pitchFamily="18" charset="0"/>
              </a:rPr>
              <a:t>Vườn</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bà</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có</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nhiều</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quả</a:t>
            </a:r>
            <a:r>
              <a:rPr lang="en-US" sz="2800" dirty="0">
                <a:solidFill>
                  <a:srgbClr val="FF5050"/>
                </a:solidFill>
                <a:latin typeface="Cambria" panose="02040503050406030204" pitchFamily="18" charset="0"/>
                <a:ea typeface="Cambria" panose="02040503050406030204" pitchFamily="18" charset="0"/>
              </a:rPr>
              <a:t> </a:t>
            </a:r>
          </a:p>
          <a:p>
            <a:r>
              <a:rPr lang="en-US" sz="2800" dirty="0" err="1">
                <a:solidFill>
                  <a:srgbClr val="FF5050"/>
                </a:solidFill>
                <a:latin typeface="Cambria" panose="02040503050406030204" pitchFamily="18" charset="0"/>
                <a:ea typeface="Cambria" panose="02040503050406030204" pitchFamily="18" charset="0"/>
              </a:rPr>
              <a:t>Chẳng</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mấy</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lúc</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bà</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ăn</a:t>
            </a:r>
            <a:endParaRPr lang="en-US" sz="2800" dirty="0">
              <a:solidFill>
                <a:srgbClr val="FF5050"/>
              </a:solidFill>
              <a:latin typeface="Cambria" panose="02040503050406030204" pitchFamily="18" charset="0"/>
              <a:ea typeface="Cambria" panose="02040503050406030204" pitchFamily="18" charset="0"/>
            </a:endParaRPr>
          </a:p>
          <a:p>
            <a:r>
              <a:rPr lang="en-US" sz="2800" dirty="0" err="1">
                <a:solidFill>
                  <a:srgbClr val="FF5050"/>
                </a:solidFill>
                <a:latin typeface="Cambria" panose="02040503050406030204" pitchFamily="18" charset="0"/>
                <a:ea typeface="Cambria" panose="02040503050406030204" pitchFamily="18" charset="0"/>
              </a:rPr>
              <a:t>Bà</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bảo</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thích</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để</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dành</a:t>
            </a:r>
            <a:endParaRPr lang="en-US" sz="2800" dirty="0">
              <a:solidFill>
                <a:srgbClr val="FF5050"/>
              </a:solidFill>
              <a:latin typeface="Cambria" panose="02040503050406030204" pitchFamily="18" charset="0"/>
              <a:ea typeface="Cambria" panose="02040503050406030204" pitchFamily="18" charset="0"/>
            </a:endParaRPr>
          </a:p>
          <a:p>
            <a:r>
              <a:rPr lang="en-US" sz="2800" dirty="0">
                <a:solidFill>
                  <a:srgbClr val="FF5050"/>
                </a:solidFill>
                <a:latin typeface="Cambria" panose="02040503050406030204" pitchFamily="18" charset="0"/>
                <a:ea typeface="Cambria" panose="02040503050406030204" pitchFamily="18" charset="0"/>
              </a:rPr>
              <a:t>Cho </a:t>
            </a:r>
            <a:r>
              <a:rPr lang="en-US" sz="2800" dirty="0" err="1">
                <a:solidFill>
                  <a:srgbClr val="FF5050"/>
                </a:solidFill>
                <a:latin typeface="Cambria" panose="02040503050406030204" pitchFamily="18" charset="0"/>
                <a:ea typeface="Cambria" panose="02040503050406030204" pitchFamily="18" charset="0"/>
              </a:rPr>
              <a:t>cháu</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về</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ra</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hái</a:t>
            </a:r>
            <a:r>
              <a:rPr lang="en-US" sz="2800" dirty="0">
                <a:solidFill>
                  <a:srgbClr val="FF5050"/>
                </a:solidFill>
                <a:latin typeface="Cambria" panose="02040503050406030204" pitchFamily="18" charset="0"/>
                <a:ea typeface="Cambria" panose="02040503050406030204" pitchFamily="18" charset="0"/>
              </a:rPr>
              <a:t>.</a:t>
            </a:r>
          </a:p>
        </p:txBody>
      </p:sp>
      <p:sp>
        <p:nvSpPr>
          <p:cNvPr id="3" name="Arrow: Down 1">
            <a:extLst>
              <a:ext uri="{FF2B5EF4-FFF2-40B4-BE49-F238E27FC236}">
                <a16:creationId xmlns:a16="http://schemas.microsoft.com/office/drawing/2014/main" id="{B7FCB29E-0635-544D-4E3B-8C3B53C8AE22}"/>
              </a:ext>
            </a:extLst>
          </p:cNvPr>
          <p:cNvSpPr/>
          <p:nvPr/>
        </p:nvSpPr>
        <p:spPr>
          <a:xfrm rot="16200000">
            <a:off x="5647921" y="2642774"/>
            <a:ext cx="516536" cy="894162"/>
          </a:xfrm>
          <a:custGeom>
            <a:avLst/>
            <a:gdLst>
              <a:gd name="connsiteX0" fmla="*/ 0 w 516536"/>
              <a:gd name="connsiteY0" fmla="*/ 635894 h 894162"/>
              <a:gd name="connsiteX1" fmla="*/ 129134 w 516536"/>
              <a:gd name="connsiteY1" fmla="*/ 635894 h 894162"/>
              <a:gd name="connsiteX2" fmla="*/ 129134 w 516536"/>
              <a:gd name="connsiteY2" fmla="*/ 0 h 894162"/>
              <a:gd name="connsiteX3" fmla="*/ 387402 w 516536"/>
              <a:gd name="connsiteY3" fmla="*/ 0 h 894162"/>
              <a:gd name="connsiteX4" fmla="*/ 387402 w 516536"/>
              <a:gd name="connsiteY4" fmla="*/ 635894 h 894162"/>
              <a:gd name="connsiteX5" fmla="*/ 516536 w 516536"/>
              <a:gd name="connsiteY5" fmla="*/ 635894 h 894162"/>
              <a:gd name="connsiteX6" fmla="*/ 258268 w 516536"/>
              <a:gd name="connsiteY6" fmla="*/ 894162 h 894162"/>
              <a:gd name="connsiteX7" fmla="*/ 0 w 516536"/>
              <a:gd name="connsiteY7" fmla="*/ 635894 h 89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536" h="894162" fill="none" extrusionOk="0">
                <a:moveTo>
                  <a:pt x="0" y="635894"/>
                </a:moveTo>
                <a:cubicBezTo>
                  <a:pt x="27844" y="646150"/>
                  <a:pt x="69767" y="642180"/>
                  <a:pt x="129134" y="635894"/>
                </a:cubicBezTo>
                <a:cubicBezTo>
                  <a:pt x="185771" y="519401"/>
                  <a:pt x="102709" y="85003"/>
                  <a:pt x="129134" y="0"/>
                </a:cubicBezTo>
                <a:cubicBezTo>
                  <a:pt x="175028" y="9338"/>
                  <a:pt x="263798" y="3338"/>
                  <a:pt x="387402" y="0"/>
                </a:cubicBezTo>
                <a:cubicBezTo>
                  <a:pt x="336591" y="106663"/>
                  <a:pt x="405870" y="409886"/>
                  <a:pt x="387402" y="635894"/>
                </a:cubicBezTo>
                <a:cubicBezTo>
                  <a:pt x="401562" y="635521"/>
                  <a:pt x="484431" y="646845"/>
                  <a:pt x="516536" y="635894"/>
                </a:cubicBezTo>
                <a:cubicBezTo>
                  <a:pt x="426502" y="722688"/>
                  <a:pt x="341795" y="781816"/>
                  <a:pt x="258268" y="894162"/>
                </a:cubicBezTo>
                <a:cubicBezTo>
                  <a:pt x="159662" y="753779"/>
                  <a:pt x="75363" y="706110"/>
                  <a:pt x="0" y="635894"/>
                </a:cubicBezTo>
                <a:close/>
              </a:path>
              <a:path w="516536" h="894162" stroke="0" extrusionOk="0">
                <a:moveTo>
                  <a:pt x="0" y="635894"/>
                </a:moveTo>
                <a:cubicBezTo>
                  <a:pt x="17429" y="636400"/>
                  <a:pt x="64746" y="627221"/>
                  <a:pt x="129134" y="635894"/>
                </a:cubicBezTo>
                <a:cubicBezTo>
                  <a:pt x="163931" y="389381"/>
                  <a:pt x="107380" y="115394"/>
                  <a:pt x="129134" y="0"/>
                </a:cubicBezTo>
                <a:cubicBezTo>
                  <a:pt x="246743" y="-11704"/>
                  <a:pt x="266077" y="-21369"/>
                  <a:pt x="387402" y="0"/>
                </a:cubicBezTo>
                <a:cubicBezTo>
                  <a:pt x="341528" y="83325"/>
                  <a:pt x="407708" y="526661"/>
                  <a:pt x="387402" y="635894"/>
                </a:cubicBezTo>
                <a:cubicBezTo>
                  <a:pt x="423041" y="631246"/>
                  <a:pt x="478863" y="633303"/>
                  <a:pt x="516536" y="635894"/>
                </a:cubicBezTo>
                <a:cubicBezTo>
                  <a:pt x="377607" y="746260"/>
                  <a:pt x="322598" y="786689"/>
                  <a:pt x="258268" y="894162"/>
                </a:cubicBezTo>
                <a:cubicBezTo>
                  <a:pt x="197656" y="873891"/>
                  <a:pt x="96880" y="689089"/>
                  <a:pt x="0" y="635894"/>
                </a:cubicBezTo>
                <a:close/>
              </a:path>
            </a:pathLst>
          </a:custGeom>
          <a:ln>
            <a:extLst>
              <a:ext uri="{C807C97D-BFC1-408E-A445-0C87EB9F89A2}">
                <ask:lineSketchStyleProps xmlns:ask="http://schemas.microsoft.com/office/drawing/2018/sketchyshapes" xmlns="" sd="2150004705">
                  <a:prstGeom prst="downArrow">
                    <a:avLst/>
                  </a:prstGeom>
                  <ask:type>
                    <ask:lineSketchCurved/>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1E74832-F062-A377-C4C5-A84B41CBB783}"/>
              </a:ext>
            </a:extLst>
          </p:cNvPr>
          <p:cNvSpPr txBox="1"/>
          <p:nvPr/>
        </p:nvSpPr>
        <p:spPr>
          <a:xfrm>
            <a:off x="323237" y="4193066"/>
            <a:ext cx="5013040" cy="1015663"/>
          </a:xfrm>
          <a:prstGeom prst="rect">
            <a:avLst/>
          </a:prstGeom>
          <a:solidFill>
            <a:schemeClr val="bg1"/>
          </a:solidFill>
          <a:ln w="28575">
            <a:solidFill>
              <a:schemeClr val="accent2">
                <a:lumMod val="75000"/>
              </a:schemeClr>
            </a:solidFill>
            <a:prstDash val="lgDash"/>
          </a:ln>
        </p:spPr>
        <p:txBody>
          <a:bodyPr wrap="square" rtlCol="0">
            <a:spAutoFit/>
          </a:bodyPr>
          <a:lstStyle/>
          <a:p>
            <a:r>
              <a:rPr lang="en-US" sz="3000">
                <a:solidFill>
                  <a:srgbClr val="008000"/>
                </a:solidFill>
                <a:latin typeface="Cambria" panose="02040503050406030204" pitchFamily="18" charset="0"/>
                <a:ea typeface="Cambria" panose="02040503050406030204" pitchFamily="18" charset="0"/>
              </a:rPr>
              <a:t>Em mồ hôi nhễ nhại</a:t>
            </a:r>
          </a:p>
          <a:p>
            <a:r>
              <a:rPr lang="en-US" sz="3000">
                <a:solidFill>
                  <a:srgbClr val="008000"/>
                </a:solidFill>
                <a:latin typeface="Cambria" panose="02040503050406030204" pitchFamily="18" charset="0"/>
                <a:ea typeface="Cambria" panose="02040503050406030204" pitchFamily="18" charset="0"/>
              </a:rPr>
              <a:t>Bà theo quạt liền tay</a:t>
            </a:r>
          </a:p>
        </p:txBody>
      </p:sp>
      <p:sp>
        <p:nvSpPr>
          <p:cNvPr id="6" name="TextBox 5">
            <a:extLst>
              <a:ext uri="{FF2B5EF4-FFF2-40B4-BE49-F238E27FC236}">
                <a16:creationId xmlns:a16="http://schemas.microsoft.com/office/drawing/2014/main" id="{AA380DD3-7ACA-0576-CDB5-F377E263364E}"/>
              </a:ext>
            </a:extLst>
          </p:cNvPr>
          <p:cNvSpPr txBox="1"/>
          <p:nvPr/>
        </p:nvSpPr>
        <p:spPr>
          <a:xfrm>
            <a:off x="305929" y="5425213"/>
            <a:ext cx="5030348" cy="954107"/>
          </a:xfrm>
          <a:prstGeom prst="rect">
            <a:avLst/>
          </a:prstGeom>
          <a:solidFill>
            <a:schemeClr val="bg1"/>
          </a:solidFill>
          <a:ln w="28575">
            <a:solidFill>
              <a:srgbClr val="FF6600"/>
            </a:solidFill>
            <a:prstDash val="lgDash"/>
          </a:ln>
        </p:spPr>
        <p:txBody>
          <a:bodyPr wrap="square" rtlCol="0">
            <a:spAutoFit/>
          </a:bodyPr>
          <a:lstStyle/>
          <a:p>
            <a:r>
              <a:rPr lang="en-US" sz="2800">
                <a:solidFill>
                  <a:schemeClr val="accent1">
                    <a:lumMod val="75000"/>
                  </a:schemeClr>
                </a:solidFill>
                <a:latin typeface="Cambria" panose="02040503050406030204" pitchFamily="18" charset="0"/>
                <a:ea typeface="Cambria" panose="02040503050406030204" pitchFamily="18" charset="0"/>
              </a:rPr>
              <a:t>Thoáng nghe bà kể chuyện</a:t>
            </a:r>
          </a:p>
          <a:p>
            <a:r>
              <a:rPr lang="en-US" sz="2800">
                <a:solidFill>
                  <a:schemeClr val="accent1">
                    <a:lumMod val="75000"/>
                  </a:schemeClr>
                </a:solidFill>
                <a:latin typeface="Cambria" panose="02040503050406030204" pitchFamily="18" charset="0"/>
                <a:ea typeface="Cambria" panose="02040503050406030204" pitchFamily="18" charset="0"/>
              </a:rPr>
              <a:t>Gió thơm say chập chờn.</a:t>
            </a:r>
          </a:p>
        </p:txBody>
      </p:sp>
      <p:sp>
        <p:nvSpPr>
          <p:cNvPr id="7" name="Flowchart: Terminator 6">
            <a:extLst>
              <a:ext uri="{FF2B5EF4-FFF2-40B4-BE49-F238E27FC236}">
                <a16:creationId xmlns:a16="http://schemas.microsoft.com/office/drawing/2014/main" id="{7D437889-A189-0130-0406-D6E4E1568E67}"/>
              </a:ext>
            </a:extLst>
          </p:cNvPr>
          <p:cNvSpPr/>
          <p:nvPr/>
        </p:nvSpPr>
        <p:spPr>
          <a:xfrm>
            <a:off x="6476101" y="2152078"/>
            <a:ext cx="5328017" cy="1818421"/>
          </a:xfrm>
          <a:prstGeom prst="flowChartTerminator">
            <a:avLst/>
          </a:prstGeom>
          <a:solidFill>
            <a:schemeClr val="bg1"/>
          </a:solidFill>
          <a:ln w="28575">
            <a:solidFill>
              <a:srgbClr val="E53B8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44A97FB-4A32-B101-9078-C7179D9CF4ED}"/>
              </a:ext>
            </a:extLst>
          </p:cNvPr>
          <p:cNvSpPr txBox="1"/>
          <p:nvPr/>
        </p:nvSpPr>
        <p:spPr>
          <a:xfrm>
            <a:off x="6715967" y="2356795"/>
            <a:ext cx="4984764" cy="1384995"/>
          </a:xfrm>
          <a:prstGeom prst="rect">
            <a:avLst/>
          </a:prstGeom>
          <a:noFill/>
        </p:spPr>
        <p:txBody>
          <a:bodyPr wrap="square" rtlCol="0">
            <a:spAutoFit/>
          </a:bodyPr>
          <a:lstStyle/>
          <a:p>
            <a:r>
              <a:rPr lang="nl-NL" sz="2800">
                <a:latin typeface="Cambria" panose="02040503050406030204" pitchFamily="18" charset="0"/>
                <a:ea typeface="Cambria" panose="02040503050406030204" pitchFamily="18" charset="0"/>
              </a:rPr>
              <a:t>Thể hiện bà luôn nghĩ đến con cháu, muốn dành hết cho con cháu.</a:t>
            </a:r>
            <a:endParaRPr lang="en-US" sz="2800">
              <a:latin typeface="Cambria" panose="02040503050406030204" pitchFamily="18" charset="0"/>
              <a:ea typeface="Cambria" panose="02040503050406030204" pitchFamily="18" charset="0"/>
            </a:endParaRPr>
          </a:p>
        </p:txBody>
      </p:sp>
      <p:sp>
        <p:nvSpPr>
          <p:cNvPr id="10" name="Flowchart: Terminator 9">
            <a:extLst>
              <a:ext uri="{FF2B5EF4-FFF2-40B4-BE49-F238E27FC236}">
                <a16:creationId xmlns:a16="http://schemas.microsoft.com/office/drawing/2014/main" id="{82DC4AFB-ADD3-311D-A73E-F3B93FE0162F}"/>
              </a:ext>
            </a:extLst>
          </p:cNvPr>
          <p:cNvSpPr/>
          <p:nvPr/>
        </p:nvSpPr>
        <p:spPr>
          <a:xfrm>
            <a:off x="6536900" y="4135934"/>
            <a:ext cx="5328017" cy="1131527"/>
          </a:xfrm>
          <a:prstGeom prst="flowChartTerminator">
            <a:avLst/>
          </a:prstGeom>
          <a:solidFill>
            <a:schemeClr val="bg1"/>
          </a:solid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4027431-1CB3-052A-BEAE-ABE70C9B547B}"/>
              </a:ext>
            </a:extLst>
          </p:cNvPr>
          <p:cNvSpPr txBox="1"/>
          <p:nvPr/>
        </p:nvSpPr>
        <p:spPr>
          <a:xfrm>
            <a:off x="6735822" y="4231466"/>
            <a:ext cx="4984764" cy="954107"/>
          </a:xfrm>
          <a:prstGeom prst="rect">
            <a:avLst/>
          </a:prstGeom>
          <a:noFill/>
        </p:spPr>
        <p:txBody>
          <a:bodyPr wrap="square" rtlCol="0">
            <a:spAutoFit/>
          </a:bodyPr>
          <a:lstStyle/>
          <a:p>
            <a:r>
              <a:rPr lang="nl-NL" sz="2800">
                <a:latin typeface="Cambria" panose="02040503050406030204" pitchFamily="18" charset="0"/>
                <a:ea typeface="Cambria" panose="02040503050406030204" pitchFamily="18" charset="0"/>
              </a:rPr>
              <a:t>Bà yêu thương cháu, chăm sóc từng li, từng tí.</a:t>
            </a:r>
            <a:endParaRPr lang="en-US" sz="3200">
              <a:latin typeface="Cambria" panose="02040503050406030204" pitchFamily="18" charset="0"/>
              <a:ea typeface="Cambria" panose="02040503050406030204" pitchFamily="18" charset="0"/>
            </a:endParaRPr>
          </a:p>
        </p:txBody>
      </p:sp>
      <p:sp>
        <p:nvSpPr>
          <p:cNvPr id="12" name="Flowchart: Terminator 11">
            <a:extLst>
              <a:ext uri="{FF2B5EF4-FFF2-40B4-BE49-F238E27FC236}">
                <a16:creationId xmlns:a16="http://schemas.microsoft.com/office/drawing/2014/main" id="{DDFC616A-5F51-40D2-4A74-75717A196158}"/>
              </a:ext>
            </a:extLst>
          </p:cNvPr>
          <p:cNvSpPr/>
          <p:nvPr/>
        </p:nvSpPr>
        <p:spPr>
          <a:xfrm>
            <a:off x="6485563" y="5444303"/>
            <a:ext cx="5328017" cy="1131527"/>
          </a:xfrm>
          <a:prstGeom prst="flowChartTerminator">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C8ACBFE-EAD9-A94D-3D61-BB6C30D7AAC0}"/>
              </a:ext>
            </a:extLst>
          </p:cNvPr>
          <p:cNvSpPr txBox="1"/>
          <p:nvPr/>
        </p:nvSpPr>
        <p:spPr>
          <a:xfrm>
            <a:off x="6643541" y="5539835"/>
            <a:ext cx="5257308" cy="954107"/>
          </a:xfrm>
          <a:prstGeom prst="rect">
            <a:avLst/>
          </a:prstGeom>
          <a:noFill/>
        </p:spPr>
        <p:txBody>
          <a:bodyPr wrap="square" rtlCol="0">
            <a:spAutoFit/>
          </a:bodyPr>
          <a:lstStyle/>
          <a:p>
            <a:r>
              <a:rPr lang="nl-NL" sz="2800">
                <a:latin typeface="Cambria" panose="02040503050406030204" pitchFamily="18" charset="0"/>
                <a:ea typeface="Cambria" panose="02040503050406030204" pitchFamily="18" charset="0"/>
              </a:rPr>
              <a:t>Bà kể chuyện cho nghe điều mà các cháu nhỏ thích.</a:t>
            </a:r>
            <a:endParaRPr lang="en-US" sz="2800">
              <a:latin typeface="Cambria" panose="02040503050406030204" pitchFamily="18" charset="0"/>
              <a:ea typeface="Cambria" panose="02040503050406030204" pitchFamily="18" charset="0"/>
            </a:endParaRPr>
          </a:p>
        </p:txBody>
      </p:sp>
      <p:sp>
        <p:nvSpPr>
          <p:cNvPr id="14" name="Arrow: Down 1">
            <a:extLst>
              <a:ext uri="{FF2B5EF4-FFF2-40B4-BE49-F238E27FC236}">
                <a16:creationId xmlns:a16="http://schemas.microsoft.com/office/drawing/2014/main" id="{E682524F-86E9-4D6E-EF6B-A0A2FA705930}"/>
              </a:ext>
            </a:extLst>
          </p:cNvPr>
          <p:cNvSpPr/>
          <p:nvPr/>
        </p:nvSpPr>
        <p:spPr>
          <a:xfrm rot="16200000">
            <a:off x="5689944" y="4200022"/>
            <a:ext cx="458552" cy="1016993"/>
          </a:xfrm>
          <a:custGeom>
            <a:avLst/>
            <a:gdLst>
              <a:gd name="connsiteX0" fmla="*/ 0 w 458552"/>
              <a:gd name="connsiteY0" fmla="*/ 787717 h 1016993"/>
              <a:gd name="connsiteX1" fmla="*/ 114638 w 458552"/>
              <a:gd name="connsiteY1" fmla="*/ 787717 h 1016993"/>
              <a:gd name="connsiteX2" fmla="*/ 114638 w 458552"/>
              <a:gd name="connsiteY2" fmla="*/ 0 h 1016993"/>
              <a:gd name="connsiteX3" fmla="*/ 343914 w 458552"/>
              <a:gd name="connsiteY3" fmla="*/ 0 h 1016993"/>
              <a:gd name="connsiteX4" fmla="*/ 343914 w 458552"/>
              <a:gd name="connsiteY4" fmla="*/ 787717 h 1016993"/>
              <a:gd name="connsiteX5" fmla="*/ 458552 w 458552"/>
              <a:gd name="connsiteY5" fmla="*/ 787717 h 1016993"/>
              <a:gd name="connsiteX6" fmla="*/ 229276 w 458552"/>
              <a:gd name="connsiteY6" fmla="*/ 1016993 h 1016993"/>
              <a:gd name="connsiteX7" fmla="*/ 0 w 458552"/>
              <a:gd name="connsiteY7" fmla="*/ 787717 h 101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552" h="1016993" fill="none" extrusionOk="0">
                <a:moveTo>
                  <a:pt x="0" y="787717"/>
                </a:moveTo>
                <a:cubicBezTo>
                  <a:pt x="32505" y="797813"/>
                  <a:pt x="85405" y="790309"/>
                  <a:pt x="114638" y="787717"/>
                </a:cubicBezTo>
                <a:cubicBezTo>
                  <a:pt x="44526" y="577587"/>
                  <a:pt x="121813" y="326180"/>
                  <a:pt x="114638" y="0"/>
                </a:cubicBezTo>
                <a:cubicBezTo>
                  <a:pt x="137806" y="-15927"/>
                  <a:pt x="298533" y="-10651"/>
                  <a:pt x="343914" y="0"/>
                </a:cubicBezTo>
                <a:cubicBezTo>
                  <a:pt x="296867" y="140415"/>
                  <a:pt x="343478" y="470845"/>
                  <a:pt x="343914" y="787717"/>
                </a:cubicBezTo>
                <a:cubicBezTo>
                  <a:pt x="397946" y="797233"/>
                  <a:pt x="438214" y="794870"/>
                  <a:pt x="458552" y="787717"/>
                </a:cubicBezTo>
                <a:cubicBezTo>
                  <a:pt x="399604" y="834094"/>
                  <a:pt x="336354" y="924827"/>
                  <a:pt x="229276" y="1016993"/>
                </a:cubicBezTo>
                <a:cubicBezTo>
                  <a:pt x="192390" y="970772"/>
                  <a:pt x="45987" y="847718"/>
                  <a:pt x="0" y="787717"/>
                </a:cubicBezTo>
                <a:close/>
              </a:path>
              <a:path w="458552" h="1016993" stroke="0" extrusionOk="0">
                <a:moveTo>
                  <a:pt x="0" y="787717"/>
                </a:moveTo>
                <a:cubicBezTo>
                  <a:pt x="47575" y="784358"/>
                  <a:pt x="90039" y="789680"/>
                  <a:pt x="114638" y="787717"/>
                </a:cubicBezTo>
                <a:cubicBezTo>
                  <a:pt x="182057" y="472190"/>
                  <a:pt x="165802" y="105746"/>
                  <a:pt x="114638" y="0"/>
                </a:cubicBezTo>
                <a:cubicBezTo>
                  <a:pt x="139599" y="14826"/>
                  <a:pt x="230298" y="-19651"/>
                  <a:pt x="343914" y="0"/>
                </a:cubicBezTo>
                <a:cubicBezTo>
                  <a:pt x="287469" y="233180"/>
                  <a:pt x="376591" y="590438"/>
                  <a:pt x="343914" y="787717"/>
                </a:cubicBezTo>
                <a:cubicBezTo>
                  <a:pt x="366731" y="796890"/>
                  <a:pt x="445132" y="785681"/>
                  <a:pt x="458552" y="787717"/>
                </a:cubicBezTo>
                <a:cubicBezTo>
                  <a:pt x="395763" y="847954"/>
                  <a:pt x="253662" y="959050"/>
                  <a:pt x="229276" y="1016993"/>
                </a:cubicBezTo>
                <a:cubicBezTo>
                  <a:pt x="161830" y="977290"/>
                  <a:pt x="93558" y="843562"/>
                  <a:pt x="0" y="787717"/>
                </a:cubicBezTo>
                <a:close/>
              </a:path>
            </a:pathLst>
          </a:custGeom>
          <a:solidFill>
            <a:srgbClr val="FF6600"/>
          </a:solidFill>
          <a:ln>
            <a:solidFill>
              <a:srgbClr val="FF0000"/>
            </a:solidFill>
            <a:extLst>
              <a:ext uri="{C807C97D-BFC1-408E-A445-0C87EB9F89A2}">
                <ask:lineSketchStyleProps xmlns:ask="http://schemas.microsoft.com/office/drawing/2018/sketchyshapes" xmlns="" sd="2150004705">
                  <a:prstGeom prst="downArrow">
                    <a:avLst/>
                  </a:prstGeom>
                  <ask:type>
                    <ask:lineSketchCurved/>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5" name="Arrow: Down 1">
            <a:extLst>
              <a:ext uri="{FF2B5EF4-FFF2-40B4-BE49-F238E27FC236}">
                <a16:creationId xmlns:a16="http://schemas.microsoft.com/office/drawing/2014/main" id="{CBF16501-7947-79A3-D698-8EA88DC22EA7}"/>
              </a:ext>
            </a:extLst>
          </p:cNvPr>
          <p:cNvSpPr/>
          <p:nvPr/>
        </p:nvSpPr>
        <p:spPr>
          <a:xfrm rot="16200000">
            <a:off x="5654128" y="5455185"/>
            <a:ext cx="516536" cy="894162"/>
          </a:xfrm>
          <a:custGeom>
            <a:avLst/>
            <a:gdLst>
              <a:gd name="connsiteX0" fmla="*/ 0 w 516536"/>
              <a:gd name="connsiteY0" fmla="*/ 635894 h 894162"/>
              <a:gd name="connsiteX1" fmla="*/ 129134 w 516536"/>
              <a:gd name="connsiteY1" fmla="*/ 635894 h 894162"/>
              <a:gd name="connsiteX2" fmla="*/ 129134 w 516536"/>
              <a:gd name="connsiteY2" fmla="*/ 0 h 894162"/>
              <a:gd name="connsiteX3" fmla="*/ 387402 w 516536"/>
              <a:gd name="connsiteY3" fmla="*/ 0 h 894162"/>
              <a:gd name="connsiteX4" fmla="*/ 387402 w 516536"/>
              <a:gd name="connsiteY4" fmla="*/ 635894 h 894162"/>
              <a:gd name="connsiteX5" fmla="*/ 516536 w 516536"/>
              <a:gd name="connsiteY5" fmla="*/ 635894 h 894162"/>
              <a:gd name="connsiteX6" fmla="*/ 258268 w 516536"/>
              <a:gd name="connsiteY6" fmla="*/ 894162 h 894162"/>
              <a:gd name="connsiteX7" fmla="*/ 0 w 516536"/>
              <a:gd name="connsiteY7" fmla="*/ 635894 h 89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536" h="894162" fill="none" extrusionOk="0">
                <a:moveTo>
                  <a:pt x="0" y="635894"/>
                </a:moveTo>
                <a:cubicBezTo>
                  <a:pt x="27844" y="646150"/>
                  <a:pt x="69767" y="642180"/>
                  <a:pt x="129134" y="635894"/>
                </a:cubicBezTo>
                <a:cubicBezTo>
                  <a:pt x="185771" y="519401"/>
                  <a:pt x="102709" y="85003"/>
                  <a:pt x="129134" y="0"/>
                </a:cubicBezTo>
                <a:cubicBezTo>
                  <a:pt x="175028" y="9338"/>
                  <a:pt x="263798" y="3338"/>
                  <a:pt x="387402" y="0"/>
                </a:cubicBezTo>
                <a:cubicBezTo>
                  <a:pt x="336591" y="106663"/>
                  <a:pt x="405870" y="409886"/>
                  <a:pt x="387402" y="635894"/>
                </a:cubicBezTo>
                <a:cubicBezTo>
                  <a:pt x="401562" y="635521"/>
                  <a:pt x="484431" y="646845"/>
                  <a:pt x="516536" y="635894"/>
                </a:cubicBezTo>
                <a:cubicBezTo>
                  <a:pt x="426502" y="722688"/>
                  <a:pt x="341795" y="781816"/>
                  <a:pt x="258268" y="894162"/>
                </a:cubicBezTo>
                <a:cubicBezTo>
                  <a:pt x="159662" y="753779"/>
                  <a:pt x="75363" y="706110"/>
                  <a:pt x="0" y="635894"/>
                </a:cubicBezTo>
                <a:close/>
              </a:path>
              <a:path w="516536" h="894162" stroke="0" extrusionOk="0">
                <a:moveTo>
                  <a:pt x="0" y="635894"/>
                </a:moveTo>
                <a:cubicBezTo>
                  <a:pt x="17429" y="636400"/>
                  <a:pt x="64746" y="627221"/>
                  <a:pt x="129134" y="635894"/>
                </a:cubicBezTo>
                <a:cubicBezTo>
                  <a:pt x="163931" y="389381"/>
                  <a:pt x="107380" y="115394"/>
                  <a:pt x="129134" y="0"/>
                </a:cubicBezTo>
                <a:cubicBezTo>
                  <a:pt x="246743" y="-11704"/>
                  <a:pt x="266077" y="-21369"/>
                  <a:pt x="387402" y="0"/>
                </a:cubicBezTo>
                <a:cubicBezTo>
                  <a:pt x="341528" y="83325"/>
                  <a:pt x="407708" y="526661"/>
                  <a:pt x="387402" y="635894"/>
                </a:cubicBezTo>
                <a:cubicBezTo>
                  <a:pt x="423041" y="631246"/>
                  <a:pt x="478863" y="633303"/>
                  <a:pt x="516536" y="635894"/>
                </a:cubicBezTo>
                <a:cubicBezTo>
                  <a:pt x="377607" y="746260"/>
                  <a:pt x="322598" y="786689"/>
                  <a:pt x="258268" y="894162"/>
                </a:cubicBezTo>
                <a:cubicBezTo>
                  <a:pt x="197656" y="873891"/>
                  <a:pt x="96880" y="689089"/>
                  <a:pt x="0" y="635894"/>
                </a:cubicBezTo>
                <a:close/>
              </a:path>
            </a:pathLst>
          </a:custGeom>
          <a:ln>
            <a:extLst>
              <a:ext uri="{C807C97D-BFC1-408E-A445-0C87EB9F89A2}">
                <ask:lineSketchStyleProps xmlns:ask="http://schemas.microsoft.com/office/drawing/2018/sketchyshapes" xmlns="" sd="2150004705">
                  <a:prstGeom prst="downArrow">
                    <a:avLst/>
                  </a:prstGeom>
                  <ask:type>
                    <ask:lineSketchCurve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6" name="Arrow: Left 15">
            <a:hlinkClick r:id="rId3" action="ppaction://hlinksldjump"/>
            <a:extLst>
              <a:ext uri="{FF2B5EF4-FFF2-40B4-BE49-F238E27FC236}">
                <a16:creationId xmlns:a16="http://schemas.microsoft.com/office/drawing/2014/main" id="{98B56DF3-A061-E053-9CD7-0F94242FEF9B}"/>
              </a:ext>
            </a:extLst>
          </p:cNvPr>
          <p:cNvSpPr/>
          <p:nvPr/>
        </p:nvSpPr>
        <p:spPr>
          <a:xfrm>
            <a:off x="11015330" y="148856"/>
            <a:ext cx="1176670" cy="457200"/>
          </a:xfrm>
          <a:prstGeom prst="lef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2740121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randombar(horizontal)">
                                      <p:cBhvr>
                                        <p:cTn id="40" dur="500"/>
                                        <p:tgtEl>
                                          <p:spTgt spid="10"/>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randombar(horizontal)">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down)">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left)">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randombar(horizontal)">
                                      <p:cBhvr>
                                        <p:cTn id="58" dur="500"/>
                                        <p:tgtEl>
                                          <p:spTgt spid="12"/>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randombar(horizontal)">
                                      <p:cBhvr>
                                        <p:cTn id="6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 grpId="0" animBg="1"/>
      <p:bldP spid="4" grpId="0" animBg="1"/>
      <p:bldP spid="6" grpId="0" animBg="1"/>
      <p:bldP spid="7" grpId="0" animBg="1"/>
      <p:bldP spid="9" grpId="0"/>
      <p:bldP spid="10" grpId="0" animBg="1"/>
      <p:bldP spid="11" grpId="0"/>
      <p:bldP spid="12" grpId="0" animBg="1"/>
      <p:bldP spid="13" grpId="0"/>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99075" y="422988"/>
            <a:ext cx="10538804" cy="132343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002060"/>
                </a:solidFill>
                <a:latin typeface="Cambria" panose="02040503050406030204" pitchFamily="18" charset="0"/>
                <a:ea typeface="Cambria" panose="02040503050406030204" pitchFamily="18" charset="0"/>
              </a:rPr>
              <a:t>4. Theo </a:t>
            </a:r>
            <a:r>
              <a:rPr lang="en-US" sz="4000" b="1" dirty="0" err="1">
                <a:solidFill>
                  <a:srgbClr val="002060"/>
                </a:solidFill>
                <a:latin typeface="Cambria" panose="02040503050406030204" pitchFamily="18" charset="0"/>
                <a:ea typeface="Cambria" panose="02040503050406030204" pitchFamily="18" charset="0"/>
              </a:rPr>
              <a:t>em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vì</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sao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bạn</a:t>
            </a:r>
            <a:r>
              <a:rPr lang="en-US" sz="4000" b="1" dirty="0">
                <a:solidFill>
                  <a:srgbClr val="002060"/>
                </a:solidFill>
                <a:latin typeface="Cambria" panose="02040503050406030204" pitchFamily="18" charset="0"/>
                <a:ea typeface="Cambria" panose="02040503050406030204" pitchFamily="18" charset="0"/>
              </a:rPr>
              <a:t> nhỏ </a:t>
            </a:r>
            <a:r>
              <a:rPr lang="en-US" sz="4000" b="1" dirty="0" err="1">
                <a:solidFill>
                  <a:srgbClr val="002060"/>
                </a:solidFill>
                <a:latin typeface="Cambria" panose="02040503050406030204" pitchFamily="18" charset="0"/>
                <a:ea typeface="Cambria" panose="02040503050406030204" pitchFamily="18" charset="0"/>
              </a:rPr>
              <a:t>thấy</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vui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thích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trong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kì</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nghỉ</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hè</a:t>
            </a:r>
            <a:r>
              <a:rPr lang="en-US" sz="4000" b="1" dirty="0">
                <a:solidFill>
                  <a:srgbClr val="002060"/>
                </a:solidFill>
                <a:latin typeface="Cambria" panose="02040503050406030204" pitchFamily="18" charset="0"/>
                <a:ea typeface="Cambria" panose="02040503050406030204" pitchFamily="18" charset="0"/>
              </a:rPr>
              <a:t> ở </a:t>
            </a:r>
            <a:r>
              <a:rPr lang="en-US" sz="4000" b="1" dirty="0" err="1">
                <a:solidFill>
                  <a:srgbClr val="002060"/>
                </a:solidFill>
                <a:latin typeface="Cambria" panose="02040503050406030204" pitchFamily="18" charset="0"/>
                <a:ea typeface="Cambria" panose="02040503050406030204" pitchFamily="18" charset="0"/>
              </a:rPr>
              <a:t>quê</a:t>
            </a:r>
            <a:r>
              <a:rPr lang="en-US" sz="4000" b="1" dirty="0">
                <a:solidFill>
                  <a:srgbClr val="002060"/>
                </a:solidFill>
                <a:latin typeface="Cambria" panose="02040503050406030204" pitchFamily="18" charset="0"/>
                <a:ea typeface="Cambria" panose="02040503050406030204" pitchFamily="18" charset="0"/>
              </a:rPr>
              <a:t>?</a:t>
            </a:r>
          </a:p>
        </p:txBody>
      </p:sp>
      <p:sp>
        <p:nvSpPr>
          <p:cNvPr id="5" name="Rectangle 4"/>
          <p:cNvSpPr/>
          <p:nvPr/>
        </p:nvSpPr>
        <p:spPr>
          <a:xfrm>
            <a:off x="924674" y="2917861"/>
            <a:ext cx="10828962" cy="2585323"/>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5400" b="1" dirty="0">
                <a:solidFill>
                  <a:prstClr val="black"/>
                </a:solidFill>
                <a:latin typeface="Cambria" panose="02040503050406030204" pitchFamily="18" charset="0"/>
                <a:ea typeface="Cambria" panose="02040503050406030204" pitchFamily="18" charset="0"/>
              </a:rPr>
              <a:t>Vì vườn nhà bà có nhiều cây ăn quả; được bà chăm sóc, yêu thương; được bà kể chuyện,…</a:t>
            </a:r>
          </a:p>
        </p:txBody>
      </p:sp>
      <p:sp>
        <p:nvSpPr>
          <p:cNvPr id="2" name="Arrow: Left 1">
            <a:hlinkClick r:id="rId3" action="ppaction://hlinksldjump"/>
            <a:extLst>
              <a:ext uri="{FF2B5EF4-FFF2-40B4-BE49-F238E27FC236}">
                <a16:creationId xmlns:a16="http://schemas.microsoft.com/office/drawing/2014/main" id="{4474FE47-C636-0425-4744-BD65472D3B30}"/>
              </a:ext>
            </a:extLst>
          </p:cNvPr>
          <p:cNvSpPr/>
          <p:nvPr/>
        </p:nvSpPr>
        <p:spPr>
          <a:xfrm>
            <a:off x="11015330" y="148856"/>
            <a:ext cx="1176670" cy="457200"/>
          </a:xfrm>
          <a:prstGeom prst="lef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2694554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vector graphics&#10;&#10;Description automatically generated">
            <a:extLst>
              <a:ext uri="{FF2B5EF4-FFF2-40B4-BE49-F238E27FC236}">
                <a16:creationId xmlns:a16="http://schemas.microsoft.com/office/drawing/2014/main" id="{8F92D3F5-E6D5-46A1-B9D6-2E80A41FE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10384" y="2651252"/>
            <a:ext cx="4413388" cy="4413388"/>
          </a:xfrm>
          <a:prstGeom prst="rect">
            <a:avLst/>
          </a:prstGeom>
        </p:spPr>
      </p:pic>
      <p:grpSp>
        <p:nvGrpSpPr>
          <p:cNvPr id="5" name="Group 4">
            <a:extLst>
              <a:ext uri="{FF2B5EF4-FFF2-40B4-BE49-F238E27FC236}">
                <a16:creationId xmlns:a16="http://schemas.microsoft.com/office/drawing/2014/main" id="{F9A25FE6-3ADA-442E-A85C-E4129499837E}"/>
              </a:ext>
            </a:extLst>
          </p:cNvPr>
          <p:cNvGrpSpPr/>
          <p:nvPr/>
        </p:nvGrpSpPr>
        <p:grpSpPr>
          <a:xfrm>
            <a:off x="2911646" y="1795222"/>
            <a:ext cx="6520722" cy="2685201"/>
            <a:chOff x="3432747" y="2090060"/>
            <a:chExt cx="5141627" cy="3690241"/>
          </a:xfrm>
        </p:grpSpPr>
        <p:sp>
          <p:nvSpPr>
            <p:cNvPr id="6" name="Rectangle: Rounded Corners 5">
              <a:extLst>
                <a:ext uri="{FF2B5EF4-FFF2-40B4-BE49-F238E27FC236}">
                  <a16:creationId xmlns:a16="http://schemas.microsoft.com/office/drawing/2014/main" id="{2BA1B3E9-2045-4EB9-A2E4-E521E205ACB4}"/>
                </a:ext>
              </a:extLst>
            </p:cNvPr>
            <p:cNvSpPr/>
            <p:nvPr/>
          </p:nvSpPr>
          <p:spPr>
            <a:xfrm>
              <a:off x="3432747" y="2090060"/>
              <a:ext cx="5141627" cy="3690241"/>
            </a:xfrm>
            <a:custGeom>
              <a:avLst/>
              <a:gdLst>
                <a:gd name="connsiteX0" fmla="*/ 0 w 5141627"/>
                <a:gd name="connsiteY0" fmla="*/ 615052 h 3690241"/>
                <a:gd name="connsiteX1" fmla="*/ 615052 w 5141627"/>
                <a:gd name="connsiteY1" fmla="*/ 0 h 3690241"/>
                <a:gd name="connsiteX2" fmla="*/ 4526575 w 5141627"/>
                <a:gd name="connsiteY2" fmla="*/ 0 h 3690241"/>
                <a:gd name="connsiteX3" fmla="*/ 5141627 w 5141627"/>
                <a:gd name="connsiteY3" fmla="*/ 615052 h 3690241"/>
                <a:gd name="connsiteX4" fmla="*/ 5141627 w 5141627"/>
                <a:gd name="connsiteY4" fmla="*/ 3075189 h 3690241"/>
                <a:gd name="connsiteX5" fmla="*/ 4526575 w 5141627"/>
                <a:gd name="connsiteY5" fmla="*/ 3690241 h 3690241"/>
                <a:gd name="connsiteX6" fmla="*/ 615052 w 5141627"/>
                <a:gd name="connsiteY6" fmla="*/ 3690241 h 3690241"/>
                <a:gd name="connsiteX7" fmla="*/ 0 w 5141627"/>
                <a:gd name="connsiteY7" fmla="*/ 3075189 h 3690241"/>
                <a:gd name="connsiteX8" fmla="*/ 0 w 5141627"/>
                <a:gd name="connsiteY8" fmla="*/ 615052 h 369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627" h="3690241" fill="none" extrusionOk="0">
                  <a:moveTo>
                    <a:pt x="0" y="615052"/>
                  </a:moveTo>
                  <a:cubicBezTo>
                    <a:pt x="-4072" y="275148"/>
                    <a:pt x="290142" y="36052"/>
                    <a:pt x="615052" y="0"/>
                  </a:cubicBezTo>
                  <a:cubicBezTo>
                    <a:pt x="1175262" y="74095"/>
                    <a:pt x="2604160" y="54240"/>
                    <a:pt x="4526575" y="0"/>
                  </a:cubicBezTo>
                  <a:cubicBezTo>
                    <a:pt x="4835735" y="56429"/>
                    <a:pt x="5133781" y="290213"/>
                    <a:pt x="5141627" y="615052"/>
                  </a:cubicBezTo>
                  <a:cubicBezTo>
                    <a:pt x="5071167" y="1227980"/>
                    <a:pt x="5105747" y="2146916"/>
                    <a:pt x="5141627" y="3075189"/>
                  </a:cubicBezTo>
                  <a:cubicBezTo>
                    <a:pt x="5155810" y="3401731"/>
                    <a:pt x="4810221" y="3713951"/>
                    <a:pt x="4526575" y="3690241"/>
                  </a:cubicBezTo>
                  <a:cubicBezTo>
                    <a:pt x="2880218" y="3522736"/>
                    <a:pt x="1500144" y="3780992"/>
                    <a:pt x="615052" y="3690241"/>
                  </a:cubicBezTo>
                  <a:cubicBezTo>
                    <a:pt x="267961" y="3669065"/>
                    <a:pt x="48270" y="3435230"/>
                    <a:pt x="0" y="3075189"/>
                  </a:cubicBezTo>
                  <a:cubicBezTo>
                    <a:pt x="135421" y="2439990"/>
                    <a:pt x="-123058" y="1303833"/>
                    <a:pt x="0" y="615052"/>
                  </a:cubicBezTo>
                  <a:close/>
                </a:path>
                <a:path w="5141627" h="3690241" stroke="0" extrusionOk="0">
                  <a:moveTo>
                    <a:pt x="0" y="615052"/>
                  </a:moveTo>
                  <a:cubicBezTo>
                    <a:pt x="9142" y="272571"/>
                    <a:pt x="286930" y="18926"/>
                    <a:pt x="615052" y="0"/>
                  </a:cubicBezTo>
                  <a:cubicBezTo>
                    <a:pt x="1299274" y="100433"/>
                    <a:pt x="3426099" y="96564"/>
                    <a:pt x="4526575" y="0"/>
                  </a:cubicBezTo>
                  <a:cubicBezTo>
                    <a:pt x="4858077" y="8779"/>
                    <a:pt x="5124557" y="280129"/>
                    <a:pt x="5141627" y="615052"/>
                  </a:cubicBezTo>
                  <a:cubicBezTo>
                    <a:pt x="5059271" y="865942"/>
                    <a:pt x="5114270" y="1865714"/>
                    <a:pt x="5141627" y="3075189"/>
                  </a:cubicBezTo>
                  <a:cubicBezTo>
                    <a:pt x="5136489" y="3408424"/>
                    <a:pt x="4830375" y="3683256"/>
                    <a:pt x="4526575" y="3690241"/>
                  </a:cubicBezTo>
                  <a:cubicBezTo>
                    <a:pt x="2819830" y="3670662"/>
                    <a:pt x="2320509" y="3526450"/>
                    <a:pt x="615052" y="3690241"/>
                  </a:cubicBezTo>
                  <a:cubicBezTo>
                    <a:pt x="249647" y="3643222"/>
                    <a:pt x="2022" y="3386599"/>
                    <a:pt x="0" y="3075189"/>
                  </a:cubicBezTo>
                  <a:cubicBezTo>
                    <a:pt x="107801" y="2195946"/>
                    <a:pt x="-92908" y="922901"/>
                    <a:pt x="0" y="615052"/>
                  </a:cubicBezTo>
                  <a:close/>
                </a:path>
              </a:pathLst>
            </a:custGeom>
            <a:solidFill>
              <a:schemeClr val="bg1"/>
            </a:solidFill>
            <a:ln>
              <a:solidFill>
                <a:srgbClr val="7C96F5"/>
              </a:solidFill>
              <a:extLst>
                <a:ext uri="{C807C97D-BFC1-408E-A445-0C87EB9F89A2}">
                  <ask:lineSketchStyleProps xmlns:ask="http://schemas.microsoft.com/office/drawing/2018/sketchyshapes" xmlns="" sd="41283021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CF79395-BBBC-49B0-B012-36D99CE81020}"/>
                </a:ext>
              </a:extLst>
            </p:cNvPr>
            <p:cNvSpPr txBox="1"/>
            <p:nvPr/>
          </p:nvSpPr>
          <p:spPr>
            <a:xfrm>
              <a:off x="3768870" y="2808504"/>
              <a:ext cx="4676933" cy="253361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Hãy</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chọn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và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thuộc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lòng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3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khổ</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thơ</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thích</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grpSp>
      <p:pic>
        <p:nvPicPr>
          <p:cNvPr id="8" name="Picture 7" descr="A picture containing chip, tree, plant, snack food&#10;&#10;Description automatically generated">
            <a:extLst>
              <a:ext uri="{FF2B5EF4-FFF2-40B4-BE49-F238E27FC236}">
                <a16:creationId xmlns:a16="http://schemas.microsoft.com/office/drawing/2014/main" id="{B2C40B40-9BEF-445A-ADCF-771A1E362859}"/>
              </a:ext>
            </a:extLst>
          </p:cNvPr>
          <p:cNvPicPr>
            <a:picLocks noChangeAspect="1"/>
          </p:cNvPicPr>
          <p:nvPr/>
        </p:nvPicPr>
        <p:blipFill>
          <a:blip r:embed="rId4">
            <a:grayscl/>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9" name="Picture 8" descr="A picture containing chip, tree, plant, snack food&#10;&#10;Description automatically generated">
            <a:extLst>
              <a:ext uri="{FF2B5EF4-FFF2-40B4-BE49-F238E27FC236}">
                <a16:creationId xmlns:a16="http://schemas.microsoft.com/office/drawing/2014/main" id="{54A7A742-FA57-4A50-942E-7584BFA10C19}"/>
              </a:ext>
            </a:extLst>
          </p:cNvPr>
          <p:cNvPicPr>
            <a:picLocks noChangeAspect="1"/>
          </p:cNvPicPr>
          <p:nvPr/>
        </p:nvPicPr>
        <p:blipFill>
          <a:blip r:embed="rId4">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10" name="Picture 9" descr="A picture containing chip, tree, plant, snack food&#10;&#10;Description automatically generated">
            <a:extLst>
              <a:ext uri="{FF2B5EF4-FFF2-40B4-BE49-F238E27FC236}">
                <a16:creationId xmlns:a16="http://schemas.microsoft.com/office/drawing/2014/main" id="{6B0268CF-7D26-4345-ACAC-EEA5E3595788}"/>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1" name="Picture 10">
            <a:extLst>
              <a:ext uri="{FF2B5EF4-FFF2-40B4-BE49-F238E27FC236}">
                <a16:creationId xmlns:a16="http://schemas.microsoft.com/office/drawing/2014/main" id="{A54CBEA3-E1E7-4331-BD54-A850F93EF5A0}"/>
              </a:ext>
            </a:extLst>
          </p:cNvPr>
          <p:cNvPicPr>
            <a:picLocks noChangeAspect="1"/>
          </p:cNvPicPr>
          <p:nvPr/>
        </p:nvPicPr>
        <p:blipFill>
          <a:blip r:embed="rId6">
            <a:extLst>
              <a:ext uri="{BEBA8EAE-BF5A-486C-A8C5-ECC9F3942E4B}">
                <a14:imgProps xmlns:a14="http://schemas.microsoft.com/office/drawing/2010/main">
                  <a14:imgLayer r:embed="rId7">
                    <a14:imgEffect>
                      <a14:artisticFilmGrain/>
                    </a14:imgEffect>
                  </a14:imgLayer>
                </a14:imgProps>
              </a:ext>
            </a:extLst>
          </a:blip>
          <a:stretch>
            <a:fillRect/>
          </a:stretch>
        </p:blipFill>
        <p:spPr>
          <a:xfrm>
            <a:off x="-358714" y="5176360"/>
            <a:ext cx="3173102" cy="2324330"/>
          </a:xfrm>
          <a:prstGeom prst="rect">
            <a:avLst/>
          </a:prstGeom>
        </p:spPr>
      </p:pic>
      <p:pic>
        <p:nvPicPr>
          <p:cNvPr id="12" name="Picture 11">
            <a:extLst>
              <a:ext uri="{FF2B5EF4-FFF2-40B4-BE49-F238E27FC236}">
                <a16:creationId xmlns:a16="http://schemas.microsoft.com/office/drawing/2014/main" id="{476172BB-4EAC-4ED4-A1AE-5E4492C11C12}"/>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rot="787732" flipH="1">
            <a:off x="7635814" y="1422643"/>
            <a:ext cx="2187142" cy="993193"/>
          </a:xfrm>
          <a:prstGeom prst="rect">
            <a:avLst/>
          </a:prstGeom>
        </p:spPr>
      </p:pic>
    </p:spTree>
    <p:extLst>
      <p:ext uri="{BB962C8B-B14F-4D97-AF65-F5344CB8AC3E}">
        <p14:creationId xmlns:p14="http://schemas.microsoft.com/office/powerpoint/2010/main" val="389958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08B08890-FBCD-438D-8B99-3C34FD02B79F}"/>
              </a:ext>
            </a:extLst>
          </p:cNvPr>
          <p:cNvGrpSpPr/>
          <p:nvPr/>
        </p:nvGrpSpPr>
        <p:grpSpPr>
          <a:xfrm>
            <a:off x="2661159" y="1211177"/>
            <a:ext cx="7090944" cy="5123375"/>
            <a:chOff x="838200" y="1027906"/>
            <a:chExt cx="7025640" cy="5085511"/>
          </a:xfrm>
        </p:grpSpPr>
        <p:sp>
          <p:nvSpPr>
            <p:cNvPr id="34" name="Rectangle: Rounded Corners 6">
              <a:extLst>
                <a:ext uri="{FF2B5EF4-FFF2-40B4-BE49-F238E27FC236}">
                  <a16:creationId xmlns:a16="http://schemas.microsoft.com/office/drawing/2014/main" id="{FEEBD803-3D29-4289-BEFA-FFC8A8A4B5E8}"/>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Rectangle: Rounded Corners 7">
              <a:extLst>
                <a:ext uri="{FF2B5EF4-FFF2-40B4-BE49-F238E27FC236}">
                  <a16:creationId xmlns:a16="http://schemas.microsoft.com/office/drawing/2014/main" id="{DB205114-E527-4E61-AA95-EBED7AA81BAA}"/>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7" name="TextBox 36">
            <a:extLst>
              <a:ext uri="{FF2B5EF4-FFF2-40B4-BE49-F238E27FC236}">
                <a16:creationId xmlns:a16="http://schemas.microsoft.com/office/drawing/2014/main" id="{F0EB7CC7-93CD-486E-8A00-10B0F2F4AE32}"/>
              </a:ext>
            </a:extLst>
          </p:cNvPr>
          <p:cNvSpPr txBox="1"/>
          <p:nvPr/>
        </p:nvSpPr>
        <p:spPr>
          <a:xfrm>
            <a:off x="3674593" y="2398577"/>
            <a:ext cx="5304350" cy="3785652"/>
          </a:xfrm>
          <a:prstGeom prst="rect">
            <a:avLst/>
          </a:prstGeom>
          <a:noFill/>
          <a:ln>
            <a:solidFill>
              <a:schemeClr val="bg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Vườn bà có nhiều quả</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Chẳng mấy lúc bà ăn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Bà bảo thích để dành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Cho cháu về ra hái.</a:t>
            </a:r>
          </a:p>
        </p:txBody>
      </p:sp>
      <p:pic>
        <p:nvPicPr>
          <p:cNvPr id="13" name="Picture 12" descr="Shape, rectangle&#10;&#10;Description automatically generated">
            <a:extLst>
              <a:ext uri="{FF2B5EF4-FFF2-40B4-BE49-F238E27FC236}">
                <a16:creationId xmlns:a16="http://schemas.microsoft.com/office/drawing/2014/main" id="{ACBD9CF5-7AE2-45AD-A89E-2234BDF5103D}"/>
              </a:ext>
            </a:extLst>
          </p:cNvPr>
          <p:cNvPicPr>
            <a:picLocks noChangeAspect="1"/>
          </p:cNvPicPr>
          <p:nvPr/>
        </p:nvPicPr>
        <p:blipFill>
          <a:blip r:embed="rId5">
            <a:grayscl/>
            <a:extLst>
              <a:ext uri="{BEBA8EAE-BF5A-486C-A8C5-ECC9F3942E4B}">
                <a14:imgProps xmlns:a14="http://schemas.microsoft.com/office/drawing/2010/main">
                  <a14:imgLayer r:embed="rId6">
                    <a14:imgEffect>
                      <a14:artisticFilmGrain/>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977075" y="276137"/>
            <a:ext cx="6683234" cy="983034"/>
          </a:xfrm>
          <a:prstGeom prst="rect">
            <a:avLst/>
          </a:prstGeom>
        </p:spPr>
      </p:pic>
      <p:sp>
        <p:nvSpPr>
          <p:cNvPr id="2" name="Title 1">
            <a:extLst>
              <a:ext uri="{FF2B5EF4-FFF2-40B4-BE49-F238E27FC236}">
                <a16:creationId xmlns:a16="http://schemas.microsoft.com/office/drawing/2014/main" id="{7614721B-ACD1-465B-9BB8-74A1CF1CF43D}"/>
              </a:ext>
            </a:extLst>
          </p:cNvPr>
          <p:cNvSpPr>
            <a:spLocks noGrp="1"/>
          </p:cNvSpPr>
          <p:nvPr>
            <p:ph type="title"/>
          </p:nvPr>
        </p:nvSpPr>
        <p:spPr>
          <a:xfrm>
            <a:off x="3154110" y="185949"/>
            <a:ext cx="5759548" cy="1325563"/>
          </a:xfrm>
        </p:spPr>
        <p:txBody>
          <a:bodyPr>
            <a:noAutofit/>
          </a:bodyPr>
          <a:lstStyle/>
          <a:p>
            <a:pPr algn="ctr"/>
            <a:r>
              <a:rPr lang="en-US" sz="5400" b="1" dirty="0" err="1">
                <a:solidFill>
                  <a:srgbClr val="FF0000"/>
                </a:solidFill>
                <a:latin typeface="Cambria" panose="02040503050406030204" pitchFamily="18" charset="0"/>
                <a:ea typeface="Cambria" panose="02040503050406030204" pitchFamily="18" charset="0"/>
              </a:rPr>
              <a:t>Trò</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chơi</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Đặt</a:t>
            </a:r>
            <a:r>
              <a:rPr lang="en-US" sz="5400" b="1" dirty="0">
                <a:solidFill>
                  <a:srgbClr val="FF0000"/>
                </a:solidFill>
                <a:latin typeface="Cambria" panose="02040503050406030204" pitchFamily="18" charset="0"/>
                <a:ea typeface="Cambria" panose="02040503050406030204" pitchFamily="18" charset="0"/>
              </a:rPr>
              <a:t> Sao</a:t>
            </a:r>
          </a:p>
        </p:txBody>
      </p:sp>
      <p:pic>
        <p:nvPicPr>
          <p:cNvPr id="7" name="Picture 6" descr="A picture containing vector graphics&#10;&#10;Description automatically generated">
            <a:extLst>
              <a:ext uri="{FF2B5EF4-FFF2-40B4-BE49-F238E27FC236}">
                <a16:creationId xmlns:a16="http://schemas.microsoft.com/office/drawing/2014/main" id="{AE7748FF-8AA5-4E1F-929F-2CA628D236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89106" y="2648688"/>
            <a:ext cx="4413388" cy="4413388"/>
          </a:xfrm>
          <a:prstGeom prst="rect">
            <a:avLst/>
          </a:prstGeom>
        </p:spPr>
      </p:pic>
      <p:pic>
        <p:nvPicPr>
          <p:cNvPr id="30" name="Picture 29">
            <a:extLst>
              <a:ext uri="{FF2B5EF4-FFF2-40B4-BE49-F238E27FC236}">
                <a16:creationId xmlns:a16="http://schemas.microsoft.com/office/drawing/2014/main" id="{8C3DAC03-8CAE-4E95-8A9F-63914B6A2D16}"/>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847801" y="4269960"/>
            <a:ext cx="2460726" cy="1117429"/>
          </a:xfrm>
          <a:prstGeom prst="rect">
            <a:avLst/>
          </a:prstGeom>
        </p:spPr>
      </p:pic>
      <p:pic>
        <p:nvPicPr>
          <p:cNvPr id="32" name="Picture 31">
            <a:extLst>
              <a:ext uri="{FF2B5EF4-FFF2-40B4-BE49-F238E27FC236}">
                <a16:creationId xmlns:a16="http://schemas.microsoft.com/office/drawing/2014/main" id="{F202B4F1-CDC4-4EC3-8CB7-A5EF10A2F717}"/>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6025307" y="2444474"/>
            <a:ext cx="2563293" cy="1164005"/>
          </a:xfrm>
          <a:prstGeom prst="rect">
            <a:avLst/>
          </a:prstGeom>
        </p:spPr>
      </p:pic>
      <p:pic>
        <p:nvPicPr>
          <p:cNvPr id="35" name="Picture 34" descr="A picture containing chip, tree, plant, snack food&#10;&#10;Description automatically generated">
            <a:extLst>
              <a:ext uri="{FF2B5EF4-FFF2-40B4-BE49-F238E27FC236}">
                <a16:creationId xmlns:a16="http://schemas.microsoft.com/office/drawing/2014/main" id="{6A1A4BEA-B957-4D03-AD03-9CCD055614A3}"/>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133" name="Picture 132" descr="A picture containing chip, tree, plant, snack food&#10;&#10;Description automatically generated">
            <a:extLst>
              <a:ext uri="{FF2B5EF4-FFF2-40B4-BE49-F238E27FC236}">
                <a16:creationId xmlns:a16="http://schemas.microsoft.com/office/drawing/2014/main" id="{76C6182C-2E95-4CC5-B6EF-2B501FD721B6}"/>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33" name="Picture 32">
            <a:extLst>
              <a:ext uri="{FF2B5EF4-FFF2-40B4-BE49-F238E27FC236}">
                <a16:creationId xmlns:a16="http://schemas.microsoft.com/office/drawing/2014/main" id="{0D903671-2B29-478D-92CD-1EF062720B3D}"/>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704600" y="5207224"/>
            <a:ext cx="2460726" cy="1117429"/>
          </a:xfrm>
          <a:prstGeom prst="rect">
            <a:avLst/>
          </a:prstGeom>
        </p:spPr>
      </p:pic>
      <p:pic>
        <p:nvPicPr>
          <p:cNvPr id="134" name="Picture 133" descr="A picture containing chip, tree, plant, snack food&#10;&#10;Description automatically generated">
            <a:extLst>
              <a:ext uri="{FF2B5EF4-FFF2-40B4-BE49-F238E27FC236}">
                <a16:creationId xmlns:a16="http://schemas.microsoft.com/office/drawing/2014/main" id="{E662F975-B213-45D4-846D-11C1C4EBC0C4}"/>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37" name="Picture 136">
            <a:extLst>
              <a:ext uri="{FF2B5EF4-FFF2-40B4-BE49-F238E27FC236}">
                <a16:creationId xmlns:a16="http://schemas.microsoft.com/office/drawing/2014/main" id="{7099041A-96F4-4A3C-801E-1A116DE09221}"/>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511510" y="4356556"/>
            <a:ext cx="2405838" cy="993193"/>
          </a:xfrm>
          <a:prstGeom prst="rect">
            <a:avLst/>
          </a:prstGeom>
        </p:spPr>
      </p:pic>
      <p:pic>
        <p:nvPicPr>
          <p:cNvPr id="138" name="Picture 137">
            <a:extLst>
              <a:ext uri="{FF2B5EF4-FFF2-40B4-BE49-F238E27FC236}">
                <a16:creationId xmlns:a16="http://schemas.microsoft.com/office/drawing/2014/main" id="{AA4BB7A9-7AB7-41AE-8E26-A598B61791FA}"/>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975398" y="5197325"/>
            <a:ext cx="2187143" cy="993193"/>
          </a:xfrm>
          <a:prstGeom prst="rect">
            <a:avLst/>
          </a:prstGeom>
        </p:spPr>
      </p:pic>
      <p:pic>
        <p:nvPicPr>
          <p:cNvPr id="155" name="Picture 154">
            <a:extLst>
              <a:ext uri="{FF2B5EF4-FFF2-40B4-BE49-F238E27FC236}">
                <a16:creationId xmlns:a16="http://schemas.microsoft.com/office/drawing/2014/main" id="{997AFB50-D774-413A-9844-7FAED817674F}"/>
              </a:ext>
            </a:extLst>
          </p:cNvPr>
          <p:cNvPicPr>
            <a:picLocks noChangeAspect="1"/>
          </p:cNvPicPr>
          <p:nvPr/>
        </p:nvPicPr>
        <p:blipFill>
          <a:blip r:embed="rId12">
            <a:duotone>
              <a:prstClr val="black"/>
              <a:schemeClr val="accent6">
                <a:tint val="45000"/>
                <a:satMod val="400000"/>
              </a:schemeClr>
            </a:duotone>
            <a:extLst>
              <a:ext uri="{BEBA8EAE-BF5A-486C-A8C5-ECC9F3942E4B}">
                <a14:imgProps xmlns:a14="http://schemas.microsoft.com/office/drawing/2010/main">
                  <a14:imgLayer r:embed="rId13">
                    <a14:imgEffect>
                      <a14:artisticFilmGrain/>
                    </a14:imgEffect>
                    <a14:imgEffect>
                      <a14:colorTemperature colorTemp="11200"/>
                    </a14:imgEffect>
                  </a14:imgLayer>
                </a14:imgProps>
              </a:ext>
            </a:extLst>
          </a:blip>
          <a:stretch>
            <a:fillRect/>
          </a:stretch>
        </p:blipFill>
        <p:spPr>
          <a:xfrm rot="21160941" flipH="1">
            <a:off x="5138821" y="3059039"/>
            <a:ext cx="3069786" cy="1580573"/>
          </a:xfrm>
          <a:prstGeom prst="rect">
            <a:avLst/>
          </a:prstGeom>
        </p:spPr>
      </p:pic>
      <p:sp>
        <p:nvSpPr>
          <p:cNvPr id="162" name="Rectangle: Rounded Corners 161">
            <a:extLst>
              <a:ext uri="{FF2B5EF4-FFF2-40B4-BE49-F238E27FC236}">
                <a16:creationId xmlns:a16="http://schemas.microsoft.com/office/drawing/2014/main" id="{EBD2FE44-6611-459B-A9B6-CA8B88A5AD2A}"/>
              </a:ext>
            </a:extLst>
          </p:cNvPr>
          <p:cNvSpPr/>
          <p:nvPr/>
        </p:nvSpPr>
        <p:spPr>
          <a:xfrm>
            <a:off x="-428928" y="141227"/>
            <a:ext cx="2167788" cy="2787536"/>
          </a:xfrm>
          <a:custGeom>
            <a:avLst/>
            <a:gdLst>
              <a:gd name="connsiteX0" fmla="*/ 0 w 2167788"/>
              <a:gd name="connsiteY0" fmla="*/ 361305 h 2787536"/>
              <a:gd name="connsiteX1" fmla="*/ 361305 w 2167788"/>
              <a:gd name="connsiteY1" fmla="*/ 0 h 2787536"/>
              <a:gd name="connsiteX2" fmla="*/ 1806483 w 2167788"/>
              <a:gd name="connsiteY2" fmla="*/ 0 h 2787536"/>
              <a:gd name="connsiteX3" fmla="*/ 2167788 w 2167788"/>
              <a:gd name="connsiteY3" fmla="*/ 361305 h 2787536"/>
              <a:gd name="connsiteX4" fmla="*/ 2167788 w 2167788"/>
              <a:gd name="connsiteY4" fmla="*/ 2426231 h 2787536"/>
              <a:gd name="connsiteX5" fmla="*/ 1806483 w 2167788"/>
              <a:gd name="connsiteY5" fmla="*/ 2787536 h 2787536"/>
              <a:gd name="connsiteX6" fmla="*/ 361305 w 2167788"/>
              <a:gd name="connsiteY6" fmla="*/ 2787536 h 2787536"/>
              <a:gd name="connsiteX7" fmla="*/ 0 w 2167788"/>
              <a:gd name="connsiteY7" fmla="*/ 2426231 h 2787536"/>
              <a:gd name="connsiteX8" fmla="*/ 0 w 2167788"/>
              <a:gd name="connsiteY8" fmla="*/ 361305 h 278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788" h="2787536" fill="none" extrusionOk="0">
                <a:moveTo>
                  <a:pt x="0" y="361305"/>
                </a:moveTo>
                <a:cubicBezTo>
                  <a:pt x="-23598" y="185773"/>
                  <a:pt x="160998" y="-17161"/>
                  <a:pt x="361305" y="0"/>
                </a:cubicBezTo>
                <a:cubicBezTo>
                  <a:pt x="1045607" y="-41500"/>
                  <a:pt x="1200306" y="23626"/>
                  <a:pt x="1806483" y="0"/>
                </a:cubicBezTo>
                <a:cubicBezTo>
                  <a:pt x="2011682" y="-5723"/>
                  <a:pt x="2184911" y="162411"/>
                  <a:pt x="2167788" y="361305"/>
                </a:cubicBezTo>
                <a:cubicBezTo>
                  <a:pt x="2059364" y="1142596"/>
                  <a:pt x="2089863" y="1983176"/>
                  <a:pt x="2167788" y="2426231"/>
                </a:cubicBezTo>
                <a:cubicBezTo>
                  <a:pt x="2156291" y="2618396"/>
                  <a:pt x="2037649" y="2808202"/>
                  <a:pt x="1806483" y="2787536"/>
                </a:cubicBezTo>
                <a:cubicBezTo>
                  <a:pt x="1620785" y="2864289"/>
                  <a:pt x="713235" y="2834822"/>
                  <a:pt x="361305" y="2787536"/>
                </a:cubicBezTo>
                <a:cubicBezTo>
                  <a:pt x="150332" y="2818919"/>
                  <a:pt x="12107" y="2589170"/>
                  <a:pt x="0" y="2426231"/>
                </a:cubicBezTo>
                <a:cubicBezTo>
                  <a:pt x="21481" y="1764636"/>
                  <a:pt x="-68710" y="797679"/>
                  <a:pt x="0" y="361305"/>
                </a:cubicBezTo>
                <a:close/>
              </a:path>
              <a:path w="2167788" h="2787536" stroke="0" extrusionOk="0">
                <a:moveTo>
                  <a:pt x="0" y="361305"/>
                </a:moveTo>
                <a:cubicBezTo>
                  <a:pt x="-24001" y="153164"/>
                  <a:pt x="145244" y="7814"/>
                  <a:pt x="361305" y="0"/>
                </a:cubicBezTo>
                <a:cubicBezTo>
                  <a:pt x="839769" y="-30503"/>
                  <a:pt x="1372060" y="58574"/>
                  <a:pt x="1806483" y="0"/>
                </a:cubicBezTo>
                <a:cubicBezTo>
                  <a:pt x="2017441" y="20967"/>
                  <a:pt x="2170076" y="167100"/>
                  <a:pt x="2167788" y="361305"/>
                </a:cubicBezTo>
                <a:cubicBezTo>
                  <a:pt x="2267938" y="646321"/>
                  <a:pt x="2273330" y="2104096"/>
                  <a:pt x="2167788" y="2426231"/>
                </a:cubicBezTo>
                <a:cubicBezTo>
                  <a:pt x="2132476" y="2633312"/>
                  <a:pt x="2011226" y="2757237"/>
                  <a:pt x="1806483" y="2787536"/>
                </a:cubicBezTo>
                <a:cubicBezTo>
                  <a:pt x="1361814" y="2688225"/>
                  <a:pt x="542997" y="2887124"/>
                  <a:pt x="361305" y="2787536"/>
                </a:cubicBezTo>
                <a:cubicBezTo>
                  <a:pt x="185084" y="2813722"/>
                  <a:pt x="-40" y="2632511"/>
                  <a:pt x="0" y="2426231"/>
                </a:cubicBezTo>
                <a:cubicBezTo>
                  <a:pt x="-148204" y="1910409"/>
                  <a:pt x="153979" y="1075067"/>
                  <a:pt x="0" y="361305"/>
                </a:cubicBezTo>
                <a:close/>
              </a:path>
            </a:pathLst>
          </a:custGeom>
          <a:solidFill>
            <a:schemeClr val="bg1"/>
          </a:solidFill>
          <a:ln w="28575">
            <a:solidFill>
              <a:srgbClr val="FFC000"/>
            </a:solidFill>
            <a:extLst>
              <a:ext uri="{C807C97D-BFC1-408E-A445-0C87EB9F89A2}">
                <ask:lineSketchStyleProps xmlns:ask="http://schemas.microsoft.com/office/drawing/2018/sketchyshapes" xmlns="" sd="2789821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56" name="Picture 155">
            <a:extLst>
              <a:ext uri="{FF2B5EF4-FFF2-40B4-BE49-F238E27FC236}">
                <a16:creationId xmlns:a16="http://schemas.microsoft.com/office/drawing/2014/main" id="{6DD2158E-B6B9-4C59-80D3-A3387DF5EFA9}"/>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730207" y="2501641"/>
            <a:ext cx="2187142" cy="993193"/>
          </a:xfrm>
          <a:prstGeom prst="rect">
            <a:avLst/>
          </a:prstGeom>
        </p:spPr>
      </p:pic>
      <p:pic>
        <p:nvPicPr>
          <p:cNvPr id="157" name="Picture 156">
            <a:extLst>
              <a:ext uri="{FF2B5EF4-FFF2-40B4-BE49-F238E27FC236}">
                <a16:creationId xmlns:a16="http://schemas.microsoft.com/office/drawing/2014/main" id="{B8C469F9-6D70-4005-A812-0D0F259AD43F}"/>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154110" y="3491103"/>
            <a:ext cx="2266696" cy="835981"/>
          </a:xfrm>
          <a:prstGeom prst="rect">
            <a:avLst/>
          </a:prstGeom>
        </p:spPr>
      </p:pic>
      <p:pic>
        <p:nvPicPr>
          <p:cNvPr id="132" name="Picture 131">
            <a:extLst>
              <a:ext uri="{FF2B5EF4-FFF2-40B4-BE49-F238E27FC236}">
                <a16:creationId xmlns:a16="http://schemas.microsoft.com/office/drawing/2014/main" id="{1DF918EF-5B3F-4BB6-8BFD-D7F56C730BC2}"/>
              </a:ext>
            </a:extLst>
          </p:cNvPr>
          <p:cNvPicPr>
            <a:picLocks noChangeAspect="1"/>
          </p:cNvPicPr>
          <p:nvPr/>
        </p:nvPicPr>
        <p:blipFill>
          <a:blip r:embed="rId14">
            <a:extLst>
              <a:ext uri="{BEBA8EAE-BF5A-486C-A8C5-ECC9F3942E4B}">
                <a14:imgProps xmlns:a14="http://schemas.microsoft.com/office/drawing/2010/main">
                  <a14:imgLayer r:embed="rId15">
                    <a14:imgEffect>
                      <a14:artisticFilmGrain/>
                    </a14:imgEffect>
                  </a14:imgLayer>
                </a14:imgProps>
              </a:ext>
            </a:extLst>
          </a:blip>
          <a:stretch>
            <a:fillRect/>
          </a:stretch>
        </p:blipFill>
        <p:spPr>
          <a:xfrm>
            <a:off x="-358714" y="5176360"/>
            <a:ext cx="3173102" cy="2324330"/>
          </a:xfrm>
          <a:prstGeom prst="rect">
            <a:avLst/>
          </a:prstGeom>
        </p:spPr>
      </p:pic>
      <p:pic>
        <p:nvPicPr>
          <p:cNvPr id="159" name="Picture 158" descr="A picture containing chip, tree, plant, snack food&#10;&#10;Description automatically generated">
            <a:extLst>
              <a:ext uri="{FF2B5EF4-FFF2-40B4-BE49-F238E27FC236}">
                <a16:creationId xmlns:a16="http://schemas.microsoft.com/office/drawing/2014/main" id="{658A165D-7AD1-49AD-AE18-D5CED5E962AE}"/>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17476" y="2013206"/>
            <a:ext cx="632616" cy="693534"/>
          </a:xfrm>
          <a:prstGeom prst="rect">
            <a:avLst/>
          </a:prstGeom>
        </p:spPr>
      </p:pic>
      <p:pic>
        <p:nvPicPr>
          <p:cNvPr id="160" name="Picture 159" descr="A picture containing chip, tree, plant, snack food&#10;&#10;Description automatically generated">
            <a:extLst>
              <a:ext uri="{FF2B5EF4-FFF2-40B4-BE49-F238E27FC236}">
                <a16:creationId xmlns:a16="http://schemas.microsoft.com/office/drawing/2014/main" id="{61774ED3-7830-4FA3-9EDD-3EBC62C89880}"/>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65702" y="314685"/>
            <a:ext cx="568504" cy="623249"/>
          </a:xfrm>
          <a:prstGeom prst="rect">
            <a:avLst/>
          </a:prstGeom>
        </p:spPr>
      </p:pic>
      <p:pic>
        <p:nvPicPr>
          <p:cNvPr id="161" name="Picture 160" descr="A picture containing chip, tree, plant, snack food&#10;&#10;Description automatically generated">
            <a:extLst>
              <a:ext uri="{FF2B5EF4-FFF2-40B4-BE49-F238E27FC236}">
                <a16:creationId xmlns:a16="http://schemas.microsoft.com/office/drawing/2014/main" id="{E460BC6F-31BB-497C-B1F9-E7DB35B97FC5}"/>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272657" y="1166074"/>
            <a:ext cx="655494" cy="718615"/>
          </a:xfrm>
          <a:prstGeom prst="rect">
            <a:avLst/>
          </a:prstGeom>
        </p:spPr>
      </p:pic>
      <p:pic>
        <p:nvPicPr>
          <p:cNvPr id="5122" name="Picture 2" descr="Tick icons with smiley stock vector. Illustration of correct - 101202980">
            <a:extLst>
              <a:ext uri="{FF2B5EF4-FFF2-40B4-BE49-F238E27FC236}">
                <a16:creationId xmlns:a16="http://schemas.microsoft.com/office/drawing/2014/main" id="{1A7197AB-EED6-4004-B245-E9EBA026AC73}"/>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1004332" y="512847"/>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 descr="Tick icons with smiley stock vector. Illustration of correct - 101202980">
            <a:extLst>
              <a:ext uri="{FF2B5EF4-FFF2-40B4-BE49-F238E27FC236}">
                <a16:creationId xmlns:a16="http://schemas.microsoft.com/office/drawing/2014/main" id="{0E993320-31C5-43A5-AFCC-D56A3ACB84CC}"/>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74364" y="132384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Tick icons with smiley stock vector. Illustration of correct - 101202980">
            <a:extLst>
              <a:ext uri="{FF2B5EF4-FFF2-40B4-BE49-F238E27FC236}">
                <a16:creationId xmlns:a16="http://schemas.microsoft.com/office/drawing/2014/main" id="{08A8A682-FC8D-48CD-BC43-E7E3C84978BD}"/>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88566" y="221353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3" name="Am-thanh-lam-phep-bang-cay-dua-than-www_tiengdong_com">
            <a:hlinkClick r:id="" action="ppaction://media"/>
            <a:extLst>
              <a:ext uri="{FF2B5EF4-FFF2-40B4-BE49-F238E27FC236}">
                <a16:creationId xmlns:a16="http://schemas.microsoft.com/office/drawing/2014/main" id="{FD57D4F6-A58E-4188-AE77-B3A370365436}"/>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702765" y="7039130"/>
            <a:ext cx="609600" cy="609600"/>
          </a:xfrm>
          <a:prstGeom prst="rect">
            <a:avLst/>
          </a:prstGeom>
        </p:spPr>
      </p:pic>
      <p:pic>
        <p:nvPicPr>
          <p:cNvPr id="40" name="Am-thanh-lam-phep-bang-cay-dua-than-www_tiengdong_com">
            <a:hlinkClick r:id="" action="ppaction://media"/>
            <a:extLst>
              <a:ext uri="{FF2B5EF4-FFF2-40B4-BE49-F238E27FC236}">
                <a16:creationId xmlns:a16="http://schemas.microsoft.com/office/drawing/2014/main" id="{F1E74B46-C5C3-4A88-8538-34A8693139E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855165" y="7191530"/>
            <a:ext cx="609600" cy="609600"/>
          </a:xfrm>
          <a:prstGeom prst="rect">
            <a:avLst/>
          </a:prstGeom>
        </p:spPr>
      </p:pic>
      <p:pic>
        <p:nvPicPr>
          <p:cNvPr id="41" name="Am-thanh-lam-phep-bang-cay-dua-than-www_tiengdong_com">
            <a:hlinkClick r:id="" action="ppaction://media"/>
            <a:extLst>
              <a:ext uri="{FF2B5EF4-FFF2-40B4-BE49-F238E27FC236}">
                <a16:creationId xmlns:a16="http://schemas.microsoft.com/office/drawing/2014/main" id="{E4F28579-BFFC-4CA0-B86C-F0E239B9A9D5}"/>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007565" y="7343930"/>
            <a:ext cx="609600" cy="609600"/>
          </a:xfrm>
          <a:prstGeom prst="rect">
            <a:avLst/>
          </a:prstGeom>
        </p:spPr>
      </p:pic>
    </p:spTree>
    <p:extLst>
      <p:ext uri="{BB962C8B-B14F-4D97-AF65-F5344CB8AC3E}">
        <p14:creationId xmlns:p14="http://schemas.microsoft.com/office/powerpoint/2010/main" val="1574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0-#ppt_w/2"/>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0-#ppt_w/2"/>
                                          </p:val>
                                        </p:tav>
                                        <p:tav tm="100000">
                                          <p:val>
                                            <p:strVal val="#ppt_x"/>
                                          </p:val>
                                        </p:tav>
                                      </p:tavLst>
                                    </p:anim>
                                    <p:anim calcmode="lin" valueType="num">
                                      <p:cBhvr additive="base">
                                        <p:cTn id="25" dur="500" fill="hold"/>
                                        <p:tgtEl>
                                          <p:spTgt spid="33"/>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6" presetClass="emph" presetSubtype="0" fill="hold" nodeType="afterEffect">
                                  <p:stCondLst>
                                    <p:cond delay="0"/>
                                  </p:stCondLst>
                                  <p:childTnLst>
                                    <p:animEffect transition="out" filter="fade">
                                      <p:cBhvr>
                                        <p:cTn id="28" dur="500" tmFilter="0, 0; .2, .5; .8, .5; 1, 0"/>
                                        <p:tgtEl>
                                          <p:spTgt spid="35"/>
                                        </p:tgtEl>
                                      </p:cBhvr>
                                    </p:animEffect>
                                    <p:animScale>
                                      <p:cBhvr>
                                        <p:cTn id="29" dur="250" autoRev="1" fill="hold"/>
                                        <p:tgtEl>
                                          <p:spTgt spid="35"/>
                                        </p:tgtEl>
                                      </p:cBhvr>
                                      <p:by x="105000" y="105000"/>
                                    </p:animScale>
                                  </p:childTnLst>
                                </p:cTn>
                              </p:par>
                            </p:childTnLst>
                          </p:cTn>
                        </p:par>
                        <p:par>
                          <p:cTn id="30" fill="hold">
                            <p:stCondLst>
                              <p:cond delay="1000"/>
                            </p:stCondLst>
                            <p:childTnLst>
                              <p:par>
                                <p:cTn id="31" presetID="10" presetClass="exit" presetSubtype="0" fill="hold" nodeType="afterEffect">
                                  <p:stCondLst>
                                    <p:cond delay="0"/>
                                  </p:stCondLst>
                                  <p:childTnLst>
                                    <p:animEffect transition="out" filter="fade">
                                      <p:cBhvr>
                                        <p:cTn id="32" dur="500"/>
                                        <p:tgtEl>
                                          <p:spTgt spid="35"/>
                                        </p:tgtEl>
                                      </p:cBhvr>
                                    </p:animEffect>
                                    <p:set>
                                      <p:cBhvr>
                                        <p:cTn id="33" dur="1" fill="hold">
                                          <p:stCondLst>
                                            <p:cond delay="499"/>
                                          </p:stCondLst>
                                        </p:cTn>
                                        <p:tgtEl>
                                          <p:spTgt spid="35"/>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1645" fill="hold"/>
                                        <p:tgtEl>
                                          <p:spTgt spid="41"/>
                                        </p:tgtEl>
                                      </p:cBhvr>
                                    </p:cmd>
                                  </p:childTnLst>
                                </p:cTn>
                              </p:par>
                              <p:par>
                                <p:cTn id="36" presetID="22" presetClass="entr" presetSubtype="4" fill="hold" nodeType="with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wipe(down)">
                                      <p:cBhvr>
                                        <p:cTn id="38" dur="500"/>
                                        <p:tgtEl>
                                          <p:spTgt spid="5122"/>
                                        </p:tgtEl>
                                      </p:cBhvr>
                                    </p:animEffect>
                                  </p:childTnLst>
                                </p:cTn>
                              </p:par>
                            </p:childTnLst>
                          </p:cTn>
                        </p:par>
                      </p:childTnLst>
                    </p:cTn>
                  </p:par>
                  <p:par>
                    <p:cTn id="39" fill="hold">
                      <p:stCondLst>
                        <p:cond delay="indefinite"/>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134"/>
                                        </p:tgtEl>
                                        <p:attrNameLst>
                                          <p:attrName>r</p:attrName>
                                        </p:attrNameLst>
                                      </p:cBhvr>
                                    </p:animRot>
                                    <p:animRot by="-240000">
                                      <p:cBhvr>
                                        <p:cTn id="43" dur="200" fill="hold">
                                          <p:stCondLst>
                                            <p:cond delay="200"/>
                                          </p:stCondLst>
                                        </p:cTn>
                                        <p:tgtEl>
                                          <p:spTgt spid="134"/>
                                        </p:tgtEl>
                                        <p:attrNameLst>
                                          <p:attrName>r</p:attrName>
                                        </p:attrNameLst>
                                      </p:cBhvr>
                                    </p:animRot>
                                    <p:animRot by="240000">
                                      <p:cBhvr>
                                        <p:cTn id="44" dur="200" fill="hold">
                                          <p:stCondLst>
                                            <p:cond delay="400"/>
                                          </p:stCondLst>
                                        </p:cTn>
                                        <p:tgtEl>
                                          <p:spTgt spid="134"/>
                                        </p:tgtEl>
                                        <p:attrNameLst>
                                          <p:attrName>r</p:attrName>
                                        </p:attrNameLst>
                                      </p:cBhvr>
                                    </p:animRot>
                                    <p:animRot by="-240000">
                                      <p:cBhvr>
                                        <p:cTn id="45" dur="200" fill="hold">
                                          <p:stCondLst>
                                            <p:cond delay="600"/>
                                          </p:stCondLst>
                                        </p:cTn>
                                        <p:tgtEl>
                                          <p:spTgt spid="134"/>
                                        </p:tgtEl>
                                        <p:attrNameLst>
                                          <p:attrName>r</p:attrName>
                                        </p:attrNameLst>
                                      </p:cBhvr>
                                    </p:animRot>
                                    <p:animRot by="120000">
                                      <p:cBhvr>
                                        <p:cTn id="46" dur="200" fill="hold">
                                          <p:stCondLst>
                                            <p:cond delay="800"/>
                                          </p:stCondLst>
                                        </p:cTn>
                                        <p:tgtEl>
                                          <p:spTgt spid="134"/>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2" presetClass="entr" presetSubtype="12" fill="hold" nodeType="clickEffect">
                                  <p:stCondLst>
                                    <p:cond delay="0"/>
                                  </p:stCondLst>
                                  <p:childTnLst>
                                    <p:set>
                                      <p:cBhvr>
                                        <p:cTn id="50" dur="1" fill="hold">
                                          <p:stCondLst>
                                            <p:cond delay="0"/>
                                          </p:stCondLst>
                                        </p:cTn>
                                        <p:tgtEl>
                                          <p:spTgt spid="155"/>
                                        </p:tgtEl>
                                        <p:attrNameLst>
                                          <p:attrName>style.visibility</p:attrName>
                                        </p:attrNameLst>
                                      </p:cBhvr>
                                      <p:to>
                                        <p:strVal val="visible"/>
                                      </p:to>
                                    </p:set>
                                    <p:anim calcmode="lin" valueType="num">
                                      <p:cBhvr additive="base">
                                        <p:cTn id="51" dur="500" fill="hold"/>
                                        <p:tgtEl>
                                          <p:spTgt spid="155"/>
                                        </p:tgtEl>
                                        <p:attrNameLst>
                                          <p:attrName>ppt_x</p:attrName>
                                        </p:attrNameLst>
                                      </p:cBhvr>
                                      <p:tavLst>
                                        <p:tav tm="0">
                                          <p:val>
                                            <p:strVal val="0-#ppt_w/2"/>
                                          </p:val>
                                        </p:tav>
                                        <p:tav tm="100000">
                                          <p:val>
                                            <p:strVal val="#ppt_x"/>
                                          </p:val>
                                        </p:tav>
                                      </p:tavLst>
                                    </p:anim>
                                    <p:anim calcmode="lin" valueType="num">
                                      <p:cBhvr additive="base">
                                        <p:cTn id="52" dur="500" fill="hold"/>
                                        <p:tgtEl>
                                          <p:spTgt spid="15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2" fill="hold" nodeType="clickEffect">
                                  <p:stCondLst>
                                    <p:cond delay="0"/>
                                  </p:stCondLst>
                                  <p:childTnLst>
                                    <p:set>
                                      <p:cBhvr>
                                        <p:cTn id="56" dur="1" fill="hold">
                                          <p:stCondLst>
                                            <p:cond delay="0"/>
                                          </p:stCondLst>
                                        </p:cTn>
                                        <p:tgtEl>
                                          <p:spTgt spid="137"/>
                                        </p:tgtEl>
                                        <p:attrNameLst>
                                          <p:attrName>style.visibility</p:attrName>
                                        </p:attrNameLst>
                                      </p:cBhvr>
                                      <p:to>
                                        <p:strVal val="visible"/>
                                      </p:to>
                                    </p:set>
                                    <p:anim calcmode="lin" valueType="num">
                                      <p:cBhvr additive="base">
                                        <p:cTn id="57" dur="500" fill="hold"/>
                                        <p:tgtEl>
                                          <p:spTgt spid="137"/>
                                        </p:tgtEl>
                                        <p:attrNameLst>
                                          <p:attrName>ppt_x</p:attrName>
                                        </p:attrNameLst>
                                      </p:cBhvr>
                                      <p:tavLst>
                                        <p:tav tm="0">
                                          <p:val>
                                            <p:strVal val="0-#ppt_w/2"/>
                                          </p:val>
                                        </p:tav>
                                        <p:tav tm="100000">
                                          <p:val>
                                            <p:strVal val="#ppt_x"/>
                                          </p:val>
                                        </p:tav>
                                      </p:tavLst>
                                    </p:anim>
                                    <p:anim calcmode="lin" valueType="num">
                                      <p:cBhvr additive="base">
                                        <p:cTn id="58"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2" fill="hold" nodeType="clickEffect">
                                  <p:stCondLst>
                                    <p:cond delay="0"/>
                                  </p:stCondLst>
                                  <p:childTnLst>
                                    <p:set>
                                      <p:cBhvr>
                                        <p:cTn id="62" dur="1" fill="hold">
                                          <p:stCondLst>
                                            <p:cond delay="0"/>
                                          </p:stCondLst>
                                        </p:cTn>
                                        <p:tgtEl>
                                          <p:spTgt spid="138"/>
                                        </p:tgtEl>
                                        <p:attrNameLst>
                                          <p:attrName>style.visibility</p:attrName>
                                        </p:attrNameLst>
                                      </p:cBhvr>
                                      <p:to>
                                        <p:strVal val="visible"/>
                                      </p:to>
                                    </p:set>
                                    <p:anim calcmode="lin" valueType="num">
                                      <p:cBhvr additive="base">
                                        <p:cTn id="63" dur="500" fill="hold"/>
                                        <p:tgtEl>
                                          <p:spTgt spid="138"/>
                                        </p:tgtEl>
                                        <p:attrNameLst>
                                          <p:attrName>ppt_x</p:attrName>
                                        </p:attrNameLst>
                                      </p:cBhvr>
                                      <p:tavLst>
                                        <p:tav tm="0">
                                          <p:val>
                                            <p:strVal val="0-#ppt_w/2"/>
                                          </p:val>
                                        </p:tav>
                                        <p:tav tm="100000">
                                          <p:val>
                                            <p:strVal val="#ppt_x"/>
                                          </p:val>
                                        </p:tav>
                                      </p:tavLst>
                                    </p:anim>
                                    <p:anim calcmode="lin" valueType="num">
                                      <p:cBhvr additive="base">
                                        <p:cTn id="64" dur="500" fill="hold"/>
                                        <p:tgtEl>
                                          <p:spTgt spid="138"/>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6" presetClass="emph" presetSubtype="0" fill="hold" nodeType="afterEffect">
                                  <p:stCondLst>
                                    <p:cond delay="0"/>
                                  </p:stCondLst>
                                  <p:childTnLst>
                                    <p:animEffect transition="out" filter="fade">
                                      <p:cBhvr>
                                        <p:cTn id="67" dur="500" tmFilter="0, 0; .2, .5; .8, .5; 1, 0"/>
                                        <p:tgtEl>
                                          <p:spTgt spid="134"/>
                                        </p:tgtEl>
                                      </p:cBhvr>
                                    </p:animEffect>
                                    <p:animScale>
                                      <p:cBhvr>
                                        <p:cTn id="68" dur="250" autoRev="1" fill="hold"/>
                                        <p:tgtEl>
                                          <p:spTgt spid="134"/>
                                        </p:tgtEl>
                                      </p:cBhvr>
                                      <p:by x="105000" y="105000"/>
                                    </p:animScale>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500"/>
                                        <p:tgtEl>
                                          <p:spTgt spid="134"/>
                                        </p:tgtEl>
                                      </p:cBhvr>
                                    </p:animEffect>
                                    <p:set>
                                      <p:cBhvr>
                                        <p:cTn id="72" dur="1" fill="hold">
                                          <p:stCondLst>
                                            <p:cond delay="499"/>
                                          </p:stCondLst>
                                        </p:cTn>
                                        <p:tgtEl>
                                          <p:spTgt spid="134"/>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1645" fill="hold"/>
                                        <p:tgtEl>
                                          <p:spTgt spid="40"/>
                                        </p:tgtEl>
                                      </p:cBhvr>
                                    </p:cmd>
                                  </p:childTnLst>
                                </p:cTn>
                              </p:par>
                              <p:par>
                                <p:cTn id="75" presetID="22" presetClass="entr" presetSubtype="4" fill="hold" nodeType="withEffect">
                                  <p:stCondLst>
                                    <p:cond delay="0"/>
                                  </p:stCondLst>
                                  <p:childTnLst>
                                    <p:set>
                                      <p:cBhvr>
                                        <p:cTn id="76" dur="1" fill="hold">
                                          <p:stCondLst>
                                            <p:cond delay="0"/>
                                          </p:stCondLst>
                                        </p:cTn>
                                        <p:tgtEl>
                                          <p:spTgt spid="165"/>
                                        </p:tgtEl>
                                        <p:attrNameLst>
                                          <p:attrName>style.visibility</p:attrName>
                                        </p:attrNameLst>
                                      </p:cBhvr>
                                      <p:to>
                                        <p:strVal val="visible"/>
                                      </p:to>
                                    </p:set>
                                    <p:animEffect transition="in" filter="wipe(down)">
                                      <p:cBhvr>
                                        <p:cTn id="77" dur="500"/>
                                        <p:tgtEl>
                                          <p:spTgt spid="165"/>
                                        </p:tgtEl>
                                      </p:cBhvr>
                                    </p:animEffect>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33"/>
                                        </p:tgtEl>
                                      </p:cBhvr>
                                    </p:animEffect>
                                    <p:animScale>
                                      <p:cBhvr>
                                        <p:cTn id="82" dur="250" autoRev="1" fill="hold"/>
                                        <p:tgtEl>
                                          <p:spTgt spid="133"/>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2" presetClass="entr" presetSubtype="12" fill="hold" nodeType="clickEffect">
                                  <p:stCondLst>
                                    <p:cond delay="0"/>
                                  </p:stCondLst>
                                  <p:childTnLst>
                                    <p:set>
                                      <p:cBhvr>
                                        <p:cTn id="86" dur="1" fill="hold">
                                          <p:stCondLst>
                                            <p:cond delay="0"/>
                                          </p:stCondLst>
                                        </p:cTn>
                                        <p:tgtEl>
                                          <p:spTgt spid="156"/>
                                        </p:tgtEl>
                                        <p:attrNameLst>
                                          <p:attrName>style.visibility</p:attrName>
                                        </p:attrNameLst>
                                      </p:cBhvr>
                                      <p:to>
                                        <p:strVal val="visible"/>
                                      </p:to>
                                    </p:set>
                                    <p:anim calcmode="lin" valueType="num">
                                      <p:cBhvr additive="base">
                                        <p:cTn id="87" dur="500" fill="hold"/>
                                        <p:tgtEl>
                                          <p:spTgt spid="156"/>
                                        </p:tgtEl>
                                        <p:attrNameLst>
                                          <p:attrName>ppt_x</p:attrName>
                                        </p:attrNameLst>
                                      </p:cBhvr>
                                      <p:tavLst>
                                        <p:tav tm="0">
                                          <p:val>
                                            <p:strVal val="0-#ppt_w/2"/>
                                          </p:val>
                                        </p:tav>
                                        <p:tav tm="100000">
                                          <p:val>
                                            <p:strVal val="#ppt_x"/>
                                          </p:val>
                                        </p:tav>
                                      </p:tavLst>
                                    </p:anim>
                                    <p:anim calcmode="lin" valueType="num">
                                      <p:cBhvr additive="base">
                                        <p:cTn id="88" dur="500" fill="hold"/>
                                        <p:tgtEl>
                                          <p:spTgt spid="15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12" fill="hold" nodeType="clickEffect">
                                  <p:stCondLst>
                                    <p:cond delay="0"/>
                                  </p:stCondLst>
                                  <p:childTnLst>
                                    <p:set>
                                      <p:cBhvr>
                                        <p:cTn id="92" dur="1" fill="hold">
                                          <p:stCondLst>
                                            <p:cond delay="0"/>
                                          </p:stCondLst>
                                        </p:cTn>
                                        <p:tgtEl>
                                          <p:spTgt spid="157"/>
                                        </p:tgtEl>
                                        <p:attrNameLst>
                                          <p:attrName>style.visibility</p:attrName>
                                        </p:attrNameLst>
                                      </p:cBhvr>
                                      <p:to>
                                        <p:strVal val="visible"/>
                                      </p:to>
                                    </p:set>
                                    <p:anim calcmode="lin" valueType="num">
                                      <p:cBhvr additive="base">
                                        <p:cTn id="93" dur="500" fill="hold"/>
                                        <p:tgtEl>
                                          <p:spTgt spid="157"/>
                                        </p:tgtEl>
                                        <p:attrNameLst>
                                          <p:attrName>ppt_x</p:attrName>
                                        </p:attrNameLst>
                                      </p:cBhvr>
                                      <p:tavLst>
                                        <p:tav tm="0">
                                          <p:val>
                                            <p:strVal val="0-#ppt_w/2"/>
                                          </p:val>
                                        </p:tav>
                                        <p:tav tm="100000">
                                          <p:val>
                                            <p:strVal val="#ppt_x"/>
                                          </p:val>
                                        </p:tav>
                                      </p:tavLst>
                                    </p:anim>
                                    <p:anim calcmode="lin" valueType="num">
                                      <p:cBhvr additive="base">
                                        <p:cTn id="94" dur="500" fill="hold"/>
                                        <p:tgtEl>
                                          <p:spTgt spid="157"/>
                                        </p:tgtEl>
                                        <p:attrNameLst>
                                          <p:attrName>ppt_y</p:attrName>
                                        </p:attrNameLst>
                                      </p:cBhvr>
                                      <p:tavLst>
                                        <p:tav tm="0">
                                          <p:val>
                                            <p:strVal val="1+#ppt_h/2"/>
                                          </p:val>
                                        </p:tav>
                                        <p:tav tm="100000">
                                          <p:val>
                                            <p:strVal val="#ppt_y"/>
                                          </p:val>
                                        </p:tav>
                                      </p:tavLst>
                                    </p:anim>
                                  </p:childTnLst>
                                </p:cTn>
                              </p:par>
                            </p:childTnLst>
                          </p:cTn>
                        </p:par>
                        <p:par>
                          <p:cTn id="95" fill="hold">
                            <p:stCondLst>
                              <p:cond delay="500"/>
                            </p:stCondLst>
                            <p:childTnLst>
                              <p:par>
                                <p:cTn id="96" presetID="26" presetClass="emph" presetSubtype="0" fill="hold" nodeType="afterEffect">
                                  <p:stCondLst>
                                    <p:cond delay="0"/>
                                  </p:stCondLst>
                                  <p:childTnLst>
                                    <p:animEffect transition="out" filter="fade">
                                      <p:cBhvr>
                                        <p:cTn id="97" dur="500" tmFilter="0, 0; .2, .5; .8, .5; 1, 0"/>
                                        <p:tgtEl>
                                          <p:spTgt spid="133"/>
                                        </p:tgtEl>
                                      </p:cBhvr>
                                    </p:animEffect>
                                    <p:animScale>
                                      <p:cBhvr>
                                        <p:cTn id="98" dur="250" autoRev="1" fill="hold"/>
                                        <p:tgtEl>
                                          <p:spTgt spid="133"/>
                                        </p:tgtEl>
                                      </p:cBhvr>
                                      <p:by x="105000" y="105000"/>
                                    </p:animScale>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500"/>
                                        <p:tgtEl>
                                          <p:spTgt spid="133"/>
                                        </p:tgtEl>
                                      </p:cBhvr>
                                    </p:animEffect>
                                    <p:set>
                                      <p:cBhvr>
                                        <p:cTn id="102" dur="1" fill="hold">
                                          <p:stCondLst>
                                            <p:cond delay="499"/>
                                          </p:stCondLst>
                                        </p:cTn>
                                        <p:tgtEl>
                                          <p:spTgt spid="133"/>
                                        </p:tgtEl>
                                        <p:attrNameLst>
                                          <p:attrName>style.visibility</p:attrName>
                                        </p:attrNameLst>
                                      </p:cBhvr>
                                      <p:to>
                                        <p:strVal val="hidden"/>
                                      </p:to>
                                    </p:set>
                                  </p:childTnLst>
                                </p:cTn>
                              </p:par>
                              <p:par>
                                <p:cTn id="103" presetID="1" presetClass="mediacall" presetSubtype="0" fill="hold" nodeType="withEffect">
                                  <p:stCondLst>
                                    <p:cond delay="0"/>
                                  </p:stCondLst>
                                  <p:childTnLst>
                                    <p:cmd type="call" cmd="playFrom(0.0)">
                                      <p:cBhvr>
                                        <p:cTn id="104" dur="1645" fill="hold"/>
                                        <p:tgtEl>
                                          <p:spTgt spid="3"/>
                                        </p:tgtEl>
                                      </p:cBhvr>
                                    </p:cmd>
                                  </p:childTnLst>
                                </p:cTn>
                              </p:par>
                              <p:par>
                                <p:cTn id="105" presetID="22" presetClass="entr" presetSubtype="4" fill="hold" nodeType="withEffect">
                                  <p:stCondLst>
                                    <p:cond delay="0"/>
                                  </p:stCondLst>
                                  <p:childTnLst>
                                    <p:set>
                                      <p:cBhvr>
                                        <p:cTn id="106" dur="1" fill="hold">
                                          <p:stCondLst>
                                            <p:cond delay="0"/>
                                          </p:stCondLst>
                                        </p:cTn>
                                        <p:tgtEl>
                                          <p:spTgt spid="166"/>
                                        </p:tgtEl>
                                        <p:attrNameLst>
                                          <p:attrName>style.visibility</p:attrName>
                                        </p:attrNameLst>
                                      </p:cBhvr>
                                      <p:to>
                                        <p:strVal val="visible"/>
                                      </p:to>
                                    </p:set>
                                    <p:animEffect transition="in" filter="wipe(down)">
                                      <p:cBhvr>
                                        <p:cTn id="107"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8" fill="hold" display="0">
                  <p:stCondLst>
                    <p:cond delay="indefinite"/>
                  </p:stCondLst>
                  <p:endCondLst>
                    <p:cond evt="onStopAudio" delay="0">
                      <p:tgtEl>
                        <p:sldTgt/>
                      </p:tgtEl>
                    </p:cond>
                  </p:endCondLst>
                </p:cTn>
                <p:tgtEl>
                  <p:spTgt spid="3"/>
                </p:tgtEl>
              </p:cMediaNode>
            </p:audio>
            <p:audio>
              <p:cMediaNode vol="80000">
                <p:cTn id="109" fill="hold" display="0">
                  <p:stCondLst>
                    <p:cond delay="indefinite"/>
                  </p:stCondLst>
                  <p:endCondLst>
                    <p:cond evt="onStopAudio" delay="0">
                      <p:tgtEl>
                        <p:sldTgt/>
                      </p:tgtEl>
                    </p:cond>
                  </p:endCondLst>
                </p:cTn>
                <p:tgtEl>
                  <p:spTgt spid="40"/>
                </p:tgtEl>
              </p:cMediaNode>
            </p:audio>
            <p:audio>
              <p:cMediaNode vol="80000">
                <p:cTn id="110" fill="hold" display="0">
                  <p:stCondLst>
                    <p:cond delay="indefinite"/>
                  </p:stCondLst>
                  <p:endCondLst>
                    <p:cond evt="onStopAudio" delay="0">
                      <p:tgtEl>
                        <p:sldTgt/>
                      </p:tgtEl>
                    </p:cond>
                  </p:endCondLst>
                </p:cTn>
                <p:tgtEl>
                  <p:spTgt spid="4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descr="屏幕上有字&#10;&#10;低可信度描述已自动生成">
            <a:extLst>
              <a:ext uri="{FF2B5EF4-FFF2-40B4-BE49-F238E27FC236}">
                <a16:creationId xmlns:a16="http://schemas.microsoft.com/office/drawing/2014/main" id="{57CF6649-8AB3-43B5-99EE-7378596A15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64" b="24464"/>
          <a:stretch/>
        </p:blipFill>
        <p:spPr>
          <a:xfrm>
            <a:off x="-441789" y="1003244"/>
            <a:ext cx="12061861" cy="5510572"/>
          </a:xfrm>
          <a:prstGeom prst="rect">
            <a:avLst/>
          </a:prstGeom>
        </p:spPr>
      </p:pic>
      <p:pic>
        <p:nvPicPr>
          <p:cNvPr id="3" name="图片 2">
            <a:extLst>
              <a:ext uri="{FF2B5EF4-FFF2-40B4-BE49-F238E27FC236}">
                <a16:creationId xmlns:a16="http://schemas.microsoft.com/office/drawing/2014/main" id="{4C5EEE94-86F7-4906-8A4D-E5B25AC414E3}"/>
              </a:ext>
            </a:extLst>
          </p:cNvPr>
          <p:cNvPicPr>
            <a:picLocks noChangeAspect="1"/>
          </p:cNvPicPr>
          <p:nvPr/>
        </p:nvPicPr>
        <p:blipFill>
          <a:blip r:embed="rId4" cstate="print">
            <a:extLst>
              <a:ext uri="{28A0092B-C50C-407E-A947-70E740481C1C}">
                <a14:useLocalDpi xmlns:a14="http://schemas.microsoft.com/office/drawing/2010/main" val="0"/>
              </a:ext>
            </a:extLst>
          </a:blip>
          <a:srcRect l="22688" r="22688"/>
          <a:stretch/>
        </p:blipFill>
        <p:spPr>
          <a:xfrm>
            <a:off x="9817352" y="2259875"/>
            <a:ext cx="2511664" cy="4598125"/>
          </a:xfrm>
          <a:prstGeom prst="rect">
            <a:avLst/>
          </a:prstGeom>
        </p:spPr>
      </p:pic>
      <p:sp>
        <p:nvSpPr>
          <p:cNvPr id="2" name="Rectangle 1"/>
          <p:cNvSpPr/>
          <p:nvPr/>
        </p:nvSpPr>
        <p:spPr>
          <a:xfrm>
            <a:off x="1294544" y="1669476"/>
            <a:ext cx="8620018" cy="2554545"/>
          </a:xfrm>
          <a:prstGeom prst="rect">
            <a:avLst/>
          </a:prstGeom>
        </p:spPr>
        <p:txBody>
          <a:bodyPr wrap="square">
            <a:spAutoFit/>
          </a:bodyPr>
          <a:lstStyle/>
          <a:p>
            <a:pPr lvl="0" algn="just">
              <a:defRPr/>
            </a:pPr>
            <a:r>
              <a:rPr lang="en-US" sz="4000" i="1" dirty="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Bài thơ thể hiện tình cảm, suy nghĩ của bạn nhỏ khi nghỉ hè được về quê thăm bà và cảm nhận được những tình cảm của bà dành cho con cháu.</a:t>
            </a:r>
          </a:p>
        </p:txBody>
      </p:sp>
      <p:pic>
        <p:nvPicPr>
          <p:cNvPr id="8" name="Picture 7"/>
          <p:cNvPicPr>
            <a:picLocks noChangeAspect="1"/>
          </p:cNvPicPr>
          <p:nvPr/>
        </p:nvPicPr>
        <p:blipFill>
          <a:blip r:embed="rId5"/>
          <a:stretch>
            <a:fillRect/>
          </a:stretch>
        </p:blipFill>
        <p:spPr>
          <a:xfrm>
            <a:off x="4498941" y="109665"/>
            <a:ext cx="4548010" cy="1457070"/>
          </a:xfrm>
          <a:prstGeom prst="rect">
            <a:avLst/>
          </a:prstGeom>
        </p:spPr>
      </p:pic>
    </p:spTree>
    <p:extLst>
      <p:ext uri="{BB962C8B-B14F-4D97-AF65-F5344CB8AC3E}">
        <p14:creationId xmlns:p14="http://schemas.microsoft.com/office/powerpoint/2010/main" val="2954759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3000" b="-32000"/>
          </a:stretch>
        </a:blipFill>
        <a:effectLst/>
      </p:bgPr>
    </p:bg>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0AAE834D-E18C-4C3B-898E-A45011B466C6}"/>
              </a:ext>
            </a:extLst>
          </p:cNvPr>
          <p:cNvSpPr>
            <a:spLocks noGrp="1"/>
          </p:cNvSpPr>
          <p:nvPr>
            <p:ph type="title"/>
          </p:nvPr>
        </p:nvSpPr>
        <p:spPr>
          <a:xfrm>
            <a:off x="3749003" y="829533"/>
            <a:ext cx="4693994" cy="1006389"/>
          </a:xfrm>
        </p:spPr>
        <p:txBody>
          <a:bodyPr>
            <a:normAutofit/>
          </a:bodyPr>
          <a:lstStyle/>
          <a:p>
            <a:pPr algn="ctr"/>
            <a:r>
              <a:rPr lang="en-US" b="1" dirty="0" err="1">
                <a:solidFill>
                  <a:srgbClr val="EC623C"/>
                </a:solidFill>
                <a:latin typeface="Arial" panose="020B0604020202020204" pitchFamily="34" charset="0"/>
                <a:cs typeface="Arial" panose="020B0604020202020204" pitchFamily="34" charset="0"/>
              </a:rPr>
              <a:t>Liên</a:t>
            </a:r>
            <a:r>
              <a:rPr lang="en-US" b="1" dirty="0">
                <a:solidFill>
                  <a:srgbClr val="EC623C"/>
                </a:solidFill>
                <a:latin typeface="Arial" panose="020B0604020202020204" pitchFamily="34" charset="0"/>
                <a:cs typeface="Arial" panose="020B0604020202020204" pitchFamily="34" charset="0"/>
              </a:rPr>
              <a:t> </a:t>
            </a:r>
            <a:r>
              <a:rPr lang="en-US" b="1" dirty="0" err="1">
                <a:solidFill>
                  <a:srgbClr val="EC623C"/>
                </a:solidFill>
                <a:latin typeface="Arial" panose="020B0604020202020204" pitchFamily="34" charset="0"/>
                <a:cs typeface="Arial" panose="020B0604020202020204" pitchFamily="34" charset="0"/>
              </a:rPr>
              <a:t>hệ</a:t>
            </a:r>
            <a:r>
              <a:rPr lang="en-US" b="1" dirty="0">
                <a:solidFill>
                  <a:srgbClr val="EC623C"/>
                </a:solidFill>
                <a:latin typeface="Arial" panose="020B0604020202020204" pitchFamily="34" charset="0"/>
                <a:cs typeface="Arial" panose="020B0604020202020204" pitchFamily="34" charset="0"/>
              </a:rPr>
              <a:t> </a:t>
            </a:r>
            <a:r>
              <a:rPr lang="en-US" b="1" dirty="0" err="1">
                <a:solidFill>
                  <a:srgbClr val="EC623C"/>
                </a:solidFill>
                <a:latin typeface="Arial" panose="020B0604020202020204" pitchFamily="34" charset="0"/>
                <a:cs typeface="Arial" panose="020B0604020202020204" pitchFamily="34" charset="0"/>
              </a:rPr>
              <a:t>bản</a:t>
            </a:r>
            <a:r>
              <a:rPr lang="en-US" b="1" dirty="0">
                <a:solidFill>
                  <a:srgbClr val="EC623C"/>
                </a:solidFill>
                <a:latin typeface="Arial" panose="020B0604020202020204" pitchFamily="34" charset="0"/>
                <a:cs typeface="Arial" panose="020B0604020202020204" pitchFamily="34" charset="0"/>
              </a:rPr>
              <a:t> thân</a:t>
            </a:r>
          </a:p>
        </p:txBody>
      </p:sp>
      <p:pic>
        <p:nvPicPr>
          <p:cNvPr id="83" name="Picture 82" descr="A picture containing text, envelope, businesscard&#10;&#10;Description automatically generated">
            <a:extLst>
              <a:ext uri="{FF2B5EF4-FFF2-40B4-BE49-F238E27FC236}">
                <a16:creationId xmlns:a16="http://schemas.microsoft.com/office/drawing/2014/main" id="{27022C0C-1846-44C3-A473-50EE8508EA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467373">
            <a:off x="8699100" y="767696"/>
            <a:ext cx="1521589" cy="844799"/>
          </a:xfrm>
          <a:prstGeom prst="rect">
            <a:avLst/>
          </a:prstGeom>
        </p:spPr>
      </p:pic>
      <p:grpSp>
        <p:nvGrpSpPr>
          <p:cNvPr id="2" name="Group 1">
            <a:extLst>
              <a:ext uri="{FF2B5EF4-FFF2-40B4-BE49-F238E27FC236}">
                <a16:creationId xmlns:a16="http://schemas.microsoft.com/office/drawing/2014/main" id="{70224922-3F44-45E2-B200-65D1037C3287}"/>
              </a:ext>
            </a:extLst>
          </p:cNvPr>
          <p:cNvGrpSpPr/>
          <p:nvPr/>
        </p:nvGrpSpPr>
        <p:grpSpPr>
          <a:xfrm>
            <a:off x="1880171" y="1920208"/>
            <a:ext cx="9426737" cy="1803652"/>
            <a:chOff x="2468657" y="1920208"/>
            <a:chExt cx="8838251" cy="1803652"/>
          </a:xfrm>
        </p:grpSpPr>
        <p:pic>
          <p:nvPicPr>
            <p:cNvPr id="84" name="Picture 83">
              <a:extLst>
                <a:ext uri="{FF2B5EF4-FFF2-40B4-BE49-F238E27FC236}">
                  <a16:creationId xmlns:a16="http://schemas.microsoft.com/office/drawing/2014/main" id="{142AD80E-615F-4F96-BC50-DCC39DDF46E8}"/>
                </a:ext>
              </a:extLst>
            </p:cNvPr>
            <p:cNvPicPr>
              <a:picLocks noChangeAspect="1"/>
            </p:cNvPicPr>
            <p:nvPr/>
          </p:nvPicPr>
          <p:blipFill>
            <a:blip r:embed="rId4"/>
            <a:stretch>
              <a:fillRect/>
            </a:stretch>
          </p:blipFill>
          <p:spPr>
            <a:xfrm>
              <a:off x="2468657" y="1920208"/>
              <a:ext cx="408954" cy="723204"/>
            </a:xfrm>
            <a:prstGeom prst="rect">
              <a:avLst/>
            </a:prstGeom>
          </p:spPr>
        </p:pic>
        <p:sp>
          <p:nvSpPr>
            <p:cNvPr id="87" name="TextBox 86">
              <a:extLst>
                <a:ext uri="{FF2B5EF4-FFF2-40B4-BE49-F238E27FC236}">
                  <a16:creationId xmlns:a16="http://schemas.microsoft.com/office/drawing/2014/main" id="{64CB1068-2F41-46AB-AA80-657E0AF28EBB}"/>
                </a:ext>
              </a:extLst>
            </p:cNvPr>
            <p:cNvSpPr txBox="1"/>
            <p:nvPr/>
          </p:nvSpPr>
          <p:spPr>
            <a:xfrm>
              <a:off x="3049171" y="1969534"/>
              <a:ext cx="825773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Điều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em cảm thấy vui nhất khi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quê</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p:txBody>
        </p:sp>
      </p:grpSp>
      <p:grpSp>
        <p:nvGrpSpPr>
          <p:cNvPr id="3" name="Group 2">
            <a:extLst>
              <a:ext uri="{FF2B5EF4-FFF2-40B4-BE49-F238E27FC236}">
                <a16:creationId xmlns:a16="http://schemas.microsoft.com/office/drawing/2014/main" id="{802460E6-9233-40BA-896D-B6E8228CD145}"/>
              </a:ext>
            </a:extLst>
          </p:cNvPr>
          <p:cNvGrpSpPr/>
          <p:nvPr/>
        </p:nvGrpSpPr>
        <p:grpSpPr>
          <a:xfrm>
            <a:off x="1962365" y="2928949"/>
            <a:ext cx="8208578" cy="887490"/>
            <a:chOff x="2445703" y="2928949"/>
            <a:chExt cx="7725239" cy="887490"/>
          </a:xfrm>
        </p:grpSpPr>
        <p:pic>
          <p:nvPicPr>
            <p:cNvPr id="85" name="Picture 84">
              <a:extLst>
                <a:ext uri="{FF2B5EF4-FFF2-40B4-BE49-F238E27FC236}">
                  <a16:creationId xmlns:a16="http://schemas.microsoft.com/office/drawing/2014/main" id="{34F6B287-66FC-437C-9DCF-34A21BAAEE23}"/>
                </a:ext>
              </a:extLst>
            </p:cNvPr>
            <p:cNvPicPr>
              <a:picLocks noChangeAspect="1"/>
            </p:cNvPicPr>
            <p:nvPr/>
          </p:nvPicPr>
          <p:blipFill>
            <a:blip r:embed="rId5"/>
            <a:stretch>
              <a:fillRect/>
            </a:stretch>
          </p:blipFill>
          <p:spPr>
            <a:xfrm rot="1509629">
              <a:off x="2445703" y="3118022"/>
              <a:ext cx="562040" cy="698417"/>
            </a:xfrm>
            <a:prstGeom prst="rect">
              <a:avLst/>
            </a:prstGeom>
          </p:spPr>
        </p:pic>
        <p:sp>
          <p:nvSpPr>
            <p:cNvPr id="89" name="TextBox 88">
              <a:extLst>
                <a:ext uri="{FF2B5EF4-FFF2-40B4-BE49-F238E27FC236}">
                  <a16:creationId xmlns:a16="http://schemas.microsoft.com/office/drawing/2014/main" id="{79BBBD66-6107-4736-96E9-F89DA7A04F40}"/>
                </a:ext>
              </a:extLst>
            </p:cNvPr>
            <p:cNvSpPr txBox="1"/>
            <p:nvPr/>
          </p:nvSpPr>
          <p:spPr>
            <a:xfrm>
              <a:off x="3049171" y="2928949"/>
              <a:ext cx="7121771" cy="65883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600" b="1" dirty="0" err="1">
                  <a:solidFill>
                    <a:srgbClr val="EF6856"/>
                  </a:solidFill>
                  <a:latin typeface="Calibri" panose="020F0502020204030204" pitchFamily="34" charset="0"/>
                  <a:cs typeface="Calibri" panose="020F0502020204030204" pitchFamily="34" charset="0"/>
                </a:rPr>
                <a:t>Quê</a:t>
              </a:r>
              <a:r>
                <a:rPr lang="en-US" sz="3600" b="1" dirty="0">
                  <a:solidFill>
                    <a:srgbClr val="EF6856"/>
                  </a:solidFill>
                  <a:latin typeface="Calibri" panose="020F0502020204030204" pitchFamily="34" charset="0"/>
                  <a:cs typeface="Calibri" panose="020F0502020204030204" pitchFamily="34" charset="0"/>
                </a:rPr>
                <a:t> </a:t>
              </a:r>
              <a:r>
                <a:rPr lang="en-US" sz="3600" b="1" dirty="0" err="1">
                  <a:solidFill>
                    <a:srgbClr val="EF6856"/>
                  </a:solidFill>
                  <a:latin typeface="Calibri" panose="020F0502020204030204" pitchFamily="34" charset="0"/>
                  <a:cs typeface="Calibri" panose="020F0502020204030204" pitchFamily="34" charset="0"/>
                </a:rPr>
                <a:t>em</a:t>
              </a:r>
              <a:r>
                <a:rPr lang="en-US" sz="3600" b="1" dirty="0">
                  <a:solidFill>
                    <a:srgbClr val="EF6856"/>
                  </a:solidFill>
                  <a:latin typeface="Calibri" panose="020F0502020204030204" pitchFamily="34" charset="0"/>
                  <a:cs typeface="Calibri" panose="020F0502020204030204" pitchFamily="34" charset="0"/>
                </a:rPr>
                <a:t> </a:t>
              </a:r>
              <a:r>
                <a:rPr lang="en-US" sz="3600" b="1" dirty="0" err="1">
                  <a:solidFill>
                    <a:srgbClr val="EF6856"/>
                  </a:solidFill>
                  <a:latin typeface="Calibri" panose="020F0502020204030204" pitchFamily="34" charset="0"/>
                  <a:cs typeface="Calibri" panose="020F0502020204030204" pitchFamily="34" charset="0"/>
                </a:rPr>
                <a:t>có</a:t>
              </a:r>
              <a:r>
                <a:rPr lang="en-US" sz="3600" b="1" dirty="0">
                  <a:solidFill>
                    <a:srgbClr val="EF6856"/>
                  </a:solidFill>
                  <a:latin typeface="Calibri" panose="020F0502020204030204" pitchFamily="34" charset="0"/>
                  <a:cs typeface="Calibri" panose="020F0502020204030204" pitchFamily="34" charset="0"/>
                </a:rPr>
                <a:t> </a:t>
              </a:r>
              <a:r>
                <a:rPr lang="en-US" sz="3600" b="1" dirty="0" err="1">
                  <a:solidFill>
                    <a:srgbClr val="EF6856"/>
                  </a:solidFill>
                  <a:latin typeface="Calibri" panose="020F0502020204030204" pitchFamily="34" charset="0"/>
                  <a:cs typeface="Calibri" panose="020F0502020204030204" pitchFamily="34" charset="0"/>
                </a:rPr>
                <a:t>gì</a:t>
              </a:r>
              <a:r>
                <a:rPr lang="en-US" sz="3600" b="1" dirty="0">
                  <a:solidFill>
                    <a:srgbClr val="EF6856"/>
                  </a:solidFill>
                  <a:latin typeface="Calibri" panose="020F0502020204030204" pitchFamily="34" charset="0"/>
                  <a:cs typeface="Calibri" panose="020F0502020204030204" pitchFamily="34" charset="0"/>
                </a:rPr>
                <a:t> </a:t>
              </a:r>
              <a:r>
                <a:rPr lang="en-US" sz="3600" b="1" dirty="0" err="1">
                  <a:solidFill>
                    <a:srgbClr val="EF6856"/>
                  </a:solidFill>
                  <a:latin typeface="Calibri" panose="020F0502020204030204" pitchFamily="34" charset="0"/>
                  <a:cs typeface="Calibri" panose="020F0502020204030204" pitchFamily="34" charset="0"/>
                </a:rPr>
                <a:t>thú</a:t>
              </a:r>
              <a:r>
                <a:rPr lang="en-US" sz="3600" b="1" dirty="0">
                  <a:solidFill>
                    <a:srgbClr val="EF6856"/>
                  </a:solidFill>
                  <a:latin typeface="Calibri" panose="020F0502020204030204" pitchFamily="34" charset="0"/>
                  <a:cs typeface="Calibri" panose="020F0502020204030204" pitchFamily="34" charset="0"/>
                </a:rPr>
                <a:t> </a:t>
              </a:r>
              <a:r>
                <a:rPr lang="en-US" sz="3600" b="1" dirty="0" err="1">
                  <a:solidFill>
                    <a:srgbClr val="EF6856"/>
                  </a:solidFill>
                  <a:latin typeface="Calibri" panose="020F0502020204030204" pitchFamily="34" charset="0"/>
                  <a:cs typeface="Calibri" panose="020F0502020204030204" pitchFamily="34" charset="0"/>
                </a:rPr>
                <a:t>vị</a:t>
              </a:r>
              <a:r>
                <a:rPr lang="en-US" sz="3600" b="1" dirty="0">
                  <a:solidFill>
                    <a:srgbClr val="EF6856"/>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EF6856"/>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73381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59" presetClass="path" presetSubtype="0" accel="50000" decel="50000" fill="hold" nodeType="withEffect">
                                  <p:stCondLst>
                                    <p:cond delay="0"/>
                                  </p:stCondLst>
                                  <p:childTnLst>
                                    <p:animMotion origin="layout" path="M -0.42851 0.04954 C -0.42851 0.04028 -0.38893 0.03357 -0.34075 0.03357 C -0.29114 0.03357 -0.25156 0.04028 -0.25156 0.04954 C -0.25156 0.05857 -0.21198 0.06574 -0.16237 0.06574 C -0.11419 0.06574 -0.07448 0.05857 -0.07448 0.04954 " pathEditMode="relative" rAng="0" ptsTypes="AAAAA">
                                      <p:cBhvr>
                                        <p:cTn id="9" dur="2000" fill="hold"/>
                                        <p:tgtEl>
                                          <p:spTgt spid="83"/>
                                        </p:tgtEl>
                                        <p:attrNameLst>
                                          <p:attrName>ppt_x</p:attrName>
                                          <p:attrName>ppt_y</p:attrName>
                                        </p:attrNameLst>
                                      </p:cBhvr>
                                      <p:rCtr x="17695" y="0"/>
                                    </p:animMotion>
                                  </p:childTnLst>
                                </p:cTn>
                              </p:par>
                              <p:par>
                                <p:cTn id="10" presetID="22" presetClass="entr" presetSubtype="8" fill="hold" grpId="0" nodeType="with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left)">
                                      <p:cBhvr>
                                        <p:cTn id="12" dur="2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FC081D-3A8E-3D00-1B9C-FF5136A0ED93}"/>
              </a:ext>
            </a:extLst>
          </p:cNvPr>
          <p:cNvPicPr>
            <a:picLocks noChangeAspect="1"/>
          </p:cNvPicPr>
          <p:nvPr/>
        </p:nvPicPr>
        <p:blipFill rotWithShape="1">
          <a:blip r:embed="rId5"/>
          <a:srcRect t="3599" b="3353"/>
          <a:stretch/>
        </p:blipFill>
        <p:spPr>
          <a:xfrm>
            <a:off x="0" y="-235132"/>
            <a:ext cx="12192000" cy="7093132"/>
          </a:xfrm>
          <a:prstGeom prst="rect">
            <a:avLst/>
          </a:prstGeom>
        </p:spPr>
      </p:pic>
      <p:pic>
        <p:nvPicPr>
          <p:cNvPr id="14" name="Picture 13">
            <a:hlinkClick r:id="rId6" action="ppaction://hlinksldjump"/>
            <a:extLst>
              <a:ext uri="{FF2B5EF4-FFF2-40B4-BE49-F238E27FC236}">
                <a16:creationId xmlns:a16="http://schemas.microsoft.com/office/drawing/2014/main" id="{90D7E5FC-E9BE-D0EA-8E9E-51FF3D9DA14F}"/>
              </a:ext>
            </a:extLst>
          </p:cNvPr>
          <p:cNvPicPr>
            <a:picLocks noChangeAspect="1"/>
          </p:cNvPicPr>
          <p:nvPr/>
        </p:nvPicPr>
        <p:blipFill>
          <a:blip r:embed="rId7"/>
          <a:stretch>
            <a:fillRect/>
          </a:stretch>
        </p:blipFill>
        <p:spPr>
          <a:xfrm>
            <a:off x="3424568" y="1669962"/>
            <a:ext cx="1060796" cy="1042506"/>
          </a:xfrm>
          <a:prstGeom prst="rect">
            <a:avLst/>
          </a:prstGeom>
        </p:spPr>
      </p:pic>
      <p:pic>
        <p:nvPicPr>
          <p:cNvPr id="15" name="Picture 14">
            <a:hlinkClick r:id="rId8" action="ppaction://hlinksldjump"/>
            <a:extLst>
              <a:ext uri="{FF2B5EF4-FFF2-40B4-BE49-F238E27FC236}">
                <a16:creationId xmlns:a16="http://schemas.microsoft.com/office/drawing/2014/main" id="{43878F7C-E829-2D27-6294-55F61284179C}"/>
              </a:ext>
            </a:extLst>
          </p:cNvPr>
          <p:cNvPicPr>
            <a:picLocks noChangeAspect="1"/>
          </p:cNvPicPr>
          <p:nvPr/>
        </p:nvPicPr>
        <p:blipFill>
          <a:blip r:embed="rId7"/>
          <a:stretch>
            <a:fillRect/>
          </a:stretch>
        </p:blipFill>
        <p:spPr>
          <a:xfrm>
            <a:off x="9330998" y="1148709"/>
            <a:ext cx="1060796" cy="1042506"/>
          </a:xfrm>
          <a:prstGeom prst="rect">
            <a:avLst/>
          </a:prstGeom>
        </p:spPr>
      </p:pic>
      <p:pic>
        <p:nvPicPr>
          <p:cNvPr id="19" name="Graphic 18">
            <a:extLst>
              <a:ext uri="{FF2B5EF4-FFF2-40B4-BE49-F238E27FC236}">
                <a16:creationId xmlns:a16="http://schemas.microsoft.com/office/drawing/2014/main" id="{1BB693E8-A155-2243-A923-AD01D8916248}"/>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2843641" y="1689471"/>
            <a:ext cx="1641723" cy="1309222"/>
          </a:xfrm>
          <a:prstGeom prst="rect">
            <a:avLst/>
          </a:prstGeom>
        </p:spPr>
      </p:pic>
      <p:pic>
        <p:nvPicPr>
          <p:cNvPr id="20" name="Graphic 19">
            <a:extLst>
              <a:ext uri="{FF2B5EF4-FFF2-40B4-BE49-F238E27FC236}">
                <a16:creationId xmlns:a16="http://schemas.microsoft.com/office/drawing/2014/main" id="{209689E0-97D5-43B5-F24C-F349240508C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834297" y="1083371"/>
            <a:ext cx="1641723" cy="1309222"/>
          </a:xfrm>
          <a:prstGeom prst="rect">
            <a:avLst/>
          </a:prstGeom>
        </p:spPr>
      </p:pic>
      <p:pic>
        <p:nvPicPr>
          <p:cNvPr id="24" name="Picture 23">
            <a:hlinkClick r:id="rId11" action="ppaction://hlinksldjump"/>
            <a:extLst>
              <a:ext uri="{FF2B5EF4-FFF2-40B4-BE49-F238E27FC236}">
                <a16:creationId xmlns:a16="http://schemas.microsoft.com/office/drawing/2014/main" id="{DCD501FB-E38E-68C2-D05F-33525D555B79}"/>
              </a:ext>
            </a:extLst>
          </p:cNvPr>
          <p:cNvPicPr>
            <a:picLocks noChangeAspect="1"/>
          </p:cNvPicPr>
          <p:nvPr/>
        </p:nvPicPr>
        <p:blipFill>
          <a:blip r:embed="rId7"/>
          <a:stretch>
            <a:fillRect/>
          </a:stretch>
        </p:blipFill>
        <p:spPr>
          <a:xfrm>
            <a:off x="5894296" y="2998693"/>
            <a:ext cx="1060796" cy="1042506"/>
          </a:xfrm>
          <a:prstGeom prst="rect">
            <a:avLst/>
          </a:prstGeom>
        </p:spPr>
      </p:pic>
      <p:pic>
        <p:nvPicPr>
          <p:cNvPr id="21" name="Graphic 20">
            <a:extLst>
              <a:ext uri="{FF2B5EF4-FFF2-40B4-BE49-F238E27FC236}">
                <a16:creationId xmlns:a16="http://schemas.microsoft.com/office/drawing/2014/main" id="{3D03DB53-BBC2-BA4D-79EE-E9827BC32E0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5348755" y="2976324"/>
            <a:ext cx="1641723" cy="1309222"/>
          </a:xfrm>
          <a:prstGeom prst="rect">
            <a:avLst/>
          </a:prstGeom>
        </p:spPr>
      </p:pic>
      <p:pic>
        <p:nvPicPr>
          <p:cNvPr id="7" name="Picture 6">
            <a:extLst>
              <a:ext uri="{FF2B5EF4-FFF2-40B4-BE49-F238E27FC236}">
                <a16:creationId xmlns:a16="http://schemas.microsoft.com/office/drawing/2014/main" id="{89A954D3-397C-FB5F-8D23-5B05EEFC5766}"/>
              </a:ext>
            </a:extLst>
          </p:cNvPr>
          <p:cNvPicPr>
            <a:picLocks noChangeAspect="1"/>
          </p:cNvPicPr>
          <p:nvPr/>
        </p:nvPicPr>
        <p:blipFill>
          <a:blip r:embed="rId12"/>
          <a:stretch>
            <a:fillRect/>
          </a:stretch>
        </p:blipFill>
        <p:spPr>
          <a:xfrm>
            <a:off x="1443528" y="-94196"/>
            <a:ext cx="1585097" cy="1603387"/>
          </a:xfrm>
          <a:prstGeom prst="rect">
            <a:avLst/>
          </a:prstGeom>
        </p:spPr>
      </p:pic>
      <p:sp>
        <p:nvSpPr>
          <p:cNvPr id="3" name="Arrow: Down 2">
            <a:hlinkClick r:id="rId13" action="ppaction://hlinksldjump"/>
            <a:extLst>
              <a:ext uri="{FF2B5EF4-FFF2-40B4-BE49-F238E27FC236}">
                <a16:creationId xmlns:a16="http://schemas.microsoft.com/office/drawing/2014/main" id="{D3D238AD-B145-46F5-1B78-1FEB1E371DA2}"/>
              </a:ext>
            </a:extLst>
          </p:cNvPr>
          <p:cNvSpPr/>
          <p:nvPr/>
        </p:nvSpPr>
        <p:spPr>
          <a:xfrm>
            <a:off x="2587049" y="3945293"/>
            <a:ext cx="681135" cy="680505"/>
          </a:xfrm>
          <a:prstGeom prst="downArrow">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65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2565 0.14676 L 0.02565 0.14676 L 0.04167 0.15718 C 0.04375 0.15857 0.04609 0.15973 0.04779 0.16135 C 0.04961 0.16297 0.05143 0.16459 0.05325 0.16621 C 0.0543 0.1669 0.05534 0.16783 0.05625 0.16852 C 0.05703 0.16945 0.05768 0.17037 0.05859 0.17107 C 0.05976 0.17223 0.0612 0.17315 0.0625 0.17431 C 0.06354 0.17523 0.06432 0.17662 0.06549 0.17755 C 0.06667 0.17824 0.0681 0.17848 0.06927 0.17917 C 0.07057 0.17986 0.072 0.18079 0.07318 0.18172 C 0.06966 0.18218 0.06706 0.18218 0.06393 0.18403 C 0.0625 0.18496 0.06146 0.18611 0.06016 0.18727 C 0.05872 0.19769 0.06055 0.18843 0.05625 0.19954 C 0.05286 0.2081 0.05521 0.20973 0.04935 0.2132 C 0.0487 0.21366 0.04779 0.21389 0.047 0.21412 C 0.04609 0.21435 0.04505 0.21459 0.04401 0.21482 C 0.04349 0.21551 0.04284 0.21598 0.04245 0.21667 C 0.03997 0.22107 0.04388 0.22801 0.04466 0.23125 C 0.04596 0.23565 0.0474 0.23982 0.04857 0.24422 C 0.05234 0.25903 0.04596 0.23959 0.05156 0.25324 C 0.05182 0.25348 0.05325 0.25973 0.05482 0.26042 C 0.0582 0.26227 0.06198 0.26297 0.06549 0.26459 C 0.06966 0.26621 0.0737 0.26829 0.07773 0.27014 C 0.07956 0.27107 0.08151 0.27315 0.0832 0.27431 C 0.0862 0.27616 0.08945 0.27732 0.09245 0.27917 C 0.09479 0.28056 0.09687 0.28264 0.09935 0.28403 C 0.10052 0.28473 0.10195 0.28449 0.10312 0.28473 C 0.10365 0.28496 0.10417 0.28542 0.10482 0.28588 " pathEditMode="relative" rAng="0" ptsTypes="AAAAAAAAAAAAAAAAAAAAAAAAAAAAA">
                                      <p:cBhvr>
                                        <p:cTn id="14" dur="3000" fill="hold"/>
                                        <p:tgtEl>
                                          <p:spTgt spid="7"/>
                                        </p:tgtEl>
                                        <p:attrNameLst>
                                          <p:attrName>ppt_x</p:attrName>
                                          <p:attrName>ppt_y</p:attrName>
                                        </p:attrNameLst>
                                      </p:cBhvr>
                                      <p:rCtr x="3958" y="6944"/>
                                    </p:animMotion>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10482 0.28588 L 0.10482 0.28588 C 0.10847 0.28727 0.11211 0.28796 0.11576 0.29005 C 0.11836 0.29167 0.12045 0.29491 0.12305 0.29607 C 0.12513 0.29722 0.12735 0.29699 0.12943 0.29769 C 0.14948 0.30394 0.1349 0.30116 0.15326 0.30347 C 0.15599 0.30463 0.15873 0.30532 0.16146 0.30648 C 0.16368 0.30741 0.16563 0.30926 0.16784 0.30926 C 0.17461 0.31065 0.18125 0.31065 0.18802 0.31134 C 0.19037 0.30926 0.1931 0.30857 0.19532 0.30648 C 0.1974 0.30463 0.19883 0.30139 0.20078 0.29907 C 0.20261 0.29699 0.20443 0.29514 0.20625 0.29306 C 0.21459 0.28495 0.21055 0.28912 0.21914 0.28264 C 0.22162 0.28079 0.22383 0.27847 0.22644 0.27685 C 0.22852 0.27546 0.23073 0.275 0.23282 0.27384 C 0.24414 0.2669 0.23451 0.27083 0.24375 0.26782 C 0.25235 0.26088 0.24154 0.27037 0.25391 0.2544 C 0.27331 0.22917 0.26394 0.24144 0.27578 0.23079 C 0.27735 0.22917 0.27878 0.22732 0.28034 0.22616 C 0.28334 0.22407 0.28659 0.22269 0.28959 0.22037 C 0.29427 0.2162 0.2918 0.21782 0.29688 0.2162 C 0.30743 0.21782 0.3142 0.21898 0.32422 0.22199 C 0.34831 0.2287 0.32826 0.22477 0.34805 0.22778 C 0.35078 0.22824 0.35352 0.2287 0.35625 0.22917 C 0.35847 0.22963 0.36055 0.23056 0.36276 0.23079 C 0.37487 0.23125 0.38711 0.23079 0.39935 0.23079 " pathEditMode="relative" rAng="0" ptsTypes="AAAAAAAAAAAAAAAAAAAAAAAAAA">
                                      <p:cBhvr>
                                        <p:cTn id="18" dur="3000" fill="hold"/>
                                        <p:tgtEl>
                                          <p:spTgt spid="7"/>
                                        </p:tgtEl>
                                        <p:attrNameLst>
                                          <p:attrName>ppt_x</p:attrName>
                                          <p:attrName>ppt_y</p:attrName>
                                        </p:attrNameLst>
                                      </p:cBhvr>
                                      <p:rCtr x="14727" y="-2222"/>
                                    </p:animMotion>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39935 0.23079 L 0.39935 0.23194 C 0.403 0.2331 0.40664 0.23542 0.41029 0.23889 C 0.41237 0.24144 0.41445 0.24607 0.41667 0.24722 C 0.42578 0.25185 0.4349 0.25185 0.44414 0.25556 C 0.44557 0.26134 0.44714 0.26829 0.4487 0.27199 C 0.45651 0.28958 0.45378 0.26713 0.46146 0.29653 C 0.46458 0.30833 0.47057 0.33773 0.47057 0.33889 C 0.47096 0.34583 0.4707 0.36597 0.47149 0.3625 C 0.47396 0.35301 0.47487 0.32593 0.47695 0.31296 C 0.47891 0.30139 0.48125 0.29653 0.48346 0.28843 C 0.48529 0.28009 0.48698 0.26713 0.48893 0.26366 C 0.49219 0.25671 0.49557 0.25671 0.49896 0.25556 C 0.53255 0.23542 0.50456 0.25787 0.52734 0.23889 C 0.5375 0.21204 0.52982 0.22963 0.5401 0.21435 C 0.55182 0.19676 0.5349 0.21319 0.55664 0.18958 C 0.56237 0.18264 0.56823 0.17917 0.57396 0.17315 C 0.58125 0.16505 0.58333 0.16019 0.59128 0.15671 C 0.59922 0.15208 0.60716 0.15093 0.6151 0.14861 C 0.64349 0.15671 0.67188 0.15787 0.70013 0.17315 C 0.70247 0.17431 0.70443 0.18958 0.70651 0.19792 C 0.70964 0.20833 0.70925 0.19676 0.70925 0.21435 " pathEditMode="relative" rAng="0" ptsTypes="AAAAAAAAAAAAAAAAAAAAAA">
                                      <p:cBhvr>
                                        <p:cTn id="22" dur="3000" fill="hold"/>
                                        <p:tgtEl>
                                          <p:spTgt spid="7"/>
                                        </p:tgtEl>
                                        <p:attrNameLst>
                                          <p:attrName>ppt_x</p:attrName>
                                          <p:attrName>ppt_y</p:attrName>
                                        </p:attrNameLst>
                                      </p:cBhvr>
                                      <p:rCtr x="15495" y="2477"/>
                                    </p:animMotion>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72578 0.33426 L 0.72578 0.33426 C 0.72995 0.34074 0.73399 0.34745 0.73855 0.3537 C 0.74336 0.36042 0.74922 0.36667 0.75404 0.37338 C 0.76341 0.38681 0.76302 0.38611 0.76693 0.39583 C 0.74545 0.41134 0.75795 0.40162 0.7267 0.43148 C 0.71615 0.44167 0.71159 0.44607 0.70196 0.45741 C 0.69909 0.46088 0.69662 0.46482 0.69375 0.46829 C 0.6905 0.47176 0.68698 0.47523 0.68373 0.47894 C 0.68243 0.48032 0.68125 0.48195 0.67995 0.48333 C 0.67787 0.4831 0.67578 0.48241 0.67357 0.48241 C 0.63086 0.48241 0.63438 0.48241 0.6069 0.48426 C 0.6017 0.48634 0.60391 0.48611 0.60052 0.48611 " pathEditMode="relative" rAng="0" ptsTypes="AAAAAAAAAAAAA">
                                      <p:cBhvr>
                                        <p:cTn id="26" dur="3000" fill="hold"/>
                                        <p:tgtEl>
                                          <p:spTgt spid="7"/>
                                        </p:tgtEl>
                                        <p:attrNameLst>
                                          <p:attrName>ppt_x</p:attrName>
                                          <p:attrName>ppt_y</p:attrName>
                                        </p:attrNameLst>
                                      </p:cBhvr>
                                      <p:rCtr x="-4206" y="7593"/>
                                    </p:animMotion>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57214 0.59259 L 0.57214 0.59259 C 0.56198 0.6 0.56068 0.60185 0.5474 0.6088 C 0.50886 0.62917 0.54792 0.60648 0.5181 0.62384 C 0.48308 0.64398 0.51276 0.62732 0.49063 0.63958 L 0.48151 0.64468 C 0.47969 0.64583 0.47774 0.64676 0.47605 0.64792 C 0.47448 0.64884 0.47292 0.64977 0.47149 0.65093 C 0.47058 0.65162 0.46966 0.65232 0.46875 0.65301 C 0.46758 0.6537 0.4668 0.65509 0.46511 0.65509 L 0.43125 0.65671 C 0.42761 0.65718 0.42396 0.65764 0.42019 0.65833 C 0.41472 0.6588 0.4069 0.65926 0.40105 0.65972 C 0.37123 0.66482 0.38282 0.66296 0.36628 0.66551 C 0.353 0.66898 0.37084 0.66435 0.34987 0.66852 C 0.34545 0.66921 0.34141 0.6706 0.33698 0.67153 C 0.33347 0.67222 0.32969 0.67245 0.32605 0.67292 C 0.32396 0.67338 0.32175 0.67384 0.31966 0.67431 L 0.01966 0.67361 C 0.01407 0.67361 0.01341 0.67292 0.00873 0.67199 C 0.00782 0.67199 0.00677 0.67176 0.00599 0.67153 C 0.00339 0.6706 0.00118 0.66968 -0.00143 0.66898 C -0.00494 0.66806 -0.00872 0.66736 -0.01237 0.66644 C -0.01601 0.66551 -0.01966 0.66412 -0.0233 0.66343 C -0.02942 0.66181 -0.03606 0.66065 -0.04166 0.65857 C -0.04349 0.6581 -0.04518 0.65718 -0.04713 0.65671 C -0.04922 0.65602 -0.05455 0.65463 -0.05716 0.65417 C -0.05963 0.6537 -0.06211 0.65347 -0.06445 0.65301 C -0.0664 0.65278 -0.06823 0.65232 -0.06992 0.65185 C -0.07096 0.65162 -0.07265 0.65093 -0.07265 0.65116 " pathEditMode="relative" rAng="0" ptsTypes="AAAAAAAAAAAAAAAAAAAAAAAAAAAAAA">
                                      <p:cBhvr>
                                        <p:cTn id="30" dur="3000" fill="hold"/>
                                        <p:tgtEl>
                                          <p:spTgt spid="7"/>
                                        </p:tgtEl>
                                        <p:attrNameLst>
                                          <p:attrName>ppt_x</p:attrName>
                                          <p:attrName>ppt_y</p:attrName>
                                        </p:attrNameLst>
                                      </p:cBhvr>
                                      <p:rCtr x="-32240" y="4074"/>
                                    </p:animMotion>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53" presetClass="exit" presetSubtype="32" fill="hold" nodeType="clickEffect">
                                  <p:stCondLst>
                                    <p:cond delay="0"/>
                                  </p:stCondLst>
                                  <p:childTnLst>
                                    <p:anim calcmode="lin" valueType="num">
                                      <p:cBhvr>
                                        <p:cTn id="35" dur="500"/>
                                        <p:tgtEl>
                                          <p:spTgt spid="14"/>
                                        </p:tgtEl>
                                        <p:attrNameLst>
                                          <p:attrName>ppt_w</p:attrName>
                                        </p:attrNameLst>
                                      </p:cBhvr>
                                      <p:tavLst>
                                        <p:tav tm="0">
                                          <p:val>
                                            <p:strVal val="ppt_w"/>
                                          </p:val>
                                        </p:tav>
                                        <p:tav tm="100000">
                                          <p:val>
                                            <p:fltVal val="0"/>
                                          </p:val>
                                        </p:tav>
                                      </p:tavLst>
                                    </p:anim>
                                    <p:anim calcmode="lin" valueType="num">
                                      <p:cBhvr>
                                        <p:cTn id="36" dur="500"/>
                                        <p:tgtEl>
                                          <p:spTgt spid="14"/>
                                        </p:tgtEl>
                                        <p:attrNameLst>
                                          <p:attrName>ppt_h</p:attrName>
                                        </p:attrNameLst>
                                      </p:cBhvr>
                                      <p:tavLst>
                                        <p:tav tm="0">
                                          <p:val>
                                            <p:strVal val="ppt_h"/>
                                          </p:val>
                                        </p:tav>
                                        <p:tav tm="100000">
                                          <p:val>
                                            <p:fltVal val="0"/>
                                          </p:val>
                                        </p:tav>
                                      </p:tavLst>
                                    </p:anim>
                                    <p:animEffect transition="out" filter="fade">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childTnLst>
                          </p:cTn>
                        </p:par>
                        <p:par>
                          <p:cTn id="39" fill="hold">
                            <p:stCondLst>
                              <p:cond delay="500"/>
                            </p:stCondLst>
                            <p:childTnLst>
                              <p:par>
                                <p:cTn id="40" presetID="23" presetClass="entr" presetSubtype="288"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strVal val="4/3*#ppt_w"/>
                                          </p:val>
                                        </p:tav>
                                        <p:tav tm="100000">
                                          <p:val>
                                            <p:strVal val="#ppt_w"/>
                                          </p:val>
                                        </p:tav>
                                      </p:tavLst>
                                    </p:anim>
                                    <p:anim calcmode="lin" valueType="num">
                                      <p:cBhvr>
                                        <p:cTn id="43" dur="500" fill="hold"/>
                                        <p:tgtEl>
                                          <p:spTgt spid="19"/>
                                        </p:tgtEl>
                                        <p:attrNameLst>
                                          <p:attrName>ppt_h</p:attrName>
                                        </p:attrNameLst>
                                      </p:cBhvr>
                                      <p:tavLst>
                                        <p:tav tm="0">
                                          <p:val>
                                            <p:strVal val="4/3*#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Dung02.wav"/>
                                        </p:tgtEl>
                                      </p:cMediaNode>
                                    </p:audio>
                                  </p:sub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p:stCondLst>
                        <p:cond delay="0"/>
                      </p:stCondLst>
                      <p:childTnLst>
                        <p:par>
                          <p:cTn id="46" fill="hold">
                            <p:stCondLst>
                              <p:cond delay="0"/>
                            </p:stCondLst>
                            <p:childTnLst>
                              <p:par>
                                <p:cTn id="47" presetID="53" presetClass="exit" presetSubtype="32" fill="hold" nodeType="withEffect">
                                  <p:stCondLst>
                                    <p:cond delay="0"/>
                                  </p:stCondLst>
                                  <p:childTnLst>
                                    <p:anim calcmode="lin" valueType="num">
                                      <p:cBhvr>
                                        <p:cTn id="48" dur="500"/>
                                        <p:tgtEl>
                                          <p:spTgt spid="24"/>
                                        </p:tgtEl>
                                        <p:attrNameLst>
                                          <p:attrName>ppt_w</p:attrName>
                                        </p:attrNameLst>
                                      </p:cBhvr>
                                      <p:tavLst>
                                        <p:tav tm="0">
                                          <p:val>
                                            <p:strVal val="ppt_w"/>
                                          </p:val>
                                        </p:tav>
                                        <p:tav tm="100000">
                                          <p:val>
                                            <p:fltVal val="0"/>
                                          </p:val>
                                        </p:tav>
                                      </p:tavLst>
                                    </p:anim>
                                    <p:anim calcmode="lin" valueType="num">
                                      <p:cBhvr>
                                        <p:cTn id="49" dur="500"/>
                                        <p:tgtEl>
                                          <p:spTgt spid="24"/>
                                        </p:tgtEl>
                                        <p:attrNameLst>
                                          <p:attrName>ppt_h</p:attrName>
                                        </p:attrNameLst>
                                      </p:cBhvr>
                                      <p:tavLst>
                                        <p:tav tm="0">
                                          <p:val>
                                            <p:strVal val="ppt_h"/>
                                          </p:val>
                                        </p:tav>
                                        <p:tav tm="100000">
                                          <p:val>
                                            <p:fltVal val="0"/>
                                          </p:val>
                                        </p:tav>
                                      </p:tavLst>
                                    </p:anim>
                                    <p:animEffect transition="out" filter="fade">
                                      <p:cBhvr>
                                        <p:cTn id="50" dur="500"/>
                                        <p:tgtEl>
                                          <p:spTgt spid="24"/>
                                        </p:tgtEl>
                                      </p:cBhvr>
                                    </p:animEffect>
                                    <p:set>
                                      <p:cBhvr>
                                        <p:cTn id="51" dur="1" fill="hold">
                                          <p:stCondLst>
                                            <p:cond delay="499"/>
                                          </p:stCondLst>
                                        </p:cTn>
                                        <p:tgtEl>
                                          <p:spTgt spid="24"/>
                                        </p:tgtEl>
                                        <p:attrNameLst>
                                          <p:attrName>style.visibility</p:attrName>
                                        </p:attrNameLst>
                                      </p:cBhvr>
                                      <p:to>
                                        <p:strVal val="hidden"/>
                                      </p:to>
                                    </p:set>
                                  </p:childTnLst>
                                </p:cTn>
                              </p:par>
                            </p:childTnLst>
                          </p:cTn>
                        </p:par>
                        <p:par>
                          <p:cTn id="52" fill="hold">
                            <p:stCondLst>
                              <p:cond delay="500"/>
                            </p:stCondLst>
                            <p:childTnLst>
                              <p:par>
                                <p:cTn id="53" presetID="23" presetClass="entr" presetSubtype="288"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500" fill="hold"/>
                                        <p:tgtEl>
                                          <p:spTgt spid="21"/>
                                        </p:tgtEl>
                                        <p:attrNameLst>
                                          <p:attrName>ppt_w</p:attrName>
                                        </p:attrNameLst>
                                      </p:cBhvr>
                                      <p:tavLst>
                                        <p:tav tm="0">
                                          <p:val>
                                            <p:strVal val="4/3*#ppt_w"/>
                                          </p:val>
                                        </p:tav>
                                        <p:tav tm="100000">
                                          <p:val>
                                            <p:strVal val="#ppt_w"/>
                                          </p:val>
                                        </p:tav>
                                      </p:tavLst>
                                    </p:anim>
                                    <p:anim calcmode="lin" valueType="num">
                                      <p:cBhvr>
                                        <p:cTn id="56" dur="500" fill="hold"/>
                                        <p:tgtEl>
                                          <p:spTgt spid="21"/>
                                        </p:tgtEl>
                                        <p:attrNameLst>
                                          <p:attrName>ppt_h</p:attrName>
                                        </p:attrNameLst>
                                      </p:cBhvr>
                                      <p:tavLst>
                                        <p:tav tm="0">
                                          <p:val>
                                            <p:strVal val="4/3*#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4" name="Dung02.wav"/>
                                        </p:tgtEl>
                                      </p:cMediaNode>
                                    </p:audio>
                                  </p:subTnLst>
                                </p:cTn>
                              </p:par>
                            </p:childTnLst>
                          </p:cTn>
                        </p:par>
                      </p:childTnLst>
                    </p:cTn>
                  </p:par>
                </p:childTnLst>
              </p:cTn>
              <p:nextCondLst>
                <p:cond evt="onClick" delay="0">
                  <p:tgtEl>
                    <p:spTgt spid="24"/>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53" presetClass="exit" presetSubtype="32" fill="hold" nodeType="withEffect">
                                  <p:stCondLst>
                                    <p:cond delay="0"/>
                                  </p:stCondLst>
                                  <p:childTnLst>
                                    <p:anim calcmode="lin" valueType="num">
                                      <p:cBhvr>
                                        <p:cTn id="61" dur="500"/>
                                        <p:tgtEl>
                                          <p:spTgt spid="15"/>
                                        </p:tgtEl>
                                        <p:attrNameLst>
                                          <p:attrName>ppt_w</p:attrName>
                                        </p:attrNameLst>
                                      </p:cBhvr>
                                      <p:tavLst>
                                        <p:tav tm="0">
                                          <p:val>
                                            <p:strVal val="ppt_w"/>
                                          </p:val>
                                        </p:tav>
                                        <p:tav tm="100000">
                                          <p:val>
                                            <p:fltVal val="0"/>
                                          </p:val>
                                        </p:tav>
                                      </p:tavLst>
                                    </p:anim>
                                    <p:anim calcmode="lin" valueType="num">
                                      <p:cBhvr>
                                        <p:cTn id="62" dur="500"/>
                                        <p:tgtEl>
                                          <p:spTgt spid="15"/>
                                        </p:tgtEl>
                                        <p:attrNameLst>
                                          <p:attrName>ppt_h</p:attrName>
                                        </p:attrNameLst>
                                      </p:cBhvr>
                                      <p:tavLst>
                                        <p:tav tm="0">
                                          <p:val>
                                            <p:strVal val="ppt_h"/>
                                          </p:val>
                                        </p:tav>
                                        <p:tav tm="100000">
                                          <p:val>
                                            <p:fltVal val="0"/>
                                          </p:val>
                                        </p:tav>
                                      </p:tavLst>
                                    </p:anim>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cTn>
                              </p:par>
                            </p:childTnLst>
                          </p:cTn>
                        </p:par>
                        <p:par>
                          <p:cTn id="65" fill="hold">
                            <p:stCondLst>
                              <p:cond delay="500"/>
                            </p:stCondLst>
                            <p:childTnLst>
                              <p:par>
                                <p:cTn id="66" presetID="23" presetClass="entr" presetSubtype="288" fill="hold" nodeType="after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p:cTn id="68" dur="500" fill="hold"/>
                                        <p:tgtEl>
                                          <p:spTgt spid="20"/>
                                        </p:tgtEl>
                                        <p:attrNameLst>
                                          <p:attrName>ppt_w</p:attrName>
                                        </p:attrNameLst>
                                      </p:cBhvr>
                                      <p:tavLst>
                                        <p:tav tm="0">
                                          <p:val>
                                            <p:strVal val="4/3*#ppt_w"/>
                                          </p:val>
                                        </p:tav>
                                        <p:tav tm="100000">
                                          <p:val>
                                            <p:strVal val="#ppt_w"/>
                                          </p:val>
                                        </p:tav>
                                      </p:tavLst>
                                    </p:anim>
                                    <p:anim calcmode="lin" valueType="num">
                                      <p:cBhvr>
                                        <p:cTn id="69" dur="500" fill="hold"/>
                                        <p:tgtEl>
                                          <p:spTgt spid="20"/>
                                        </p:tgtEl>
                                        <p:attrNameLst>
                                          <p:attrName>ppt_h</p:attrName>
                                        </p:attrNameLst>
                                      </p:cBhvr>
                                      <p:tavLst>
                                        <p:tav tm="0">
                                          <p:val>
                                            <p:strVal val="4/3*#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Dung02.wav"/>
                                        </p:tgtEl>
                                      </p:cMediaNode>
                                    </p:audio>
                                  </p:subTnLst>
                                </p:cTn>
                              </p:par>
                            </p:childTnLst>
                          </p:cTn>
                        </p:par>
                      </p:childTnLst>
                    </p:cTn>
                  </p:par>
                </p:childTnLst>
              </p:cTn>
              <p:nextCondLst>
                <p:cond evt="onClick" delay="0">
                  <p:tgtEl>
                    <p:spTgt spid="15"/>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885A46-4702-4AE1-A9FF-4FBCEE0C8216}"/>
              </a:ext>
            </a:extLst>
          </p:cNvPr>
          <p:cNvPicPr>
            <a:picLocks noChangeAspect="1"/>
          </p:cNvPicPr>
          <p:nvPr/>
        </p:nvPicPr>
        <p:blipFill>
          <a:blip r:embed="rId3"/>
          <a:stretch>
            <a:fillRect/>
          </a:stretch>
        </p:blipFill>
        <p:spPr>
          <a:xfrm>
            <a:off x="187363" y="1698204"/>
            <a:ext cx="9894666" cy="1444877"/>
          </a:xfrm>
          <a:prstGeom prst="rect">
            <a:avLst/>
          </a:prstGeom>
        </p:spPr>
      </p:pic>
      <p:pic>
        <p:nvPicPr>
          <p:cNvPr id="4" name="图片 10" descr="卡通人物&#10;&#10;中度可信度描述已自动生成">
            <a:extLst>
              <a:ext uri="{FF2B5EF4-FFF2-40B4-BE49-F238E27FC236}">
                <a16:creationId xmlns:a16="http://schemas.microsoft.com/office/drawing/2014/main" id="{5A1B8014-80BF-434E-B002-AC51EDD729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6191" y="1841102"/>
            <a:ext cx="4670191" cy="4699408"/>
          </a:xfrm>
          <a:prstGeom prst="rect">
            <a:avLst/>
          </a:prstGeom>
        </p:spPr>
      </p:pic>
    </p:spTree>
    <p:extLst>
      <p:ext uri="{BB962C8B-B14F-4D97-AF65-F5344CB8AC3E}">
        <p14:creationId xmlns:p14="http://schemas.microsoft.com/office/powerpoint/2010/main" val="831551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6892"/>
          </a:xfrm>
          <a:prstGeom prst="roundRect">
            <a:avLst>
              <a:gd name="adj" fmla="val 12020"/>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Effect>
                      <a14:brightnessContrast contrast="20000"/>
                    </a14:imgEffect>
                  </a14:imgLayer>
                </a14:imgProps>
              </a:ext>
            </a:extLst>
          </a:blip>
          <a:srcRect l="12159" t="6635" r="13688" b="6407"/>
          <a:stretch/>
        </p:blipFill>
        <p:spPr>
          <a:xfrm>
            <a:off x="5541532" y="3441854"/>
            <a:ext cx="6650468" cy="3416146"/>
          </a:xfrm>
          <a:prstGeom prst="rect">
            <a:avLst/>
          </a:prstGeom>
        </p:spPr>
      </p:pic>
      <p:sp>
        <p:nvSpPr>
          <p:cNvPr id="14" name="TextBox 13">
            <a:extLst>
              <a:ext uri="{FF2B5EF4-FFF2-40B4-BE49-F238E27FC236}">
                <a16:creationId xmlns:a16="http://schemas.microsoft.com/office/drawing/2014/main" id="{6846E94F-78CA-0BA8-B8F6-C1CD01AE052D}"/>
              </a:ext>
            </a:extLst>
          </p:cNvPr>
          <p:cNvSpPr txBox="1"/>
          <p:nvPr/>
        </p:nvSpPr>
        <p:spPr>
          <a:xfrm>
            <a:off x="4497572" y="251102"/>
            <a:ext cx="30021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C0099"/>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C0099"/>
                </a:solidFill>
                <a:effectLst/>
                <a:uLnTx/>
                <a:uFillTx/>
                <a:latin typeface="Cambria" panose="02040503050406030204" pitchFamily="18" charset="0"/>
                <a:ea typeface="Cambria" panose="02040503050406030204" pitchFamily="18" charset="0"/>
                <a:cs typeface="+mn-cs"/>
              </a:rPr>
              <a:t>thăm</a:t>
            </a:r>
            <a:r>
              <a:rPr kumimoji="0" lang="en-US" sz="3600" b="1"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C0099"/>
                </a:solidFill>
                <a:effectLst/>
                <a:uLnTx/>
                <a:uFillTx/>
                <a:latin typeface="Cambria" panose="02040503050406030204" pitchFamily="18" charset="0"/>
                <a:ea typeface="Cambria" panose="02040503050406030204" pitchFamily="18" charset="0"/>
                <a:cs typeface="+mn-cs"/>
              </a:rPr>
              <a:t>quê</a:t>
            </a:r>
            <a:endParaRPr kumimoji="0" lang="en-US" sz="3600" b="1"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4C58EED4-1569-9277-0938-CA9AE8616AC9}"/>
              </a:ext>
            </a:extLst>
          </p:cNvPr>
          <p:cNvSpPr txBox="1"/>
          <p:nvPr/>
        </p:nvSpPr>
        <p:spPr>
          <a:xfrm>
            <a:off x="789770" y="791780"/>
            <a:ext cx="484100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Nghỉ</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hè</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thích</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nhất</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theo</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mẹ</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quê</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cũng</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mừng</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ghê</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thấy</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vào</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ngõ</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16" name="TextBox 15">
            <a:extLst>
              <a:ext uri="{FF2B5EF4-FFF2-40B4-BE49-F238E27FC236}">
                <a16:creationId xmlns:a16="http://schemas.microsoft.com/office/drawing/2014/main" id="{4A8921C3-4429-54AF-5CCD-F7154599DDBF}"/>
              </a:ext>
            </a:extLst>
          </p:cNvPr>
          <p:cNvSpPr txBox="1"/>
          <p:nvPr/>
        </p:nvSpPr>
        <p:spPr>
          <a:xfrm>
            <a:off x="789769" y="2738317"/>
            <a:ext cx="484100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Mảnh</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quê</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bé</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nhỏ</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Bao</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nhiêu</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thứ</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cây</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mỗi</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mỗi</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gầy</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Chắc</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luôn</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vất</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vả</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17" name="TextBox 16">
            <a:extLst>
              <a:ext uri="{FF2B5EF4-FFF2-40B4-BE49-F238E27FC236}">
                <a16:creationId xmlns:a16="http://schemas.microsoft.com/office/drawing/2014/main" id="{1DC9CBA2-F255-BBAF-7FBC-19C1C4EA955A}"/>
              </a:ext>
            </a:extLst>
          </p:cNvPr>
          <p:cNvSpPr txBox="1"/>
          <p:nvPr/>
        </p:nvSpPr>
        <p:spPr>
          <a:xfrm>
            <a:off x="789769" y="4713166"/>
            <a:ext cx="484100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quả</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Chẳng</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mấy</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lúc</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ăn</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bảo</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thích</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để</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dành</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Cho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cháu</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ra</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18" name="TextBox 17">
            <a:extLst>
              <a:ext uri="{FF2B5EF4-FFF2-40B4-BE49-F238E27FC236}">
                <a16:creationId xmlns:a16="http://schemas.microsoft.com/office/drawing/2014/main" id="{EC04E949-85CF-3354-28A3-1BAD18B62829}"/>
              </a:ext>
            </a:extLst>
          </p:cNvPr>
          <p:cNvSpPr txBox="1"/>
          <p:nvPr/>
        </p:nvSpPr>
        <p:spPr>
          <a:xfrm>
            <a:off x="5251487" y="797012"/>
            <a:ext cx="11871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Trích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19" name="TextBox 18">
            <a:extLst>
              <a:ext uri="{FF2B5EF4-FFF2-40B4-BE49-F238E27FC236}">
                <a16:creationId xmlns:a16="http://schemas.microsoft.com/office/drawing/2014/main" id="{0DA88987-5E1F-0E5F-5D84-7E35AD0984C6}"/>
              </a:ext>
            </a:extLst>
          </p:cNvPr>
          <p:cNvSpPr txBox="1"/>
          <p:nvPr/>
        </p:nvSpPr>
        <p:spPr>
          <a:xfrm>
            <a:off x="6506445" y="727292"/>
            <a:ext cx="5550436"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mồ</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hôi</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nhễ</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nhại</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theo</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quạt</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liền</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tay</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tay</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gió</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đến</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Thơm</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bao</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quả</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Thoáng</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nghe</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kể</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chuyện</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Gió</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thơm</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say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chập</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chờn</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20" name="TextBox 19">
            <a:extLst>
              <a:ext uri="{FF2B5EF4-FFF2-40B4-BE49-F238E27FC236}">
                <a16:creationId xmlns:a16="http://schemas.microsoft.com/office/drawing/2014/main" id="{F215C4A2-BE5B-9A0F-E139-CF4FEF6B2500}"/>
              </a:ext>
            </a:extLst>
          </p:cNvPr>
          <p:cNvSpPr txBox="1"/>
          <p:nvPr/>
        </p:nvSpPr>
        <p:spPr>
          <a:xfrm>
            <a:off x="8874356" y="3729383"/>
            <a:ext cx="25186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74430245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4217"/>
        <p:cNvGrpSpPr/>
        <p:nvPr/>
      </p:nvGrpSpPr>
      <p:grpSpPr>
        <a:xfrm>
          <a:off x="0" y="0"/>
          <a:ext cx="0" cy="0"/>
          <a:chOff x="0" y="0"/>
          <a:chExt cx="0" cy="0"/>
        </a:xfrm>
      </p:grpSpPr>
      <p:pic>
        <p:nvPicPr>
          <p:cNvPr id="2" name="Picture 1">
            <a:extLst>
              <a:ext uri="{FF2B5EF4-FFF2-40B4-BE49-F238E27FC236}">
                <a16:creationId xmlns:a16="http://schemas.microsoft.com/office/drawing/2014/main" id="{44371BD1-6779-E3B7-0AF3-752CD4E0F361}"/>
              </a:ext>
            </a:extLst>
          </p:cNvPr>
          <p:cNvPicPr>
            <a:picLocks noChangeAspect="1"/>
          </p:cNvPicPr>
          <p:nvPr/>
        </p:nvPicPr>
        <p:blipFill>
          <a:blip r:embed="rId4"/>
          <a:stretch>
            <a:fillRect/>
          </a:stretch>
        </p:blipFill>
        <p:spPr>
          <a:xfrm>
            <a:off x="3466214" y="1457296"/>
            <a:ext cx="5859240" cy="2912751"/>
          </a:xfrm>
          <a:prstGeom prst="rect">
            <a:avLst/>
          </a:prstGeom>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0" descr="卡通人物&#10;&#10;中度可信度描述已自动生成">
            <a:extLst>
              <a:ext uri="{FF2B5EF4-FFF2-40B4-BE49-F238E27FC236}">
                <a16:creationId xmlns:a16="http://schemas.microsoft.com/office/drawing/2014/main" id="{72D62A0D-81F9-4678-9937-4278879D65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2347" y="3660042"/>
            <a:ext cx="2964142" cy="2982686"/>
          </a:xfrm>
          <a:prstGeom prst="rect">
            <a:avLst/>
          </a:prstGeom>
        </p:spPr>
      </p:pic>
      <p:pic>
        <p:nvPicPr>
          <p:cNvPr id="5" name="Picture 4" descr="A group of blue and pink letters&#10;&#10;AI-generated content may be incorrect.">
            <a:extLst>
              <a:ext uri="{FF2B5EF4-FFF2-40B4-BE49-F238E27FC236}">
                <a16:creationId xmlns:a16="http://schemas.microsoft.com/office/drawing/2014/main" id="{00BD997F-9A7E-8DC4-3695-57E31DB0F9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5015" y="825174"/>
            <a:ext cx="9510584" cy="2889754"/>
          </a:xfrm>
          <a:prstGeom prst="rect">
            <a:avLst/>
          </a:prstGeom>
        </p:spPr>
      </p:pic>
    </p:spTree>
    <p:extLst>
      <p:ext uri="{BB962C8B-B14F-4D97-AF65-F5344CB8AC3E}">
        <p14:creationId xmlns:p14="http://schemas.microsoft.com/office/powerpoint/2010/main" val="2112164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008847E4-3069-BE94-949D-90E5BBFE3409}"/>
              </a:ext>
            </a:extLst>
          </p:cNvPr>
          <p:cNvGrpSpPr/>
          <p:nvPr/>
        </p:nvGrpSpPr>
        <p:grpSpPr>
          <a:xfrm>
            <a:off x="1731618" y="489255"/>
            <a:ext cx="10115533" cy="2125523"/>
            <a:chOff x="1731618" y="457280"/>
            <a:chExt cx="10115533" cy="1692181"/>
          </a:xfrm>
        </p:grpSpPr>
        <p:grpSp>
          <p:nvGrpSpPr>
            <p:cNvPr id="12" name="Group 11">
              <a:extLst>
                <a:ext uri="{FF2B5EF4-FFF2-40B4-BE49-F238E27FC236}">
                  <a16:creationId xmlns:a16="http://schemas.microsoft.com/office/drawing/2014/main" id="{8625A1D1-55E0-F142-627A-41DC422B6B86}"/>
                </a:ext>
              </a:extLst>
            </p:cNvPr>
            <p:cNvGrpSpPr/>
            <p:nvPr/>
          </p:nvGrpSpPr>
          <p:grpSpPr>
            <a:xfrm>
              <a:off x="1731618" y="457280"/>
              <a:ext cx="10115533" cy="1692181"/>
              <a:chOff x="1624361" y="446050"/>
              <a:chExt cx="8943278" cy="1449258"/>
            </a:xfrm>
          </p:grpSpPr>
          <p:sp>
            <p:nvSpPr>
              <p:cNvPr id="10" name="Rectangle: Rounded Corners 9">
                <a:extLst>
                  <a:ext uri="{FF2B5EF4-FFF2-40B4-BE49-F238E27FC236}">
                    <a16:creationId xmlns:a16="http://schemas.microsoft.com/office/drawing/2014/main" id="{8EC0510F-13A4-B782-33F7-7CAA7E8DEEC8}"/>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AFE5EE28-5C45-870F-02BA-5E647AA14DF8}"/>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1" name="TextBox 50">
              <a:extLst>
                <a:ext uri="{FF2B5EF4-FFF2-40B4-BE49-F238E27FC236}">
                  <a16:creationId xmlns:a16="http://schemas.microsoft.com/office/drawing/2014/main" id="{9A4C65F4-8FD5-6CF0-4505-889C703C2060}"/>
                </a:ext>
              </a:extLst>
            </p:cNvPr>
            <p:cNvSpPr txBox="1"/>
            <p:nvPr/>
          </p:nvSpPr>
          <p:spPr>
            <a:xfrm>
              <a:off x="2298689" y="682676"/>
              <a:ext cx="8582672" cy="9556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rPr>
                <a:t> Những chi tiết thể hiện niềm vui khi gặp lại nhau của Chi và Sơn là:</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E5E3BA67-508E-6D0C-6729-ED409D10FE2D}"/>
              </a:ext>
            </a:extLst>
          </p:cNvPr>
          <p:cNvGrpSpPr/>
          <p:nvPr/>
        </p:nvGrpSpPr>
        <p:grpSpPr>
          <a:xfrm>
            <a:off x="82847" y="2952561"/>
            <a:ext cx="5702517" cy="1392026"/>
            <a:chOff x="51512" y="3276954"/>
            <a:chExt cx="5702517" cy="1392026"/>
          </a:xfrm>
        </p:grpSpPr>
        <p:grpSp>
          <p:nvGrpSpPr>
            <p:cNvPr id="13" name="Group 12">
              <a:extLst>
                <a:ext uri="{FF2B5EF4-FFF2-40B4-BE49-F238E27FC236}">
                  <a16:creationId xmlns:a16="http://schemas.microsoft.com/office/drawing/2014/main" id="{67FF8D48-4C0D-67EC-3C67-AAB817DA1470}"/>
                </a:ext>
              </a:extLst>
            </p:cNvPr>
            <p:cNvGrpSpPr/>
            <p:nvPr/>
          </p:nvGrpSpPr>
          <p:grpSpPr>
            <a:xfrm>
              <a:off x="556513" y="3276954"/>
              <a:ext cx="5197516" cy="1347086"/>
              <a:chOff x="1624361" y="446050"/>
              <a:chExt cx="8943278" cy="1449258"/>
            </a:xfrm>
          </p:grpSpPr>
          <p:sp>
            <p:nvSpPr>
              <p:cNvPr id="14" name="Rectangle: Rounded Corners 13">
                <a:extLst>
                  <a:ext uri="{FF2B5EF4-FFF2-40B4-BE49-F238E27FC236}">
                    <a16:creationId xmlns:a16="http://schemas.microsoft.com/office/drawing/2014/main" id="{FD4C3C08-CC49-4946-88FA-5EF35805A636}"/>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F6C68225-97D2-A9F8-9877-2F0732E84D89}"/>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2" name="Picture 41">
              <a:extLst>
                <a:ext uri="{FF2B5EF4-FFF2-40B4-BE49-F238E27FC236}">
                  <a16:creationId xmlns:a16="http://schemas.microsoft.com/office/drawing/2014/main" id="{85C15A12-51CB-F289-C9CF-4DE43119AF64}"/>
                </a:ext>
              </a:extLst>
            </p:cNvPr>
            <p:cNvPicPr>
              <a:picLocks noChangeAspect="1"/>
            </p:cNvPicPr>
            <p:nvPr/>
          </p:nvPicPr>
          <p:blipFill>
            <a:blip r:embed="rId5"/>
            <a:stretch>
              <a:fillRect/>
            </a:stretch>
          </p:blipFill>
          <p:spPr>
            <a:xfrm>
              <a:off x="51512" y="3346033"/>
              <a:ext cx="1426588" cy="1322947"/>
            </a:xfrm>
            <a:prstGeom prst="rect">
              <a:avLst/>
            </a:prstGeom>
          </p:spPr>
        </p:pic>
        <p:sp>
          <p:nvSpPr>
            <p:cNvPr id="53" name="TextBox 52">
              <a:extLst>
                <a:ext uri="{FF2B5EF4-FFF2-40B4-BE49-F238E27FC236}">
                  <a16:creationId xmlns:a16="http://schemas.microsoft.com/office/drawing/2014/main" id="{50BA787E-A4BA-C850-4938-8FBC3087BC0A}"/>
                </a:ext>
              </a:extLst>
            </p:cNvPr>
            <p:cNvSpPr txBox="1"/>
            <p:nvPr/>
          </p:nvSpPr>
          <p:spPr>
            <a:xfrm>
              <a:off x="1666027" y="3416069"/>
              <a:ext cx="3189522" cy="584775"/>
            </a:xfrm>
            <a:prstGeom prst="rect">
              <a:avLst/>
            </a:prstGeom>
            <a:noFill/>
          </p:spPr>
          <p:txBody>
            <a:bodyPr wrap="square" rtlCol="0">
              <a:spAutoFit/>
            </a:bodyPr>
            <a:lstStyle/>
            <a:p>
              <a:r>
                <a:rPr lang="nl-NL" sz="3200" dirty="0">
                  <a:latin typeface="Cambria" panose="02040503050406030204" pitchFamily="18" charset="0"/>
                  <a:ea typeface="Cambria" panose="02040503050406030204" pitchFamily="18" charset="0"/>
                </a:rPr>
                <a:t>Sơn vẫy rối rít</a:t>
              </a:r>
              <a:endParaRPr lang="vi-VN" sz="4000" b="1" dirty="0">
                <a:latin typeface="Cambria" panose="02040503050406030204" pitchFamily="18" charset="0"/>
                <a:ea typeface="Cambria" panose="02040503050406030204" pitchFamily="18" charset="0"/>
                <a:cs typeface="Arial" panose="020B0604020202020204" pitchFamily="34" charset="0"/>
              </a:endParaRPr>
            </a:p>
          </p:txBody>
        </p:sp>
      </p:grpSp>
      <p:grpSp>
        <p:nvGrpSpPr>
          <p:cNvPr id="56" name="Group 55">
            <a:extLst>
              <a:ext uri="{FF2B5EF4-FFF2-40B4-BE49-F238E27FC236}">
                <a16:creationId xmlns:a16="http://schemas.microsoft.com/office/drawing/2014/main" id="{E9D87B1B-91FC-4802-BB67-6B768ED95EA7}"/>
              </a:ext>
            </a:extLst>
          </p:cNvPr>
          <p:cNvGrpSpPr/>
          <p:nvPr/>
        </p:nvGrpSpPr>
        <p:grpSpPr>
          <a:xfrm>
            <a:off x="6270666" y="2898645"/>
            <a:ext cx="5568210" cy="1445942"/>
            <a:chOff x="6270667" y="3178098"/>
            <a:chExt cx="5568210" cy="1445942"/>
          </a:xfrm>
        </p:grpSpPr>
        <p:grpSp>
          <p:nvGrpSpPr>
            <p:cNvPr id="16" name="Group 15">
              <a:extLst>
                <a:ext uri="{FF2B5EF4-FFF2-40B4-BE49-F238E27FC236}">
                  <a16:creationId xmlns:a16="http://schemas.microsoft.com/office/drawing/2014/main" id="{B9DB4DFE-5142-9776-CBD5-458FFA3E0009}"/>
                </a:ext>
              </a:extLst>
            </p:cNvPr>
            <p:cNvGrpSpPr/>
            <p:nvPr/>
          </p:nvGrpSpPr>
          <p:grpSpPr>
            <a:xfrm>
              <a:off x="6641361" y="3178098"/>
              <a:ext cx="5197516" cy="1445942"/>
              <a:chOff x="1624361" y="446050"/>
              <a:chExt cx="8943278" cy="1449258"/>
            </a:xfrm>
          </p:grpSpPr>
          <p:sp>
            <p:nvSpPr>
              <p:cNvPr id="17" name="Rectangle: Rounded Corners 16">
                <a:extLst>
                  <a:ext uri="{FF2B5EF4-FFF2-40B4-BE49-F238E27FC236}">
                    <a16:creationId xmlns:a16="http://schemas.microsoft.com/office/drawing/2014/main" id="{F2793FA3-190B-9B95-A018-C5810AF1450B}"/>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44ADFE6B-4071-180F-A413-FE086435842E}"/>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5" name="Picture 44">
              <a:extLst>
                <a:ext uri="{FF2B5EF4-FFF2-40B4-BE49-F238E27FC236}">
                  <a16:creationId xmlns:a16="http://schemas.microsoft.com/office/drawing/2014/main" id="{C675BFF9-3CA6-37C0-5734-924178AF881C}"/>
                </a:ext>
              </a:extLst>
            </p:cNvPr>
            <p:cNvPicPr>
              <a:picLocks noChangeAspect="1"/>
            </p:cNvPicPr>
            <p:nvPr/>
          </p:nvPicPr>
          <p:blipFill>
            <a:blip r:embed="rId6"/>
            <a:stretch>
              <a:fillRect/>
            </a:stretch>
          </p:blipFill>
          <p:spPr>
            <a:xfrm>
              <a:off x="6270667" y="3185259"/>
              <a:ext cx="1322947" cy="1438781"/>
            </a:xfrm>
            <a:prstGeom prst="rect">
              <a:avLst/>
            </a:prstGeom>
          </p:spPr>
        </p:pic>
        <p:sp>
          <p:nvSpPr>
            <p:cNvPr id="55" name="TextBox 54">
              <a:extLst>
                <a:ext uri="{FF2B5EF4-FFF2-40B4-BE49-F238E27FC236}">
                  <a16:creationId xmlns:a16="http://schemas.microsoft.com/office/drawing/2014/main" id="{3461CC52-5466-ED60-CB7C-70BFCB86CBE2}"/>
                </a:ext>
              </a:extLst>
            </p:cNvPr>
            <p:cNvSpPr txBox="1"/>
            <p:nvPr/>
          </p:nvSpPr>
          <p:spPr>
            <a:xfrm>
              <a:off x="7600951" y="3608681"/>
              <a:ext cx="3710055" cy="584775"/>
            </a:xfrm>
            <a:prstGeom prst="rect">
              <a:avLst/>
            </a:prstGeom>
            <a:noFill/>
          </p:spPr>
          <p:txBody>
            <a:bodyPr wrap="square" rtlCol="0">
              <a:spAutoFit/>
            </a:bodyPr>
            <a:lstStyle/>
            <a:p>
              <a:r>
                <a:rPr lang="nl-NL" sz="3200" dirty="0">
                  <a:latin typeface="Cambria" panose="02040503050406030204" pitchFamily="18" charset="0"/>
                  <a:ea typeface="Cambria" panose="02040503050406030204" pitchFamily="18" charset="0"/>
                </a:rPr>
                <a:t>Chi mừng rỡ chạy ra</a:t>
              </a:r>
              <a:endParaRPr lang="vi-VN" sz="3200" b="1" dirty="0">
                <a:latin typeface="Cambria" panose="02040503050406030204" pitchFamily="18" charset="0"/>
                <a:ea typeface="Cambria" panose="02040503050406030204" pitchFamily="18" charset="0"/>
                <a:cs typeface="Arial" panose="020B0604020202020204" pitchFamily="34" charset="0"/>
              </a:endParaRPr>
            </a:p>
          </p:txBody>
        </p:sp>
      </p:grpSp>
      <p:grpSp>
        <p:nvGrpSpPr>
          <p:cNvPr id="59" name="Group 58">
            <a:extLst>
              <a:ext uri="{FF2B5EF4-FFF2-40B4-BE49-F238E27FC236}">
                <a16:creationId xmlns:a16="http://schemas.microsoft.com/office/drawing/2014/main" id="{7CE78277-97B7-4FA9-C1DF-84DE87F62A6D}"/>
              </a:ext>
            </a:extLst>
          </p:cNvPr>
          <p:cNvGrpSpPr/>
          <p:nvPr/>
        </p:nvGrpSpPr>
        <p:grpSpPr>
          <a:xfrm>
            <a:off x="94605" y="4723062"/>
            <a:ext cx="5733436" cy="1530229"/>
            <a:chOff x="94605" y="4912634"/>
            <a:chExt cx="5733436" cy="1530229"/>
          </a:xfrm>
        </p:grpSpPr>
        <p:grpSp>
          <p:nvGrpSpPr>
            <p:cNvPr id="22" name="Group 21">
              <a:extLst>
                <a:ext uri="{FF2B5EF4-FFF2-40B4-BE49-F238E27FC236}">
                  <a16:creationId xmlns:a16="http://schemas.microsoft.com/office/drawing/2014/main" id="{6551B1B1-10A4-AA37-337C-E4E1C2AB721F}"/>
                </a:ext>
              </a:extLst>
            </p:cNvPr>
            <p:cNvGrpSpPr/>
            <p:nvPr/>
          </p:nvGrpSpPr>
          <p:grpSpPr>
            <a:xfrm>
              <a:off x="630525" y="4954778"/>
              <a:ext cx="5197516" cy="1445942"/>
              <a:chOff x="1624361" y="446050"/>
              <a:chExt cx="8943278" cy="1449258"/>
            </a:xfrm>
          </p:grpSpPr>
          <p:sp>
            <p:nvSpPr>
              <p:cNvPr id="23" name="Rectangle: Rounded Corners 22">
                <a:extLst>
                  <a:ext uri="{FF2B5EF4-FFF2-40B4-BE49-F238E27FC236}">
                    <a16:creationId xmlns:a16="http://schemas.microsoft.com/office/drawing/2014/main" id="{1AC08DAD-4274-DCDE-7083-849D3D15D252}"/>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43E2C45D-FC84-BAE8-C1B9-E67BEB34761A}"/>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a:extLst>
                <a:ext uri="{FF2B5EF4-FFF2-40B4-BE49-F238E27FC236}">
                  <a16:creationId xmlns:a16="http://schemas.microsoft.com/office/drawing/2014/main" id="{36709DEE-1280-6F1A-4350-26C387C20A43}"/>
                </a:ext>
              </a:extLst>
            </p:cNvPr>
            <p:cNvPicPr>
              <a:picLocks noChangeAspect="1"/>
            </p:cNvPicPr>
            <p:nvPr/>
          </p:nvPicPr>
          <p:blipFill>
            <a:blip r:embed="rId7"/>
            <a:stretch>
              <a:fillRect/>
            </a:stretch>
          </p:blipFill>
          <p:spPr>
            <a:xfrm>
              <a:off x="94605" y="4912634"/>
              <a:ext cx="1426588" cy="1530229"/>
            </a:xfrm>
            <a:prstGeom prst="rect">
              <a:avLst/>
            </a:prstGeom>
          </p:spPr>
        </p:pic>
        <p:sp>
          <p:nvSpPr>
            <p:cNvPr id="57" name="TextBox 56">
              <a:extLst>
                <a:ext uri="{FF2B5EF4-FFF2-40B4-BE49-F238E27FC236}">
                  <a16:creationId xmlns:a16="http://schemas.microsoft.com/office/drawing/2014/main" id="{D0D05D7C-1776-7431-C8CC-984A044F41ED}"/>
                </a:ext>
              </a:extLst>
            </p:cNvPr>
            <p:cNvSpPr txBox="1"/>
            <p:nvPr/>
          </p:nvSpPr>
          <p:spPr>
            <a:xfrm>
              <a:off x="1599796" y="5050314"/>
              <a:ext cx="3623714" cy="1077218"/>
            </a:xfrm>
            <a:prstGeom prst="rect">
              <a:avLst/>
            </a:prstGeom>
            <a:noFill/>
          </p:spPr>
          <p:txBody>
            <a:bodyPr wrap="square" rtlCol="0">
              <a:spAutoFit/>
            </a:bodyPr>
            <a:lstStyle/>
            <a:p>
              <a:r>
                <a:rPr lang="nl-NL" sz="3200" dirty="0">
                  <a:latin typeface="Cambria" panose="02040503050406030204" pitchFamily="18" charset="0"/>
                  <a:ea typeface="Cambria" panose="02040503050406030204" pitchFamily="18" charset="0"/>
                </a:rPr>
                <a:t>Sơn cho Chi một chiếc diều rất xinh</a:t>
              </a:r>
              <a:endParaRPr lang="vi-VN" sz="3200" b="1" dirty="0">
                <a:latin typeface="Cambria" panose="02040503050406030204" pitchFamily="18" charset="0"/>
                <a:ea typeface="Cambria" panose="02040503050406030204" pitchFamily="18" charset="0"/>
                <a:cs typeface="Arial" panose="020B0604020202020204" pitchFamily="34" charset="0"/>
              </a:endParaRPr>
            </a:p>
          </p:txBody>
        </p:sp>
      </p:grpSp>
      <p:grpSp>
        <p:nvGrpSpPr>
          <p:cNvPr id="60" name="Group 59">
            <a:extLst>
              <a:ext uri="{FF2B5EF4-FFF2-40B4-BE49-F238E27FC236}">
                <a16:creationId xmlns:a16="http://schemas.microsoft.com/office/drawing/2014/main" id="{DF29EF0D-6C35-BD4D-4A2D-95569DA7D446}"/>
              </a:ext>
            </a:extLst>
          </p:cNvPr>
          <p:cNvGrpSpPr/>
          <p:nvPr/>
        </p:nvGrpSpPr>
        <p:grpSpPr>
          <a:xfrm>
            <a:off x="6363961" y="4765206"/>
            <a:ext cx="5548928" cy="1530228"/>
            <a:chOff x="6363961" y="4954778"/>
            <a:chExt cx="5548928" cy="1530228"/>
          </a:xfrm>
        </p:grpSpPr>
        <p:grpSp>
          <p:nvGrpSpPr>
            <p:cNvPr id="25" name="Group 24">
              <a:extLst>
                <a:ext uri="{FF2B5EF4-FFF2-40B4-BE49-F238E27FC236}">
                  <a16:creationId xmlns:a16="http://schemas.microsoft.com/office/drawing/2014/main" id="{0BD17435-5D42-1620-793D-9ABE910330B0}"/>
                </a:ext>
              </a:extLst>
            </p:cNvPr>
            <p:cNvGrpSpPr/>
            <p:nvPr/>
          </p:nvGrpSpPr>
          <p:grpSpPr>
            <a:xfrm>
              <a:off x="6715373" y="4954778"/>
              <a:ext cx="5197516" cy="1445942"/>
              <a:chOff x="1624361" y="446050"/>
              <a:chExt cx="8943278" cy="1449258"/>
            </a:xfrm>
          </p:grpSpPr>
          <p:sp>
            <p:nvSpPr>
              <p:cNvPr id="26" name="Rectangle: Rounded Corners 25">
                <a:extLst>
                  <a:ext uri="{FF2B5EF4-FFF2-40B4-BE49-F238E27FC236}">
                    <a16:creationId xmlns:a16="http://schemas.microsoft.com/office/drawing/2014/main" id="{845EAF0A-C5B0-457A-F0F7-7240150532AC}"/>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857B80E7-1A7E-D12D-902B-47C4DCDCCB0D}"/>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Graphic 49">
              <a:extLst>
                <a:ext uri="{FF2B5EF4-FFF2-40B4-BE49-F238E27FC236}">
                  <a16:creationId xmlns:a16="http://schemas.microsoft.com/office/drawing/2014/main" id="{8123461A-A3EB-FE85-16E1-7ABC91602121}"/>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363961" y="4954778"/>
              <a:ext cx="1430863" cy="1530228"/>
            </a:xfrm>
            <a:prstGeom prst="rect">
              <a:avLst/>
            </a:prstGeom>
          </p:spPr>
        </p:pic>
        <p:sp>
          <p:nvSpPr>
            <p:cNvPr id="58" name="TextBox 57">
              <a:extLst>
                <a:ext uri="{FF2B5EF4-FFF2-40B4-BE49-F238E27FC236}">
                  <a16:creationId xmlns:a16="http://schemas.microsoft.com/office/drawing/2014/main" id="{7AE4BE22-E7C5-BA38-9A24-AE55A765AEC1}"/>
                </a:ext>
              </a:extLst>
            </p:cNvPr>
            <p:cNvSpPr txBox="1"/>
            <p:nvPr/>
          </p:nvSpPr>
          <p:spPr>
            <a:xfrm>
              <a:off x="7452360" y="5085969"/>
              <a:ext cx="4131975" cy="1077218"/>
            </a:xfrm>
            <a:prstGeom prst="rect">
              <a:avLst/>
            </a:prstGeom>
            <a:noFill/>
          </p:spPr>
          <p:txBody>
            <a:bodyPr wrap="square" rtlCol="0">
              <a:spAutoFit/>
            </a:bodyPr>
            <a:lstStyle/>
            <a:p>
              <a:r>
                <a:rPr lang="nl-NL" sz="3200" dirty="0">
                  <a:latin typeface="Cambria" panose="02040503050406030204" pitchFamily="18" charset="0"/>
                  <a:ea typeface="Cambria" panose="02040503050406030204" pitchFamily="18" charset="0"/>
                </a:rPr>
                <a:t>Hai bạn có bao nhiêu chuyện kể với nhau</a:t>
              </a:r>
              <a:endParaRPr lang="vi-VN" sz="3200" b="1" dirty="0">
                <a:latin typeface="Cambria" panose="02040503050406030204" pitchFamily="18" charset="0"/>
                <a:ea typeface="Cambria" panose="02040503050406030204" pitchFamily="18" charset="0"/>
                <a:cs typeface="Arial" panose="020B0604020202020204" pitchFamily="34" charset="0"/>
              </a:endParaRPr>
            </a:p>
          </p:txBody>
        </p:sp>
      </p:grpSp>
      <p:pic>
        <p:nvPicPr>
          <p:cNvPr id="62" name="Graphic 61">
            <a:hlinkClick r:id="rId10" action="ppaction://hlinksldjump"/>
            <a:extLst>
              <a:ext uri="{FF2B5EF4-FFF2-40B4-BE49-F238E27FC236}">
                <a16:creationId xmlns:a16="http://schemas.microsoft.com/office/drawing/2014/main" id="{1D492612-A568-5DD6-36EB-913EECA752AE}"/>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4454277" y="2840560"/>
            <a:ext cx="2113070" cy="1685106"/>
          </a:xfrm>
          <a:prstGeom prst="rect">
            <a:avLst/>
          </a:prstGeom>
        </p:spPr>
      </p:pic>
      <p:pic>
        <p:nvPicPr>
          <p:cNvPr id="65" name="Picture 64">
            <a:extLst>
              <a:ext uri="{FF2B5EF4-FFF2-40B4-BE49-F238E27FC236}">
                <a16:creationId xmlns:a16="http://schemas.microsoft.com/office/drawing/2014/main" id="{29B58996-9D34-92BE-BB75-9807DD944E0E}"/>
              </a:ext>
            </a:extLst>
          </p:cNvPr>
          <p:cNvPicPr>
            <a:picLocks noChangeAspect="1"/>
          </p:cNvPicPr>
          <p:nvPr/>
        </p:nvPicPr>
        <p:blipFill>
          <a:blip r:embed="rId13"/>
          <a:stretch>
            <a:fillRect/>
          </a:stretch>
        </p:blipFill>
        <p:spPr>
          <a:xfrm>
            <a:off x="10572156" y="2868219"/>
            <a:ext cx="1493649" cy="1524132"/>
          </a:xfrm>
          <a:prstGeom prst="rect">
            <a:avLst/>
          </a:prstGeom>
        </p:spPr>
      </p:pic>
      <p:pic>
        <p:nvPicPr>
          <p:cNvPr id="66" name="Picture 65">
            <a:extLst>
              <a:ext uri="{FF2B5EF4-FFF2-40B4-BE49-F238E27FC236}">
                <a16:creationId xmlns:a16="http://schemas.microsoft.com/office/drawing/2014/main" id="{A8C8E587-F49A-4670-AE11-A8C64E84E2EA}"/>
              </a:ext>
            </a:extLst>
          </p:cNvPr>
          <p:cNvPicPr>
            <a:picLocks noChangeAspect="1"/>
          </p:cNvPicPr>
          <p:nvPr/>
        </p:nvPicPr>
        <p:blipFill>
          <a:blip r:embed="rId13"/>
          <a:stretch>
            <a:fillRect/>
          </a:stretch>
        </p:blipFill>
        <p:spPr>
          <a:xfrm>
            <a:off x="4522553" y="4864062"/>
            <a:ext cx="1493649" cy="1524132"/>
          </a:xfrm>
          <a:prstGeom prst="rect">
            <a:avLst/>
          </a:prstGeom>
        </p:spPr>
      </p:pic>
      <p:pic>
        <p:nvPicPr>
          <p:cNvPr id="67" name="Picture 66">
            <a:extLst>
              <a:ext uri="{FF2B5EF4-FFF2-40B4-BE49-F238E27FC236}">
                <a16:creationId xmlns:a16="http://schemas.microsoft.com/office/drawing/2014/main" id="{E600CF8C-F9F7-87F1-9D55-89B5255EC024}"/>
              </a:ext>
            </a:extLst>
          </p:cNvPr>
          <p:cNvPicPr>
            <a:picLocks noChangeAspect="1"/>
          </p:cNvPicPr>
          <p:nvPr/>
        </p:nvPicPr>
        <p:blipFill>
          <a:blip r:embed="rId13"/>
          <a:stretch>
            <a:fillRect/>
          </a:stretch>
        </p:blipFill>
        <p:spPr>
          <a:xfrm>
            <a:off x="10483927" y="4771302"/>
            <a:ext cx="1493649" cy="1524132"/>
          </a:xfrm>
          <a:prstGeom prst="rect">
            <a:avLst/>
          </a:prstGeom>
        </p:spPr>
      </p:pic>
      <p:pic>
        <p:nvPicPr>
          <p:cNvPr id="2" name="Picture 1">
            <a:extLst>
              <a:ext uri="{FF2B5EF4-FFF2-40B4-BE49-F238E27FC236}">
                <a16:creationId xmlns:a16="http://schemas.microsoft.com/office/drawing/2014/main" id="{377F5869-A6FB-86BA-4A13-AD12501E9D93}"/>
              </a:ext>
            </a:extLst>
          </p:cNvPr>
          <p:cNvPicPr>
            <a:picLocks noChangeAspect="1"/>
          </p:cNvPicPr>
          <p:nvPr/>
        </p:nvPicPr>
        <p:blipFill>
          <a:blip r:embed="rId14"/>
          <a:stretch>
            <a:fillRect/>
          </a:stretch>
        </p:blipFill>
        <p:spPr>
          <a:xfrm>
            <a:off x="299880" y="914601"/>
            <a:ext cx="1585097" cy="1603387"/>
          </a:xfrm>
          <a:prstGeom prst="rect">
            <a:avLst/>
          </a:prstGeom>
        </p:spPr>
      </p:pic>
    </p:spTree>
    <p:extLst>
      <p:ext uri="{BB962C8B-B14F-4D97-AF65-F5344CB8AC3E}">
        <p14:creationId xmlns:p14="http://schemas.microsoft.com/office/powerpoint/2010/main" val="4571206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subTnLst>
                                    <p:audio>
                                      <p:cMediaNode>
                                        <p:cTn display="0" masterRel="sameClick">
                                          <p:stCondLst>
                                            <p:cond evt="begin" delay="0">
                                              <p:tn val="5"/>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6"/>
                  </p:tgtEl>
                </p:cond>
              </p:nextCondLst>
            </p:seq>
            <p:seq concurrent="1" nextAc="seek">
              <p:cTn id="10" restart="whenNotActive" fill="hold" evtFilter="cancelBubble" nodeType="interactiveSeq">
                <p:stCondLst>
                  <p:cond evt="onClick" delay="0">
                    <p:tgtEl>
                      <p:spTgt spid="60"/>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p:cTn id="15" dur="500" fill="hold"/>
                                        <p:tgtEl>
                                          <p:spTgt spid="67"/>
                                        </p:tgtEl>
                                        <p:attrNameLst>
                                          <p:attrName>ppt_w</p:attrName>
                                        </p:attrNameLst>
                                      </p:cBhvr>
                                      <p:tavLst>
                                        <p:tav tm="0">
                                          <p:val>
                                            <p:fltVal val="0"/>
                                          </p:val>
                                        </p:tav>
                                        <p:tav tm="100000">
                                          <p:val>
                                            <p:strVal val="#ppt_w"/>
                                          </p:val>
                                        </p:tav>
                                      </p:tavLst>
                                    </p:anim>
                                    <p:anim calcmode="lin" valueType="num">
                                      <p:cBhvr>
                                        <p:cTn id="16" dur="500" fill="hold"/>
                                        <p:tgtEl>
                                          <p:spTgt spid="67"/>
                                        </p:tgtEl>
                                        <p:attrNameLst>
                                          <p:attrName>ppt_h</p:attrName>
                                        </p:attrNameLst>
                                      </p:cBhvr>
                                      <p:tavLst>
                                        <p:tav tm="0">
                                          <p:val>
                                            <p:fltVal val="0"/>
                                          </p:val>
                                        </p:tav>
                                        <p:tav tm="100000">
                                          <p:val>
                                            <p:strVal val="#ppt_h"/>
                                          </p:val>
                                        </p:tav>
                                      </p:tavLst>
                                    </p:anim>
                                    <p:animEffect transition="in" filter="fade">
                                      <p:cBhvr>
                                        <p:cTn id="17" dur="500"/>
                                        <p:tgtEl>
                                          <p:spTgt spid="67"/>
                                        </p:tgtEl>
                                      </p:cBhvr>
                                    </p:animEffect>
                                  </p:childTnLst>
                                  <p:subTnLst>
                                    <p:audio>
                                      <p:cMediaNode>
                                        <p:cTn display="0" masterRel="sameClick">
                                          <p:stCondLst>
                                            <p:cond evt="begin" delay="0">
                                              <p:tn val="13"/>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60"/>
                  </p:tgtEl>
                </p:cond>
              </p:nextCondLst>
            </p:seq>
            <p:seq concurrent="1" nextAc="seek">
              <p:cTn id="18" restart="whenNotActive" fill="hold" evtFilter="cancelBubble" nodeType="interactiveSeq">
                <p:stCondLst>
                  <p:cond evt="onClick" delay="0">
                    <p:tgtEl>
                      <p:spTgt spid="59"/>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6"/>
                                        </p:tgtEl>
                                        <p:attrNameLst>
                                          <p:attrName>style.visibility</p:attrName>
                                        </p:attrNameLst>
                                      </p:cBhvr>
                                      <p:to>
                                        <p:strVal val="visible"/>
                                      </p:to>
                                    </p:set>
                                    <p:anim calcmode="lin" valueType="num">
                                      <p:cBhvr>
                                        <p:cTn id="23" dur="500" fill="hold"/>
                                        <p:tgtEl>
                                          <p:spTgt spid="66"/>
                                        </p:tgtEl>
                                        <p:attrNameLst>
                                          <p:attrName>ppt_w</p:attrName>
                                        </p:attrNameLst>
                                      </p:cBhvr>
                                      <p:tavLst>
                                        <p:tav tm="0">
                                          <p:val>
                                            <p:fltVal val="0"/>
                                          </p:val>
                                        </p:tav>
                                        <p:tav tm="100000">
                                          <p:val>
                                            <p:strVal val="#ppt_w"/>
                                          </p:val>
                                        </p:tav>
                                      </p:tavLst>
                                    </p:anim>
                                    <p:anim calcmode="lin" valueType="num">
                                      <p:cBhvr>
                                        <p:cTn id="24" dur="500" fill="hold"/>
                                        <p:tgtEl>
                                          <p:spTgt spid="66"/>
                                        </p:tgtEl>
                                        <p:attrNameLst>
                                          <p:attrName>ppt_h</p:attrName>
                                        </p:attrNameLst>
                                      </p:cBhvr>
                                      <p:tavLst>
                                        <p:tav tm="0">
                                          <p:val>
                                            <p:fltVal val="0"/>
                                          </p:val>
                                        </p:tav>
                                        <p:tav tm="100000">
                                          <p:val>
                                            <p:strVal val="#ppt_h"/>
                                          </p:val>
                                        </p:tav>
                                      </p:tavLst>
                                    </p:anim>
                                    <p:animEffect transition="in" filter="fade">
                                      <p:cBhvr>
                                        <p:cTn id="25" dur="500"/>
                                        <p:tgtEl>
                                          <p:spTgt spid="66"/>
                                        </p:tgtEl>
                                      </p:cBhvr>
                                    </p:animEffect>
                                  </p:childTnLst>
                                  <p:subTnLst>
                                    <p:audio>
                                      <p:cMediaNode>
                                        <p:cTn display="0" masterRel="sameClick">
                                          <p:stCondLst>
                                            <p:cond evt="begin" delay="0">
                                              <p:tn val="21"/>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9"/>
                  </p:tgtEl>
                </p:cond>
              </p:nextCondLst>
            </p:seq>
            <p:seq concurrent="1" nextAc="seek">
              <p:cTn id="26" restart="whenNotActive" fill="hold" evtFilter="cancelBubble" nodeType="interactiveSeq">
                <p:stCondLst>
                  <p:cond evt="onClick" delay="0">
                    <p:tgtEl>
                      <p:spTgt spid="54"/>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fade">
                                      <p:cBhvr>
                                        <p:cTn id="31" dur="1000"/>
                                        <p:tgtEl>
                                          <p:spTgt spid="62"/>
                                        </p:tgtEl>
                                      </p:cBhvr>
                                    </p:animEffect>
                                    <p:anim calcmode="lin" valueType="num">
                                      <p:cBhvr>
                                        <p:cTn id="32" dur="1000" fill="hold"/>
                                        <p:tgtEl>
                                          <p:spTgt spid="62"/>
                                        </p:tgtEl>
                                        <p:attrNameLst>
                                          <p:attrName>ppt_x</p:attrName>
                                        </p:attrNameLst>
                                      </p:cBhvr>
                                      <p:tavLst>
                                        <p:tav tm="0">
                                          <p:val>
                                            <p:strVal val="#ppt_x"/>
                                          </p:val>
                                        </p:tav>
                                        <p:tav tm="100000">
                                          <p:val>
                                            <p:strVal val="#ppt_x"/>
                                          </p:val>
                                        </p:tav>
                                      </p:tavLst>
                                    </p:anim>
                                    <p:anim calcmode="lin" valueType="num">
                                      <p:cBhvr>
                                        <p:cTn id="33" dur="1000" fill="hold"/>
                                        <p:tgtEl>
                                          <p:spTgt spid="6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huong dung 02.wav"/>
                                        </p:tgtEl>
                                      </p:cMediaNode>
                                    </p:audio>
                                  </p:subTnLst>
                                </p:cTn>
                              </p:par>
                              <p:par>
                                <p:cTn id="34" presetID="42" presetClass="exit" presetSubtype="0" fill="hold" nodeType="withEffect">
                                  <p:stCondLst>
                                    <p:cond delay="0"/>
                                  </p:stCondLst>
                                  <p:childTnLst>
                                    <p:animEffect transition="out" filter="fade">
                                      <p:cBhvr>
                                        <p:cTn id="35" dur="1000"/>
                                        <p:tgtEl>
                                          <p:spTgt spid="65"/>
                                        </p:tgtEl>
                                      </p:cBhvr>
                                    </p:animEffect>
                                    <p:anim calcmode="lin" valueType="num">
                                      <p:cBhvr>
                                        <p:cTn id="36" dur="1000"/>
                                        <p:tgtEl>
                                          <p:spTgt spid="65"/>
                                        </p:tgtEl>
                                        <p:attrNameLst>
                                          <p:attrName>ppt_x</p:attrName>
                                        </p:attrNameLst>
                                      </p:cBhvr>
                                      <p:tavLst>
                                        <p:tav tm="0">
                                          <p:val>
                                            <p:strVal val="ppt_x"/>
                                          </p:val>
                                        </p:tav>
                                        <p:tav tm="100000">
                                          <p:val>
                                            <p:strVal val="ppt_x"/>
                                          </p:val>
                                        </p:tav>
                                      </p:tavLst>
                                    </p:anim>
                                    <p:anim calcmode="lin" valueType="num">
                                      <p:cBhvr>
                                        <p:cTn id="37" dur="1000"/>
                                        <p:tgtEl>
                                          <p:spTgt spid="65"/>
                                        </p:tgtEl>
                                        <p:attrNameLst>
                                          <p:attrName>ppt_y</p:attrName>
                                        </p:attrNameLst>
                                      </p:cBhvr>
                                      <p:tavLst>
                                        <p:tav tm="0">
                                          <p:val>
                                            <p:strVal val="ppt_y"/>
                                          </p:val>
                                        </p:tav>
                                        <p:tav tm="100000">
                                          <p:val>
                                            <p:strVal val="ppt_y+.1"/>
                                          </p:val>
                                        </p:tav>
                                      </p:tavLst>
                                    </p:anim>
                                    <p:set>
                                      <p:cBhvr>
                                        <p:cTn id="38" dur="1" fill="hold">
                                          <p:stCondLst>
                                            <p:cond delay="999"/>
                                          </p:stCondLst>
                                        </p:cTn>
                                        <p:tgtEl>
                                          <p:spTgt spid="65"/>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67"/>
                                        </p:tgtEl>
                                      </p:cBhvr>
                                    </p:animEffect>
                                    <p:anim calcmode="lin" valueType="num">
                                      <p:cBhvr>
                                        <p:cTn id="41" dur="1000"/>
                                        <p:tgtEl>
                                          <p:spTgt spid="67"/>
                                        </p:tgtEl>
                                        <p:attrNameLst>
                                          <p:attrName>ppt_x</p:attrName>
                                        </p:attrNameLst>
                                      </p:cBhvr>
                                      <p:tavLst>
                                        <p:tav tm="0">
                                          <p:val>
                                            <p:strVal val="ppt_x"/>
                                          </p:val>
                                        </p:tav>
                                        <p:tav tm="100000">
                                          <p:val>
                                            <p:strVal val="ppt_x"/>
                                          </p:val>
                                        </p:tav>
                                      </p:tavLst>
                                    </p:anim>
                                    <p:anim calcmode="lin" valueType="num">
                                      <p:cBhvr>
                                        <p:cTn id="42" dur="1000"/>
                                        <p:tgtEl>
                                          <p:spTgt spid="67"/>
                                        </p:tgtEl>
                                        <p:attrNameLst>
                                          <p:attrName>ppt_y</p:attrName>
                                        </p:attrNameLst>
                                      </p:cBhvr>
                                      <p:tavLst>
                                        <p:tav tm="0">
                                          <p:val>
                                            <p:strVal val="ppt_y"/>
                                          </p:val>
                                        </p:tav>
                                        <p:tav tm="100000">
                                          <p:val>
                                            <p:strVal val="ppt_y+.1"/>
                                          </p:val>
                                        </p:tav>
                                      </p:tavLst>
                                    </p:anim>
                                    <p:set>
                                      <p:cBhvr>
                                        <p:cTn id="43" dur="1" fill="hold">
                                          <p:stCondLst>
                                            <p:cond delay="999"/>
                                          </p:stCondLst>
                                        </p:cTn>
                                        <p:tgtEl>
                                          <p:spTgt spid="67"/>
                                        </p:tgtEl>
                                        <p:attrNameLst>
                                          <p:attrName>style.visibility</p:attrName>
                                        </p:attrNameLst>
                                      </p:cBhvr>
                                      <p:to>
                                        <p:strVal val="hidden"/>
                                      </p:to>
                                    </p:set>
                                  </p:childTnLst>
                                </p:cTn>
                              </p:par>
                              <p:par>
                                <p:cTn id="44" presetID="42" presetClass="exit" presetSubtype="0" fill="hold" nodeType="withEffect">
                                  <p:stCondLst>
                                    <p:cond delay="0"/>
                                  </p:stCondLst>
                                  <p:childTnLst>
                                    <p:animEffect transition="out" filter="fade">
                                      <p:cBhvr>
                                        <p:cTn id="45" dur="1000"/>
                                        <p:tgtEl>
                                          <p:spTgt spid="66"/>
                                        </p:tgtEl>
                                      </p:cBhvr>
                                    </p:animEffect>
                                    <p:anim calcmode="lin" valueType="num">
                                      <p:cBhvr>
                                        <p:cTn id="46" dur="1000"/>
                                        <p:tgtEl>
                                          <p:spTgt spid="66"/>
                                        </p:tgtEl>
                                        <p:attrNameLst>
                                          <p:attrName>ppt_x</p:attrName>
                                        </p:attrNameLst>
                                      </p:cBhvr>
                                      <p:tavLst>
                                        <p:tav tm="0">
                                          <p:val>
                                            <p:strVal val="ppt_x"/>
                                          </p:val>
                                        </p:tav>
                                        <p:tav tm="100000">
                                          <p:val>
                                            <p:strVal val="ppt_x"/>
                                          </p:val>
                                        </p:tav>
                                      </p:tavLst>
                                    </p:anim>
                                    <p:anim calcmode="lin" valueType="num">
                                      <p:cBhvr>
                                        <p:cTn id="47" dur="1000"/>
                                        <p:tgtEl>
                                          <p:spTgt spid="66"/>
                                        </p:tgtEl>
                                        <p:attrNameLst>
                                          <p:attrName>ppt_y</p:attrName>
                                        </p:attrNameLst>
                                      </p:cBhvr>
                                      <p:tavLst>
                                        <p:tav tm="0">
                                          <p:val>
                                            <p:strVal val="ppt_y"/>
                                          </p:val>
                                        </p:tav>
                                        <p:tav tm="100000">
                                          <p:val>
                                            <p:strVal val="ppt_y+.1"/>
                                          </p:val>
                                        </p:tav>
                                      </p:tavLst>
                                    </p:anim>
                                    <p:set>
                                      <p:cBhvr>
                                        <p:cTn id="48" dur="1" fill="hold">
                                          <p:stCondLst>
                                            <p:cond delay="999"/>
                                          </p:stCondLst>
                                        </p:cTn>
                                        <p:tgtEl>
                                          <p:spTgt spid="66"/>
                                        </p:tgtEl>
                                        <p:attrNameLst>
                                          <p:attrName>style.visibility</p:attrName>
                                        </p:attrNameLst>
                                      </p:cBhvr>
                                      <p:to>
                                        <p:strVal val="hidden"/>
                                      </p:to>
                                    </p:set>
                                  </p:childTnLst>
                                </p:cTn>
                              </p:par>
                              <p:par>
                                <p:cTn id="49" presetID="42" presetClass="exit" presetSubtype="0" fill="hold" nodeType="withEffect">
                                  <p:stCondLst>
                                    <p:cond delay="0"/>
                                  </p:stCondLst>
                                  <p:childTnLst>
                                    <p:animEffect transition="out" filter="fade">
                                      <p:cBhvr>
                                        <p:cTn id="50" dur="1000"/>
                                        <p:tgtEl>
                                          <p:spTgt spid="56"/>
                                        </p:tgtEl>
                                      </p:cBhvr>
                                    </p:animEffect>
                                    <p:anim calcmode="lin" valueType="num">
                                      <p:cBhvr>
                                        <p:cTn id="51" dur="1000"/>
                                        <p:tgtEl>
                                          <p:spTgt spid="56"/>
                                        </p:tgtEl>
                                        <p:attrNameLst>
                                          <p:attrName>ppt_x</p:attrName>
                                        </p:attrNameLst>
                                      </p:cBhvr>
                                      <p:tavLst>
                                        <p:tav tm="0">
                                          <p:val>
                                            <p:strVal val="ppt_x"/>
                                          </p:val>
                                        </p:tav>
                                        <p:tav tm="100000">
                                          <p:val>
                                            <p:strVal val="ppt_x"/>
                                          </p:val>
                                        </p:tav>
                                      </p:tavLst>
                                    </p:anim>
                                    <p:anim calcmode="lin" valueType="num">
                                      <p:cBhvr>
                                        <p:cTn id="52" dur="1000"/>
                                        <p:tgtEl>
                                          <p:spTgt spid="56"/>
                                        </p:tgtEl>
                                        <p:attrNameLst>
                                          <p:attrName>ppt_y</p:attrName>
                                        </p:attrNameLst>
                                      </p:cBhvr>
                                      <p:tavLst>
                                        <p:tav tm="0">
                                          <p:val>
                                            <p:strVal val="ppt_y"/>
                                          </p:val>
                                        </p:tav>
                                        <p:tav tm="100000">
                                          <p:val>
                                            <p:strVal val="ppt_y+.1"/>
                                          </p:val>
                                        </p:tav>
                                      </p:tavLst>
                                    </p:anim>
                                    <p:set>
                                      <p:cBhvr>
                                        <p:cTn id="53" dur="1" fill="hold">
                                          <p:stCondLst>
                                            <p:cond delay="999"/>
                                          </p:stCondLst>
                                        </p:cTn>
                                        <p:tgtEl>
                                          <p:spTgt spid="56"/>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59"/>
                                        </p:tgtEl>
                                      </p:cBhvr>
                                    </p:animEffect>
                                    <p:anim calcmode="lin" valueType="num">
                                      <p:cBhvr>
                                        <p:cTn id="56" dur="1000"/>
                                        <p:tgtEl>
                                          <p:spTgt spid="59"/>
                                        </p:tgtEl>
                                        <p:attrNameLst>
                                          <p:attrName>ppt_x</p:attrName>
                                        </p:attrNameLst>
                                      </p:cBhvr>
                                      <p:tavLst>
                                        <p:tav tm="0">
                                          <p:val>
                                            <p:strVal val="ppt_x"/>
                                          </p:val>
                                        </p:tav>
                                        <p:tav tm="100000">
                                          <p:val>
                                            <p:strVal val="ppt_x"/>
                                          </p:val>
                                        </p:tav>
                                      </p:tavLst>
                                    </p:anim>
                                    <p:anim calcmode="lin" valueType="num">
                                      <p:cBhvr>
                                        <p:cTn id="57" dur="1000"/>
                                        <p:tgtEl>
                                          <p:spTgt spid="59"/>
                                        </p:tgtEl>
                                        <p:attrNameLst>
                                          <p:attrName>ppt_y</p:attrName>
                                        </p:attrNameLst>
                                      </p:cBhvr>
                                      <p:tavLst>
                                        <p:tav tm="0">
                                          <p:val>
                                            <p:strVal val="ppt_y"/>
                                          </p:val>
                                        </p:tav>
                                        <p:tav tm="100000">
                                          <p:val>
                                            <p:strVal val="ppt_y+.1"/>
                                          </p:val>
                                        </p:tav>
                                      </p:tavLst>
                                    </p:anim>
                                    <p:set>
                                      <p:cBhvr>
                                        <p:cTn id="58" dur="1" fill="hold">
                                          <p:stCondLst>
                                            <p:cond delay="999"/>
                                          </p:stCondLst>
                                        </p:cTn>
                                        <p:tgtEl>
                                          <p:spTgt spid="59"/>
                                        </p:tgtEl>
                                        <p:attrNameLst>
                                          <p:attrName>style.visibility</p:attrName>
                                        </p:attrNameLst>
                                      </p:cBhvr>
                                      <p:to>
                                        <p:strVal val="hidden"/>
                                      </p:to>
                                    </p:set>
                                  </p:childTnLst>
                                </p:cTn>
                              </p:par>
                              <p:par>
                                <p:cTn id="59" presetID="42" presetClass="exit" presetSubtype="0" fill="hold" nodeType="withEffect">
                                  <p:stCondLst>
                                    <p:cond delay="0"/>
                                  </p:stCondLst>
                                  <p:childTnLst>
                                    <p:animEffect transition="out" filter="fade">
                                      <p:cBhvr>
                                        <p:cTn id="60" dur="1000"/>
                                        <p:tgtEl>
                                          <p:spTgt spid="60"/>
                                        </p:tgtEl>
                                      </p:cBhvr>
                                    </p:animEffect>
                                    <p:anim calcmode="lin" valueType="num">
                                      <p:cBhvr>
                                        <p:cTn id="61" dur="1000"/>
                                        <p:tgtEl>
                                          <p:spTgt spid="60"/>
                                        </p:tgtEl>
                                        <p:attrNameLst>
                                          <p:attrName>ppt_x</p:attrName>
                                        </p:attrNameLst>
                                      </p:cBhvr>
                                      <p:tavLst>
                                        <p:tav tm="0">
                                          <p:val>
                                            <p:strVal val="ppt_x"/>
                                          </p:val>
                                        </p:tav>
                                        <p:tav tm="100000">
                                          <p:val>
                                            <p:strVal val="ppt_x"/>
                                          </p:val>
                                        </p:tav>
                                      </p:tavLst>
                                    </p:anim>
                                    <p:anim calcmode="lin" valueType="num">
                                      <p:cBhvr>
                                        <p:cTn id="62" dur="1000"/>
                                        <p:tgtEl>
                                          <p:spTgt spid="60"/>
                                        </p:tgtEl>
                                        <p:attrNameLst>
                                          <p:attrName>ppt_y</p:attrName>
                                        </p:attrNameLst>
                                      </p:cBhvr>
                                      <p:tavLst>
                                        <p:tav tm="0">
                                          <p:val>
                                            <p:strVal val="ppt_y"/>
                                          </p:val>
                                        </p:tav>
                                        <p:tav tm="100000">
                                          <p:val>
                                            <p:strVal val="ppt_y+.1"/>
                                          </p:val>
                                        </p:tav>
                                      </p:tavLst>
                                    </p:anim>
                                    <p:set>
                                      <p:cBhvr>
                                        <p:cTn id="63"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5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008847E4-3069-BE94-949D-90E5BBFE3409}"/>
              </a:ext>
            </a:extLst>
          </p:cNvPr>
          <p:cNvGrpSpPr/>
          <p:nvPr/>
        </p:nvGrpSpPr>
        <p:grpSpPr>
          <a:xfrm>
            <a:off x="1958053" y="525890"/>
            <a:ext cx="10115533" cy="2044903"/>
            <a:chOff x="1731618" y="457280"/>
            <a:chExt cx="10115533" cy="1692181"/>
          </a:xfrm>
        </p:grpSpPr>
        <p:grpSp>
          <p:nvGrpSpPr>
            <p:cNvPr id="12" name="Group 11">
              <a:extLst>
                <a:ext uri="{FF2B5EF4-FFF2-40B4-BE49-F238E27FC236}">
                  <a16:creationId xmlns:a16="http://schemas.microsoft.com/office/drawing/2014/main" id="{8625A1D1-55E0-F142-627A-41DC422B6B86}"/>
                </a:ext>
              </a:extLst>
            </p:cNvPr>
            <p:cNvGrpSpPr/>
            <p:nvPr/>
          </p:nvGrpSpPr>
          <p:grpSpPr>
            <a:xfrm>
              <a:off x="1731618" y="457280"/>
              <a:ext cx="10115533" cy="1692181"/>
              <a:chOff x="1624361" y="446050"/>
              <a:chExt cx="8943278" cy="1449258"/>
            </a:xfrm>
          </p:grpSpPr>
          <p:sp>
            <p:nvSpPr>
              <p:cNvPr id="10" name="Rectangle: Rounded Corners 9">
                <a:extLst>
                  <a:ext uri="{FF2B5EF4-FFF2-40B4-BE49-F238E27FC236}">
                    <a16:creationId xmlns:a16="http://schemas.microsoft.com/office/drawing/2014/main" id="{8EC0510F-13A4-B782-33F7-7CAA7E8DEEC8}"/>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AFE5EE28-5C45-870F-02BA-5E647AA14DF8}"/>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1" name="TextBox 50">
              <a:extLst>
                <a:ext uri="{FF2B5EF4-FFF2-40B4-BE49-F238E27FC236}">
                  <a16:creationId xmlns:a16="http://schemas.microsoft.com/office/drawing/2014/main" id="{9A4C65F4-8FD5-6CF0-4505-889C703C2060}"/>
                </a:ext>
              </a:extLst>
            </p:cNvPr>
            <p:cNvSpPr txBox="1"/>
            <p:nvPr/>
          </p:nvSpPr>
          <p:spPr>
            <a:xfrm>
              <a:off x="2332954" y="797477"/>
              <a:ext cx="9076351" cy="1095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rPr>
                <a:t>Sơn đã có những trải nghiệm gì trong mùa hè?</a:t>
              </a:r>
            </a:p>
          </p:txBody>
        </p:sp>
      </p:grpSp>
      <p:grpSp>
        <p:nvGrpSpPr>
          <p:cNvPr id="54" name="Group 53">
            <a:extLst>
              <a:ext uri="{FF2B5EF4-FFF2-40B4-BE49-F238E27FC236}">
                <a16:creationId xmlns:a16="http://schemas.microsoft.com/office/drawing/2014/main" id="{E5E3BA67-508E-6D0C-6729-ED409D10FE2D}"/>
              </a:ext>
            </a:extLst>
          </p:cNvPr>
          <p:cNvGrpSpPr/>
          <p:nvPr/>
        </p:nvGrpSpPr>
        <p:grpSpPr>
          <a:xfrm>
            <a:off x="-38956" y="2902969"/>
            <a:ext cx="5702517" cy="1392026"/>
            <a:chOff x="51512" y="3276954"/>
            <a:chExt cx="5702517" cy="1392026"/>
          </a:xfrm>
        </p:grpSpPr>
        <p:grpSp>
          <p:nvGrpSpPr>
            <p:cNvPr id="13" name="Group 12">
              <a:extLst>
                <a:ext uri="{FF2B5EF4-FFF2-40B4-BE49-F238E27FC236}">
                  <a16:creationId xmlns:a16="http://schemas.microsoft.com/office/drawing/2014/main" id="{67FF8D48-4C0D-67EC-3C67-AAB817DA1470}"/>
                </a:ext>
              </a:extLst>
            </p:cNvPr>
            <p:cNvGrpSpPr/>
            <p:nvPr/>
          </p:nvGrpSpPr>
          <p:grpSpPr>
            <a:xfrm>
              <a:off x="556513" y="3276954"/>
              <a:ext cx="5197516" cy="1347086"/>
              <a:chOff x="1624361" y="446050"/>
              <a:chExt cx="8943278" cy="1449258"/>
            </a:xfrm>
          </p:grpSpPr>
          <p:sp>
            <p:nvSpPr>
              <p:cNvPr id="14" name="Rectangle: Rounded Corners 13">
                <a:extLst>
                  <a:ext uri="{FF2B5EF4-FFF2-40B4-BE49-F238E27FC236}">
                    <a16:creationId xmlns:a16="http://schemas.microsoft.com/office/drawing/2014/main" id="{FD4C3C08-CC49-4946-88FA-5EF35805A636}"/>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6C68225-97D2-A9F8-9877-2F0732E84D89}"/>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42" name="Picture 41">
              <a:extLst>
                <a:ext uri="{FF2B5EF4-FFF2-40B4-BE49-F238E27FC236}">
                  <a16:creationId xmlns:a16="http://schemas.microsoft.com/office/drawing/2014/main" id="{85C15A12-51CB-F289-C9CF-4DE43119AF64}"/>
                </a:ext>
              </a:extLst>
            </p:cNvPr>
            <p:cNvPicPr>
              <a:picLocks noChangeAspect="1"/>
            </p:cNvPicPr>
            <p:nvPr/>
          </p:nvPicPr>
          <p:blipFill>
            <a:blip r:embed="rId5"/>
            <a:stretch>
              <a:fillRect/>
            </a:stretch>
          </p:blipFill>
          <p:spPr>
            <a:xfrm>
              <a:off x="51512" y="3346033"/>
              <a:ext cx="1426588" cy="1322947"/>
            </a:xfrm>
            <a:prstGeom prst="rect">
              <a:avLst/>
            </a:prstGeom>
          </p:spPr>
        </p:pic>
        <p:sp>
          <p:nvSpPr>
            <p:cNvPr id="53" name="TextBox 52">
              <a:extLst>
                <a:ext uri="{FF2B5EF4-FFF2-40B4-BE49-F238E27FC236}">
                  <a16:creationId xmlns:a16="http://schemas.microsoft.com/office/drawing/2014/main" id="{50BA787E-A4BA-C850-4938-8FBC3087BC0A}"/>
                </a:ext>
              </a:extLst>
            </p:cNvPr>
            <p:cNvSpPr txBox="1"/>
            <p:nvPr/>
          </p:nvSpPr>
          <p:spPr>
            <a:xfrm>
              <a:off x="1564938" y="3608681"/>
              <a:ext cx="40690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800" b="1" dirty="0">
                  <a:solidFill>
                    <a:srgbClr val="002060"/>
                  </a:solidFill>
                  <a:latin typeface="Cambria" panose="02040503050406030204" pitchFamily="18" charset="0"/>
                  <a:ea typeface="Cambria" panose="02040503050406030204" pitchFamily="18" charset="0"/>
                </a:rPr>
                <a:t>đi trồng rau</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6" name="Group 55">
            <a:extLst>
              <a:ext uri="{FF2B5EF4-FFF2-40B4-BE49-F238E27FC236}">
                <a16:creationId xmlns:a16="http://schemas.microsoft.com/office/drawing/2014/main" id="{E9D87B1B-91FC-4802-BB67-6B768ED95EA7}"/>
              </a:ext>
            </a:extLst>
          </p:cNvPr>
          <p:cNvGrpSpPr/>
          <p:nvPr/>
        </p:nvGrpSpPr>
        <p:grpSpPr>
          <a:xfrm>
            <a:off x="6148863" y="2849053"/>
            <a:ext cx="5568210" cy="1445942"/>
            <a:chOff x="6270667" y="3178098"/>
            <a:chExt cx="5568210" cy="1445942"/>
          </a:xfrm>
        </p:grpSpPr>
        <p:grpSp>
          <p:nvGrpSpPr>
            <p:cNvPr id="16" name="Group 15">
              <a:extLst>
                <a:ext uri="{FF2B5EF4-FFF2-40B4-BE49-F238E27FC236}">
                  <a16:creationId xmlns:a16="http://schemas.microsoft.com/office/drawing/2014/main" id="{B9DB4DFE-5142-9776-CBD5-458FFA3E0009}"/>
                </a:ext>
              </a:extLst>
            </p:cNvPr>
            <p:cNvGrpSpPr/>
            <p:nvPr/>
          </p:nvGrpSpPr>
          <p:grpSpPr>
            <a:xfrm>
              <a:off x="6641361" y="3178098"/>
              <a:ext cx="5197516" cy="1445942"/>
              <a:chOff x="1624361" y="446050"/>
              <a:chExt cx="8943278" cy="1449258"/>
            </a:xfrm>
          </p:grpSpPr>
          <p:sp>
            <p:nvSpPr>
              <p:cNvPr id="17" name="Rectangle: Rounded Corners 16">
                <a:extLst>
                  <a:ext uri="{FF2B5EF4-FFF2-40B4-BE49-F238E27FC236}">
                    <a16:creationId xmlns:a16="http://schemas.microsoft.com/office/drawing/2014/main" id="{F2793FA3-190B-9B95-A018-C5810AF1450B}"/>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44ADFE6B-4071-180F-A413-FE086435842E}"/>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45" name="Picture 44">
              <a:extLst>
                <a:ext uri="{FF2B5EF4-FFF2-40B4-BE49-F238E27FC236}">
                  <a16:creationId xmlns:a16="http://schemas.microsoft.com/office/drawing/2014/main" id="{C675BFF9-3CA6-37C0-5734-924178AF881C}"/>
                </a:ext>
              </a:extLst>
            </p:cNvPr>
            <p:cNvPicPr>
              <a:picLocks noChangeAspect="1"/>
            </p:cNvPicPr>
            <p:nvPr/>
          </p:nvPicPr>
          <p:blipFill>
            <a:blip r:embed="rId6"/>
            <a:stretch>
              <a:fillRect/>
            </a:stretch>
          </p:blipFill>
          <p:spPr>
            <a:xfrm>
              <a:off x="6270667" y="3185259"/>
              <a:ext cx="1322947" cy="1438781"/>
            </a:xfrm>
            <a:prstGeom prst="rect">
              <a:avLst/>
            </a:prstGeom>
          </p:spPr>
        </p:pic>
        <p:sp>
          <p:nvSpPr>
            <p:cNvPr id="55" name="TextBox 54">
              <a:extLst>
                <a:ext uri="{FF2B5EF4-FFF2-40B4-BE49-F238E27FC236}">
                  <a16:creationId xmlns:a16="http://schemas.microsoft.com/office/drawing/2014/main" id="{3461CC52-5466-ED60-CB7C-70BFCB86CBE2}"/>
                </a:ext>
              </a:extLst>
            </p:cNvPr>
            <p:cNvSpPr txBox="1"/>
            <p:nvPr/>
          </p:nvSpPr>
          <p:spPr>
            <a:xfrm>
              <a:off x="8053899" y="3485569"/>
              <a:ext cx="31895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rgbClr val="002060"/>
                  </a:solidFill>
                  <a:latin typeface="Cambria" panose="02040503050406030204" pitchFamily="18" charset="0"/>
                  <a:ea typeface="Cambria" panose="02040503050406030204" pitchFamily="18" charset="0"/>
                </a:rPr>
                <a:t>câu</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cá</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9" name="Group 58">
            <a:extLst>
              <a:ext uri="{FF2B5EF4-FFF2-40B4-BE49-F238E27FC236}">
                <a16:creationId xmlns:a16="http://schemas.microsoft.com/office/drawing/2014/main" id="{7CE78277-97B7-4FA9-C1DF-84DE87F62A6D}"/>
              </a:ext>
            </a:extLst>
          </p:cNvPr>
          <p:cNvGrpSpPr/>
          <p:nvPr/>
        </p:nvGrpSpPr>
        <p:grpSpPr>
          <a:xfrm>
            <a:off x="-27198" y="4673470"/>
            <a:ext cx="5733436" cy="1530229"/>
            <a:chOff x="94605" y="4912634"/>
            <a:chExt cx="5733436" cy="1530229"/>
          </a:xfrm>
        </p:grpSpPr>
        <p:grpSp>
          <p:nvGrpSpPr>
            <p:cNvPr id="22" name="Group 21">
              <a:extLst>
                <a:ext uri="{FF2B5EF4-FFF2-40B4-BE49-F238E27FC236}">
                  <a16:creationId xmlns:a16="http://schemas.microsoft.com/office/drawing/2014/main" id="{6551B1B1-10A4-AA37-337C-E4E1C2AB721F}"/>
                </a:ext>
              </a:extLst>
            </p:cNvPr>
            <p:cNvGrpSpPr/>
            <p:nvPr/>
          </p:nvGrpSpPr>
          <p:grpSpPr>
            <a:xfrm>
              <a:off x="630525" y="4954778"/>
              <a:ext cx="5197516" cy="1445942"/>
              <a:chOff x="1624361" y="446050"/>
              <a:chExt cx="8943278" cy="1449258"/>
            </a:xfrm>
          </p:grpSpPr>
          <p:sp>
            <p:nvSpPr>
              <p:cNvPr id="23" name="Rectangle: Rounded Corners 22">
                <a:extLst>
                  <a:ext uri="{FF2B5EF4-FFF2-40B4-BE49-F238E27FC236}">
                    <a16:creationId xmlns:a16="http://schemas.microsoft.com/office/drawing/2014/main" id="{1AC08DAD-4274-DCDE-7083-849D3D15D252}"/>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Rectangle: Rounded Corners 23">
                <a:extLst>
                  <a:ext uri="{FF2B5EF4-FFF2-40B4-BE49-F238E27FC236}">
                    <a16:creationId xmlns:a16="http://schemas.microsoft.com/office/drawing/2014/main" id="{43E2C45D-FC84-BAE8-C1B9-E67BEB34761A}"/>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48" name="Picture 47">
              <a:extLst>
                <a:ext uri="{FF2B5EF4-FFF2-40B4-BE49-F238E27FC236}">
                  <a16:creationId xmlns:a16="http://schemas.microsoft.com/office/drawing/2014/main" id="{36709DEE-1280-6F1A-4350-26C387C20A43}"/>
                </a:ext>
              </a:extLst>
            </p:cNvPr>
            <p:cNvPicPr>
              <a:picLocks noChangeAspect="1"/>
            </p:cNvPicPr>
            <p:nvPr/>
          </p:nvPicPr>
          <p:blipFill>
            <a:blip r:embed="rId7"/>
            <a:stretch>
              <a:fillRect/>
            </a:stretch>
          </p:blipFill>
          <p:spPr>
            <a:xfrm>
              <a:off x="94605" y="4912634"/>
              <a:ext cx="1426588" cy="1530229"/>
            </a:xfrm>
            <a:prstGeom prst="rect">
              <a:avLst/>
            </a:prstGeom>
          </p:spPr>
        </p:pic>
        <p:sp>
          <p:nvSpPr>
            <p:cNvPr id="57" name="TextBox 56">
              <a:extLst>
                <a:ext uri="{FF2B5EF4-FFF2-40B4-BE49-F238E27FC236}">
                  <a16:creationId xmlns:a16="http://schemas.microsoft.com/office/drawing/2014/main" id="{D0D05D7C-1776-7431-C8CC-984A044F41ED}"/>
                </a:ext>
              </a:extLst>
            </p:cNvPr>
            <p:cNvSpPr txBox="1"/>
            <p:nvPr/>
          </p:nvSpPr>
          <p:spPr>
            <a:xfrm>
              <a:off x="1706509" y="5199165"/>
              <a:ext cx="31895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rgbClr val="002060"/>
                  </a:solidFill>
                  <a:latin typeface="Cambria" panose="02040503050406030204" pitchFamily="18" charset="0"/>
                  <a:ea typeface="Cambria" panose="02040503050406030204" pitchFamily="18" charset="0"/>
                </a:rPr>
                <a:t>thả</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diều</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60" name="Group 59">
            <a:extLst>
              <a:ext uri="{FF2B5EF4-FFF2-40B4-BE49-F238E27FC236}">
                <a16:creationId xmlns:a16="http://schemas.microsoft.com/office/drawing/2014/main" id="{DF29EF0D-6C35-BD4D-4A2D-95569DA7D446}"/>
              </a:ext>
            </a:extLst>
          </p:cNvPr>
          <p:cNvGrpSpPr/>
          <p:nvPr/>
        </p:nvGrpSpPr>
        <p:grpSpPr>
          <a:xfrm>
            <a:off x="6148863" y="4715614"/>
            <a:ext cx="5548928" cy="1530228"/>
            <a:chOff x="6363961" y="4954778"/>
            <a:chExt cx="5548928" cy="1530228"/>
          </a:xfrm>
        </p:grpSpPr>
        <p:grpSp>
          <p:nvGrpSpPr>
            <p:cNvPr id="25" name="Group 24">
              <a:extLst>
                <a:ext uri="{FF2B5EF4-FFF2-40B4-BE49-F238E27FC236}">
                  <a16:creationId xmlns:a16="http://schemas.microsoft.com/office/drawing/2014/main" id="{0BD17435-5D42-1620-793D-9ABE910330B0}"/>
                </a:ext>
              </a:extLst>
            </p:cNvPr>
            <p:cNvGrpSpPr/>
            <p:nvPr/>
          </p:nvGrpSpPr>
          <p:grpSpPr>
            <a:xfrm>
              <a:off x="6715373" y="4954778"/>
              <a:ext cx="5197516" cy="1445942"/>
              <a:chOff x="1624361" y="446050"/>
              <a:chExt cx="8943278" cy="1449258"/>
            </a:xfrm>
          </p:grpSpPr>
          <p:sp>
            <p:nvSpPr>
              <p:cNvPr id="26" name="Rectangle: Rounded Corners 25">
                <a:extLst>
                  <a:ext uri="{FF2B5EF4-FFF2-40B4-BE49-F238E27FC236}">
                    <a16:creationId xmlns:a16="http://schemas.microsoft.com/office/drawing/2014/main" id="{845EAF0A-C5B0-457A-F0F7-7240150532AC}"/>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Rounded Corners 26">
                <a:extLst>
                  <a:ext uri="{FF2B5EF4-FFF2-40B4-BE49-F238E27FC236}">
                    <a16:creationId xmlns:a16="http://schemas.microsoft.com/office/drawing/2014/main" id="{857B80E7-1A7E-D12D-902B-47C4DCDCCB0D}"/>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50" name="Graphic 49">
              <a:extLst>
                <a:ext uri="{FF2B5EF4-FFF2-40B4-BE49-F238E27FC236}">
                  <a16:creationId xmlns:a16="http://schemas.microsoft.com/office/drawing/2014/main" id="{8123461A-A3EB-FE85-16E1-7ABC91602121}"/>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363961" y="4954778"/>
              <a:ext cx="1430863" cy="1530228"/>
            </a:xfrm>
            <a:prstGeom prst="rect">
              <a:avLst/>
            </a:prstGeom>
          </p:spPr>
        </p:pic>
        <p:sp>
          <p:nvSpPr>
            <p:cNvPr id="58" name="TextBox 57">
              <a:extLst>
                <a:ext uri="{FF2B5EF4-FFF2-40B4-BE49-F238E27FC236}">
                  <a16:creationId xmlns:a16="http://schemas.microsoft.com/office/drawing/2014/main" id="{7AE4BE22-E7C5-BA38-9A24-AE55A765AEC1}"/>
                </a:ext>
              </a:extLst>
            </p:cNvPr>
            <p:cNvSpPr txBox="1"/>
            <p:nvPr/>
          </p:nvSpPr>
          <p:spPr>
            <a:xfrm>
              <a:off x="7950820" y="5360289"/>
              <a:ext cx="36106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rgbClr val="002060"/>
                  </a:solidFill>
                  <a:latin typeface="Cambria" panose="02040503050406030204" pitchFamily="18" charset="0"/>
                  <a:ea typeface="Cambria" panose="02040503050406030204" pitchFamily="18" charset="0"/>
                </a:rPr>
                <a:t>cả</a:t>
              </a:r>
              <a:r>
                <a:rPr lang="en-US" sz="4800" b="1" dirty="0">
                  <a:solidFill>
                    <a:srgbClr val="002060"/>
                  </a:solidFill>
                  <a:latin typeface="Cambria" panose="02040503050406030204" pitchFamily="18" charset="0"/>
                  <a:ea typeface="Cambria" panose="02040503050406030204" pitchFamily="18" charset="0"/>
                </a:rPr>
                <a:t> 3đáp </a:t>
              </a:r>
              <a:r>
                <a:rPr lang="en-US" sz="4800" b="1" dirty="0" err="1">
                  <a:solidFill>
                    <a:srgbClr val="002060"/>
                  </a:solidFill>
                  <a:latin typeface="Cambria" panose="02040503050406030204" pitchFamily="18" charset="0"/>
                  <a:ea typeface="Cambria" panose="02040503050406030204" pitchFamily="18" charset="0"/>
                </a:rPr>
                <a:t>án</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5" name="Graphic 4">
            <a:hlinkClick r:id="rId10" action="ppaction://hlinksldjump"/>
            <a:extLst>
              <a:ext uri="{FF2B5EF4-FFF2-40B4-BE49-F238E27FC236}">
                <a16:creationId xmlns:a16="http://schemas.microsoft.com/office/drawing/2014/main" id="{589DB44E-27E8-BDC9-9A5B-36DF013A74A0}"/>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916203" y="4715614"/>
            <a:ext cx="2113070" cy="1685106"/>
          </a:xfrm>
          <a:prstGeom prst="rect">
            <a:avLst/>
          </a:prstGeom>
        </p:spPr>
      </p:pic>
      <p:pic>
        <p:nvPicPr>
          <p:cNvPr id="6" name="Picture 5">
            <a:extLst>
              <a:ext uri="{FF2B5EF4-FFF2-40B4-BE49-F238E27FC236}">
                <a16:creationId xmlns:a16="http://schemas.microsoft.com/office/drawing/2014/main" id="{7D71FCE7-7654-7C07-3662-278FFF4AA781}"/>
              </a:ext>
            </a:extLst>
          </p:cNvPr>
          <p:cNvPicPr>
            <a:picLocks noChangeAspect="1"/>
          </p:cNvPicPr>
          <p:nvPr/>
        </p:nvPicPr>
        <p:blipFill>
          <a:blip r:embed="rId13"/>
          <a:stretch>
            <a:fillRect/>
          </a:stretch>
        </p:blipFill>
        <p:spPr>
          <a:xfrm>
            <a:off x="10353502" y="2809957"/>
            <a:ext cx="1493649" cy="1524132"/>
          </a:xfrm>
          <a:prstGeom prst="rect">
            <a:avLst/>
          </a:prstGeom>
        </p:spPr>
      </p:pic>
      <p:pic>
        <p:nvPicPr>
          <p:cNvPr id="7" name="Picture 6">
            <a:extLst>
              <a:ext uri="{FF2B5EF4-FFF2-40B4-BE49-F238E27FC236}">
                <a16:creationId xmlns:a16="http://schemas.microsoft.com/office/drawing/2014/main" id="{D912272F-A306-FAD6-70C2-660805CF41FC}"/>
              </a:ext>
            </a:extLst>
          </p:cNvPr>
          <p:cNvPicPr>
            <a:picLocks noChangeAspect="1"/>
          </p:cNvPicPr>
          <p:nvPr/>
        </p:nvPicPr>
        <p:blipFill>
          <a:blip r:embed="rId13"/>
          <a:stretch>
            <a:fillRect/>
          </a:stretch>
        </p:blipFill>
        <p:spPr>
          <a:xfrm>
            <a:off x="4290587" y="4796101"/>
            <a:ext cx="1493649" cy="1524132"/>
          </a:xfrm>
          <a:prstGeom prst="rect">
            <a:avLst/>
          </a:prstGeom>
        </p:spPr>
      </p:pic>
      <p:pic>
        <p:nvPicPr>
          <p:cNvPr id="8" name="Picture 7">
            <a:extLst>
              <a:ext uri="{FF2B5EF4-FFF2-40B4-BE49-F238E27FC236}">
                <a16:creationId xmlns:a16="http://schemas.microsoft.com/office/drawing/2014/main" id="{60082C0E-884A-8952-166B-648C6F797EFE}"/>
              </a:ext>
            </a:extLst>
          </p:cNvPr>
          <p:cNvPicPr>
            <a:picLocks noChangeAspect="1"/>
          </p:cNvPicPr>
          <p:nvPr/>
        </p:nvPicPr>
        <p:blipFill>
          <a:blip r:embed="rId13"/>
          <a:stretch>
            <a:fillRect/>
          </a:stretch>
        </p:blipFill>
        <p:spPr>
          <a:xfrm>
            <a:off x="4283461" y="2892922"/>
            <a:ext cx="1493649" cy="1524132"/>
          </a:xfrm>
          <a:prstGeom prst="rect">
            <a:avLst/>
          </a:prstGeom>
        </p:spPr>
      </p:pic>
      <p:pic>
        <p:nvPicPr>
          <p:cNvPr id="2" name="Picture 1">
            <a:extLst>
              <a:ext uri="{FF2B5EF4-FFF2-40B4-BE49-F238E27FC236}">
                <a16:creationId xmlns:a16="http://schemas.microsoft.com/office/drawing/2014/main" id="{CAC657D6-1FC7-8C98-077D-FB6105EB8018}"/>
              </a:ext>
            </a:extLst>
          </p:cNvPr>
          <p:cNvPicPr>
            <a:picLocks noChangeAspect="1"/>
          </p:cNvPicPr>
          <p:nvPr/>
        </p:nvPicPr>
        <p:blipFill>
          <a:blip r:embed="rId14"/>
          <a:stretch>
            <a:fillRect/>
          </a:stretch>
        </p:blipFill>
        <p:spPr>
          <a:xfrm>
            <a:off x="329083" y="712381"/>
            <a:ext cx="1777957" cy="1677715"/>
          </a:xfrm>
          <a:prstGeom prst="rect">
            <a:avLst/>
          </a:prstGeom>
        </p:spPr>
      </p:pic>
    </p:spTree>
    <p:extLst>
      <p:ext uri="{BB962C8B-B14F-4D97-AF65-F5344CB8AC3E}">
        <p14:creationId xmlns:p14="http://schemas.microsoft.com/office/powerpoint/2010/main" val="37496727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4"/>
                  </p:tgtEl>
                </p:cond>
              </p:nextCondLst>
            </p:seq>
            <p:seq concurrent="1" nextAc="seek">
              <p:cTn id="10" restart="whenNotActive" fill="hold" evtFilter="cancelBubble" nodeType="interactiveSeq">
                <p:stCondLst>
                  <p:cond evt="onClick" delay="0">
                    <p:tgtEl>
                      <p:spTgt spid="56"/>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6"/>
                  </p:tgtEl>
                </p:cond>
              </p:nextCondLst>
            </p:seq>
            <p:seq concurrent="1" nextAc="seek">
              <p:cTn id="18" restart="whenNotActive" fill="hold" evtFilter="cancelBubble" nodeType="interactiveSeq">
                <p:stCondLst>
                  <p:cond evt="onClick" delay="0">
                    <p:tgtEl>
                      <p:spTgt spid="59"/>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9"/>
                  </p:tgtEl>
                </p:cond>
              </p:nextCondLst>
            </p:seq>
            <p:seq concurrent="1" nextAc="seek">
              <p:cTn id="26" restart="whenNotActive" fill="hold" evtFilter="cancelBubble" nodeType="interactiveSeq">
                <p:stCondLst>
                  <p:cond evt="onClick" delay="0">
                    <p:tgtEl>
                      <p:spTgt spid="60"/>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huong dung 02.wav"/>
                                        </p:tgtEl>
                                      </p:cMediaNode>
                                    </p:audio>
                                  </p:subTnLst>
                                </p:cTn>
                              </p:par>
                              <p:par>
                                <p:cTn id="34" presetID="42" presetClass="exit" presetSubtype="0" fill="hold" nodeType="withEffect">
                                  <p:stCondLst>
                                    <p:cond delay="0"/>
                                  </p:stCondLst>
                                  <p:childTnLst>
                                    <p:animEffect transition="out" filter="fade">
                                      <p:cBhvr>
                                        <p:cTn id="35" dur="1000"/>
                                        <p:tgtEl>
                                          <p:spTgt spid="8"/>
                                        </p:tgtEl>
                                      </p:cBhvr>
                                    </p:animEffect>
                                    <p:anim calcmode="lin" valueType="num">
                                      <p:cBhvr>
                                        <p:cTn id="36" dur="1000"/>
                                        <p:tgtEl>
                                          <p:spTgt spid="8"/>
                                        </p:tgtEl>
                                        <p:attrNameLst>
                                          <p:attrName>ppt_x</p:attrName>
                                        </p:attrNameLst>
                                      </p:cBhvr>
                                      <p:tavLst>
                                        <p:tav tm="0">
                                          <p:val>
                                            <p:strVal val="ppt_x"/>
                                          </p:val>
                                        </p:tav>
                                        <p:tav tm="100000">
                                          <p:val>
                                            <p:strVal val="ppt_x"/>
                                          </p:val>
                                        </p:tav>
                                      </p:tavLst>
                                    </p:anim>
                                    <p:anim calcmode="lin" valueType="num">
                                      <p:cBhvr>
                                        <p:cTn id="37" dur="1000"/>
                                        <p:tgtEl>
                                          <p:spTgt spid="8"/>
                                        </p:tgtEl>
                                        <p:attrNameLst>
                                          <p:attrName>ppt_y</p:attrName>
                                        </p:attrNameLst>
                                      </p:cBhvr>
                                      <p:tavLst>
                                        <p:tav tm="0">
                                          <p:val>
                                            <p:strVal val="ppt_y"/>
                                          </p:val>
                                        </p:tav>
                                        <p:tav tm="100000">
                                          <p:val>
                                            <p:strVal val="ppt_y+.1"/>
                                          </p:val>
                                        </p:tav>
                                      </p:tavLst>
                                    </p:anim>
                                    <p:set>
                                      <p:cBhvr>
                                        <p:cTn id="38" dur="1" fill="hold">
                                          <p:stCondLst>
                                            <p:cond delay="999"/>
                                          </p:stCondLst>
                                        </p:cTn>
                                        <p:tgtEl>
                                          <p:spTgt spid="8"/>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6"/>
                                        </p:tgtEl>
                                      </p:cBhvr>
                                    </p:animEffect>
                                    <p:anim calcmode="lin" valueType="num">
                                      <p:cBhvr>
                                        <p:cTn id="41" dur="1000"/>
                                        <p:tgtEl>
                                          <p:spTgt spid="6"/>
                                        </p:tgtEl>
                                        <p:attrNameLst>
                                          <p:attrName>ppt_x</p:attrName>
                                        </p:attrNameLst>
                                      </p:cBhvr>
                                      <p:tavLst>
                                        <p:tav tm="0">
                                          <p:val>
                                            <p:strVal val="ppt_x"/>
                                          </p:val>
                                        </p:tav>
                                        <p:tav tm="100000">
                                          <p:val>
                                            <p:strVal val="ppt_x"/>
                                          </p:val>
                                        </p:tav>
                                      </p:tavLst>
                                    </p:anim>
                                    <p:anim calcmode="lin" valueType="num">
                                      <p:cBhvr>
                                        <p:cTn id="42" dur="1000"/>
                                        <p:tgtEl>
                                          <p:spTgt spid="6"/>
                                        </p:tgtEl>
                                        <p:attrNameLst>
                                          <p:attrName>ppt_y</p:attrName>
                                        </p:attrNameLst>
                                      </p:cBhvr>
                                      <p:tavLst>
                                        <p:tav tm="0">
                                          <p:val>
                                            <p:strVal val="ppt_y"/>
                                          </p:val>
                                        </p:tav>
                                        <p:tav tm="100000">
                                          <p:val>
                                            <p:strVal val="ppt_y+.1"/>
                                          </p:val>
                                        </p:tav>
                                      </p:tavLst>
                                    </p:anim>
                                    <p:set>
                                      <p:cBhvr>
                                        <p:cTn id="43" dur="1" fill="hold">
                                          <p:stCondLst>
                                            <p:cond delay="999"/>
                                          </p:stCondLst>
                                        </p:cTn>
                                        <p:tgtEl>
                                          <p:spTgt spid="6"/>
                                        </p:tgtEl>
                                        <p:attrNameLst>
                                          <p:attrName>style.visibility</p:attrName>
                                        </p:attrNameLst>
                                      </p:cBhvr>
                                      <p:to>
                                        <p:strVal val="hidden"/>
                                      </p:to>
                                    </p:set>
                                  </p:childTnLst>
                                </p:cTn>
                              </p:par>
                              <p:par>
                                <p:cTn id="44" presetID="42" presetClass="exit" presetSubtype="0" fill="hold" nodeType="withEffect">
                                  <p:stCondLst>
                                    <p:cond delay="0"/>
                                  </p:stCondLst>
                                  <p:childTnLst>
                                    <p:animEffect transition="out" filter="fade">
                                      <p:cBhvr>
                                        <p:cTn id="45" dur="1000"/>
                                        <p:tgtEl>
                                          <p:spTgt spid="7"/>
                                        </p:tgtEl>
                                      </p:cBhvr>
                                    </p:animEffect>
                                    <p:anim calcmode="lin" valueType="num">
                                      <p:cBhvr>
                                        <p:cTn id="46" dur="1000"/>
                                        <p:tgtEl>
                                          <p:spTgt spid="7"/>
                                        </p:tgtEl>
                                        <p:attrNameLst>
                                          <p:attrName>ppt_x</p:attrName>
                                        </p:attrNameLst>
                                      </p:cBhvr>
                                      <p:tavLst>
                                        <p:tav tm="0">
                                          <p:val>
                                            <p:strVal val="ppt_x"/>
                                          </p:val>
                                        </p:tav>
                                        <p:tav tm="100000">
                                          <p:val>
                                            <p:strVal val="ppt_x"/>
                                          </p:val>
                                        </p:tav>
                                      </p:tavLst>
                                    </p:anim>
                                    <p:anim calcmode="lin" valueType="num">
                                      <p:cBhvr>
                                        <p:cTn id="47" dur="1000"/>
                                        <p:tgtEl>
                                          <p:spTgt spid="7"/>
                                        </p:tgtEl>
                                        <p:attrNameLst>
                                          <p:attrName>ppt_y</p:attrName>
                                        </p:attrNameLst>
                                      </p:cBhvr>
                                      <p:tavLst>
                                        <p:tav tm="0">
                                          <p:val>
                                            <p:strVal val="ppt_y"/>
                                          </p:val>
                                        </p:tav>
                                        <p:tav tm="100000">
                                          <p:val>
                                            <p:strVal val="ppt_y+.1"/>
                                          </p:val>
                                        </p:tav>
                                      </p:tavLst>
                                    </p:anim>
                                    <p:set>
                                      <p:cBhvr>
                                        <p:cTn id="48" dur="1" fill="hold">
                                          <p:stCondLst>
                                            <p:cond delay="999"/>
                                          </p:stCondLst>
                                        </p:cTn>
                                        <p:tgtEl>
                                          <p:spTgt spid="7"/>
                                        </p:tgtEl>
                                        <p:attrNameLst>
                                          <p:attrName>style.visibility</p:attrName>
                                        </p:attrNameLst>
                                      </p:cBhvr>
                                      <p:to>
                                        <p:strVal val="hidden"/>
                                      </p:to>
                                    </p:set>
                                  </p:childTnLst>
                                </p:cTn>
                              </p:par>
                              <p:par>
                                <p:cTn id="49" presetID="42" presetClass="exit" presetSubtype="0" fill="hold" nodeType="withEffect">
                                  <p:stCondLst>
                                    <p:cond delay="0"/>
                                  </p:stCondLst>
                                  <p:childTnLst>
                                    <p:animEffect transition="out" filter="fade">
                                      <p:cBhvr>
                                        <p:cTn id="50" dur="1000"/>
                                        <p:tgtEl>
                                          <p:spTgt spid="54"/>
                                        </p:tgtEl>
                                      </p:cBhvr>
                                    </p:animEffect>
                                    <p:anim calcmode="lin" valueType="num">
                                      <p:cBhvr>
                                        <p:cTn id="51" dur="1000"/>
                                        <p:tgtEl>
                                          <p:spTgt spid="54"/>
                                        </p:tgtEl>
                                        <p:attrNameLst>
                                          <p:attrName>ppt_x</p:attrName>
                                        </p:attrNameLst>
                                      </p:cBhvr>
                                      <p:tavLst>
                                        <p:tav tm="0">
                                          <p:val>
                                            <p:strVal val="ppt_x"/>
                                          </p:val>
                                        </p:tav>
                                        <p:tav tm="100000">
                                          <p:val>
                                            <p:strVal val="ppt_x"/>
                                          </p:val>
                                        </p:tav>
                                      </p:tavLst>
                                    </p:anim>
                                    <p:anim calcmode="lin" valueType="num">
                                      <p:cBhvr>
                                        <p:cTn id="52" dur="1000"/>
                                        <p:tgtEl>
                                          <p:spTgt spid="54"/>
                                        </p:tgtEl>
                                        <p:attrNameLst>
                                          <p:attrName>ppt_y</p:attrName>
                                        </p:attrNameLst>
                                      </p:cBhvr>
                                      <p:tavLst>
                                        <p:tav tm="0">
                                          <p:val>
                                            <p:strVal val="ppt_y"/>
                                          </p:val>
                                        </p:tav>
                                        <p:tav tm="100000">
                                          <p:val>
                                            <p:strVal val="ppt_y+.1"/>
                                          </p:val>
                                        </p:tav>
                                      </p:tavLst>
                                    </p:anim>
                                    <p:set>
                                      <p:cBhvr>
                                        <p:cTn id="53" dur="1" fill="hold">
                                          <p:stCondLst>
                                            <p:cond delay="999"/>
                                          </p:stCondLst>
                                        </p:cTn>
                                        <p:tgtEl>
                                          <p:spTgt spid="54"/>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59"/>
                                        </p:tgtEl>
                                      </p:cBhvr>
                                    </p:animEffect>
                                    <p:anim calcmode="lin" valueType="num">
                                      <p:cBhvr>
                                        <p:cTn id="56" dur="1000"/>
                                        <p:tgtEl>
                                          <p:spTgt spid="59"/>
                                        </p:tgtEl>
                                        <p:attrNameLst>
                                          <p:attrName>ppt_x</p:attrName>
                                        </p:attrNameLst>
                                      </p:cBhvr>
                                      <p:tavLst>
                                        <p:tav tm="0">
                                          <p:val>
                                            <p:strVal val="ppt_x"/>
                                          </p:val>
                                        </p:tav>
                                        <p:tav tm="100000">
                                          <p:val>
                                            <p:strVal val="ppt_x"/>
                                          </p:val>
                                        </p:tav>
                                      </p:tavLst>
                                    </p:anim>
                                    <p:anim calcmode="lin" valueType="num">
                                      <p:cBhvr>
                                        <p:cTn id="57" dur="1000"/>
                                        <p:tgtEl>
                                          <p:spTgt spid="59"/>
                                        </p:tgtEl>
                                        <p:attrNameLst>
                                          <p:attrName>ppt_y</p:attrName>
                                        </p:attrNameLst>
                                      </p:cBhvr>
                                      <p:tavLst>
                                        <p:tav tm="0">
                                          <p:val>
                                            <p:strVal val="ppt_y"/>
                                          </p:val>
                                        </p:tav>
                                        <p:tav tm="100000">
                                          <p:val>
                                            <p:strVal val="ppt_y+.1"/>
                                          </p:val>
                                        </p:tav>
                                      </p:tavLst>
                                    </p:anim>
                                    <p:set>
                                      <p:cBhvr>
                                        <p:cTn id="58" dur="1" fill="hold">
                                          <p:stCondLst>
                                            <p:cond delay="999"/>
                                          </p:stCondLst>
                                        </p:cTn>
                                        <p:tgtEl>
                                          <p:spTgt spid="59"/>
                                        </p:tgtEl>
                                        <p:attrNameLst>
                                          <p:attrName>style.visibility</p:attrName>
                                        </p:attrNameLst>
                                      </p:cBhvr>
                                      <p:to>
                                        <p:strVal val="hidden"/>
                                      </p:to>
                                    </p:set>
                                  </p:childTnLst>
                                </p:cTn>
                              </p:par>
                              <p:par>
                                <p:cTn id="59" presetID="42" presetClass="exit" presetSubtype="0" fill="hold" nodeType="withEffect">
                                  <p:stCondLst>
                                    <p:cond delay="0"/>
                                  </p:stCondLst>
                                  <p:childTnLst>
                                    <p:animEffect transition="out" filter="fade">
                                      <p:cBhvr>
                                        <p:cTn id="60" dur="1000"/>
                                        <p:tgtEl>
                                          <p:spTgt spid="56"/>
                                        </p:tgtEl>
                                      </p:cBhvr>
                                    </p:animEffect>
                                    <p:anim calcmode="lin" valueType="num">
                                      <p:cBhvr>
                                        <p:cTn id="61" dur="1000"/>
                                        <p:tgtEl>
                                          <p:spTgt spid="56"/>
                                        </p:tgtEl>
                                        <p:attrNameLst>
                                          <p:attrName>ppt_x</p:attrName>
                                        </p:attrNameLst>
                                      </p:cBhvr>
                                      <p:tavLst>
                                        <p:tav tm="0">
                                          <p:val>
                                            <p:strVal val="ppt_x"/>
                                          </p:val>
                                        </p:tav>
                                        <p:tav tm="100000">
                                          <p:val>
                                            <p:strVal val="ppt_x"/>
                                          </p:val>
                                        </p:tav>
                                      </p:tavLst>
                                    </p:anim>
                                    <p:anim calcmode="lin" valueType="num">
                                      <p:cBhvr>
                                        <p:cTn id="62" dur="1000"/>
                                        <p:tgtEl>
                                          <p:spTgt spid="56"/>
                                        </p:tgtEl>
                                        <p:attrNameLst>
                                          <p:attrName>ppt_y</p:attrName>
                                        </p:attrNameLst>
                                      </p:cBhvr>
                                      <p:tavLst>
                                        <p:tav tm="0">
                                          <p:val>
                                            <p:strVal val="ppt_y"/>
                                          </p:val>
                                        </p:tav>
                                        <p:tav tm="100000">
                                          <p:val>
                                            <p:strVal val="ppt_y+.1"/>
                                          </p:val>
                                        </p:tav>
                                      </p:tavLst>
                                    </p:anim>
                                    <p:set>
                                      <p:cBhvr>
                                        <p:cTn id="63" dur="1" fill="hold">
                                          <p:stCondLst>
                                            <p:cond delay="9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6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008847E4-3069-BE94-949D-90E5BBFE3409}"/>
              </a:ext>
            </a:extLst>
          </p:cNvPr>
          <p:cNvGrpSpPr/>
          <p:nvPr/>
        </p:nvGrpSpPr>
        <p:grpSpPr>
          <a:xfrm>
            <a:off x="1731618" y="457280"/>
            <a:ext cx="10115533" cy="2183520"/>
            <a:chOff x="1731618" y="457280"/>
            <a:chExt cx="10115533" cy="1692181"/>
          </a:xfrm>
        </p:grpSpPr>
        <p:grpSp>
          <p:nvGrpSpPr>
            <p:cNvPr id="12" name="Group 11">
              <a:extLst>
                <a:ext uri="{FF2B5EF4-FFF2-40B4-BE49-F238E27FC236}">
                  <a16:creationId xmlns:a16="http://schemas.microsoft.com/office/drawing/2014/main" id="{8625A1D1-55E0-F142-627A-41DC422B6B86}"/>
                </a:ext>
              </a:extLst>
            </p:cNvPr>
            <p:cNvGrpSpPr/>
            <p:nvPr/>
          </p:nvGrpSpPr>
          <p:grpSpPr>
            <a:xfrm>
              <a:off x="1731618" y="457280"/>
              <a:ext cx="10115533" cy="1692181"/>
              <a:chOff x="1624361" y="446050"/>
              <a:chExt cx="8943278" cy="1449258"/>
            </a:xfrm>
          </p:grpSpPr>
          <p:sp>
            <p:nvSpPr>
              <p:cNvPr id="10" name="Rectangle: Rounded Corners 9">
                <a:extLst>
                  <a:ext uri="{FF2B5EF4-FFF2-40B4-BE49-F238E27FC236}">
                    <a16:creationId xmlns:a16="http://schemas.microsoft.com/office/drawing/2014/main" id="{8EC0510F-13A4-B782-33F7-7CAA7E8DEEC8}"/>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AFE5EE28-5C45-870F-02BA-5E647AA14DF8}"/>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1" name="TextBox 50">
              <a:extLst>
                <a:ext uri="{FF2B5EF4-FFF2-40B4-BE49-F238E27FC236}">
                  <a16:creationId xmlns:a16="http://schemas.microsoft.com/office/drawing/2014/main" id="{9A4C65F4-8FD5-6CF0-4505-889C703C2060}"/>
                </a:ext>
              </a:extLst>
            </p:cNvPr>
            <p:cNvSpPr txBox="1"/>
            <p:nvPr/>
          </p:nvSpPr>
          <p:spPr>
            <a:xfrm>
              <a:off x="2049060" y="610662"/>
              <a:ext cx="9779121" cy="11210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rPr>
                <a:t>Chi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rPr>
                <a:t>có</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rPr>
                <a:t>trải</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rPr>
                <a:t>nghiệm</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rPr>
                <a:t>đáng</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rPr>
                <a:t>nhớ</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rPr>
                <a:t>nào</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rPr>
                <a:t>trong</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rPr>
                <a:t>mùa</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rPr>
                <a:t>hè</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rPr>
                <a:t>?</a:t>
              </a:r>
              <a:endParaRPr kumimoji="0" lang="vi-VN" sz="4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E5E3BA67-508E-6D0C-6729-ED409D10FE2D}"/>
              </a:ext>
            </a:extLst>
          </p:cNvPr>
          <p:cNvGrpSpPr/>
          <p:nvPr/>
        </p:nvGrpSpPr>
        <p:grpSpPr>
          <a:xfrm>
            <a:off x="82847" y="3142133"/>
            <a:ext cx="5702517" cy="1392026"/>
            <a:chOff x="51512" y="3276954"/>
            <a:chExt cx="5702517" cy="1392026"/>
          </a:xfrm>
        </p:grpSpPr>
        <p:grpSp>
          <p:nvGrpSpPr>
            <p:cNvPr id="13" name="Group 12">
              <a:extLst>
                <a:ext uri="{FF2B5EF4-FFF2-40B4-BE49-F238E27FC236}">
                  <a16:creationId xmlns:a16="http://schemas.microsoft.com/office/drawing/2014/main" id="{67FF8D48-4C0D-67EC-3C67-AAB817DA1470}"/>
                </a:ext>
              </a:extLst>
            </p:cNvPr>
            <p:cNvGrpSpPr/>
            <p:nvPr/>
          </p:nvGrpSpPr>
          <p:grpSpPr>
            <a:xfrm>
              <a:off x="556513" y="3276954"/>
              <a:ext cx="5197516" cy="1347086"/>
              <a:chOff x="1624361" y="446050"/>
              <a:chExt cx="8943278" cy="1449258"/>
            </a:xfrm>
          </p:grpSpPr>
          <p:sp>
            <p:nvSpPr>
              <p:cNvPr id="14" name="Rectangle: Rounded Corners 13">
                <a:extLst>
                  <a:ext uri="{FF2B5EF4-FFF2-40B4-BE49-F238E27FC236}">
                    <a16:creationId xmlns:a16="http://schemas.microsoft.com/office/drawing/2014/main" id="{FD4C3C08-CC49-4946-88FA-5EF35805A636}"/>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6C68225-97D2-A9F8-9877-2F0732E84D89}"/>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42" name="Picture 41">
              <a:extLst>
                <a:ext uri="{FF2B5EF4-FFF2-40B4-BE49-F238E27FC236}">
                  <a16:creationId xmlns:a16="http://schemas.microsoft.com/office/drawing/2014/main" id="{85C15A12-51CB-F289-C9CF-4DE43119AF64}"/>
                </a:ext>
              </a:extLst>
            </p:cNvPr>
            <p:cNvPicPr>
              <a:picLocks noChangeAspect="1"/>
            </p:cNvPicPr>
            <p:nvPr/>
          </p:nvPicPr>
          <p:blipFill>
            <a:blip r:embed="rId5"/>
            <a:stretch>
              <a:fillRect/>
            </a:stretch>
          </p:blipFill>
          <p:spPr>
            <a:xfrm>
              <a:off x="51512" y="3346033"/>
              <a:ext cx="1426588" cy="1322947"/>
            </a:xfrm>
            <a:prstGeom prst="rect">
              <a:avLst/>
            </a:prstGeom>
          </p:spPr>
        </p:pic>
        <p:sp>
          <p:nvSpPr>
            <p:cNvPr id="53" name="TextBox 52">
              <a:extLst>
                <a:ext uri="{FF2B5EF4-FFF2-40B4-BE49-F238E27FC236}">
                  <a16:creationId xmlns:a16="http://schemas.microsoft.com/office/drawing/2014/main" id="{50BA787E-A4BA-C850-4938-8FBC3087BC0A}"/>
                </a:ext>
              </a:extLst>
            </p:cNvPr>
            <p:cNvSpPr txBox="1"/>
            <p:nvPr/>
          </p:nvSpPr>
          <p:spPr>
            <a:xfrm>
              <a:off x="1583028" y="3380081"/>
              <a:ext cx="318952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Chi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được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thả</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diều</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6" name="Group 55">
            <a:extLst>
              <a:ext uri="{FF2B5EF4-FFF2-40B4-BE49-F238E27FC236}">
                <a16:creationId xmlns:a16="http://schemas.microsoft.com/office/drawing/2014/main" id="{E9D87B1B-91FC-4802-BB67-6B768ED95EA7}"/>
              </a:ext>
            </a:extLst>
          </p:cNvPr>
          <p:cNvGrpSpPr/>
          <p:nvPr/>
        </p:nvGrpSpPr>
        <p:grpSpPr>
          <a:xfrm>
            <a:off x="6270666" y="3088217"/>
            <a:ext cx="5568210" cy="1445942"/>
            <a:chOff x="6270667" y="3178098"/>
            <a:chExt cx="5568210" cy="1445942"/>
          </a:xfrm>
        </p:grpSpPr>
        <p:grpSp>
          <p:nvGrpSpPr>
            <p:cNvPr id="16" name="Group 15">
              <a:extLst>
                <a:ext uri="{FF2B5EF4-FFF2-40B4-BE49-F238E27FC236}">
                  <a16:creationId xmlns:a16="http://schemas.microsoft.com/office/drawing/2014/main" id="{B9DB4DFE-5142-9776-CBD5-458FFA3E0009}"/>
                </a:ext>
              </a:extLst>
            </p:cNvPr>
            <p:cNvGrpSpPr/>
            <p:nvPr/>
          </p:nvGrpSpPr>
          <p:grpSpPr>
            <a:xfrm>
              <a:off x="6641361" y="3178098"/>
              <a:ext cx="5197516" cy="1445942"/>
              <a:chOff x="1624361" y="446050"/>
              <a:chExt cx="8943278" cy="1449258"/>
            </a:xfrm>
          </p:grpSpPr>
          <p:sp>
            <p:nvSpPr>
              <p:cNvPr id="17" name="Rectangle: Rounded Corners 16">
                <a:extLst>
                  <a:ext uri="{FF2B5EF4-FFF2-40B4-BE49-F238E27FC236}">
                    <a16:creationId xmlns:a16="http://schemas.microsoft.com/office/drawing/2014/main" id="{F2793FA3-190B-9B95-A018-C5810AF1450B}"/>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44ADFE6B-4071-180F-A413-FE086435842E}"/>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45" name="Picture 44">
              <a:extLst>
                <a:ext uri="{FF2B5EF4-FFF2-40B4-BE49-F238E27FC236}">
                  <a16:creationId xmlns:a16="http://schemas.microsoft.com/office/drawing/2014/main" id="{C675BFF9-3CA6-37C0-5734-924178AF881C}"/>
                </a:ext>
              </a:extLst>
            </p:cNvPr>
            <p:cNvPicPr>
              <a:picLocks noChangeAspect="1"/>
            </p:cNvPicPr>
            <p:nvPr/>
          </p:nvPicPr>
          <p:blipFill>
            <a:blip r:embed="rId6"/>
            <a:stretch>
              <a:fillRect/>
            </a:stretch>
          </p:blipFill>
          <p:spPr>
            <a:xfrm>
              <a:off x="6270667" y="3185259"/>
              <a:ext cx="1322947" cy="1438781"/>
            </a:xfrm>
            <a:prstGeom prst="rect">
              <a:avLst/>
            </a:prstGeom>
          </p:spPr>
        </p:pic>
        <p:sp>
          <p:nvSpPr>
            <p:cNvPr id="55" name="TextBox 54">
              <a:extLst>
                <a:ext uri="{FF2B5EF4-FFF2-40B4-BE49-F238E27FC236}">
                  <a16:creationId xmlns:a16="http://schemas.microsoft.com/office/drawing/2014/main" id="{3461CC52-5466-ED60-CB7C-70BFCB86CBE2}"/>
                </a:ext>
              </a:extLst>
            </p:cNvPr>
            <p:cNvSpPr txBox="1"/>
            <p:nvPr/>
          </p:nvSpPr>
          <p:spPr>
            <a:xfrm>
              <a:off x="7675671" y="3292645"/>
              <a:ext cx="318952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Chi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đã</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biết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xe</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đạp</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9" name="Group 58">
            <a:extLst>
              <a:ext uri="{FF2B5EF4-FFF2-40B4-BE49-F238E27FC236}">
                <a16:creationId xmlns:a16="http://schemas.microsoft.com/office/drawing/2014/main" id="{7CE78277-97B7-4FA9-C1DF-84DE87F62A6D}"/>
              </a:ext>
            </a:extLst>
          </p:cNvPr>
          <p:cNvGrpSpPr/>
          <p:nvPr/>
        </p:nvGrpSpPr>
        <p:grpSpPr>
          <a:xfrm>
            <a:off x="94605" y="4912634"/>
            <a:ext cx="5733436" cy="1530229"/>
            <a:chOff x="94605" y="4912634"/>
            <a:chExt cx="5733436" cy="1530229"/>
          </a:xfrm>
        </p:grpSpPr>
        <p:grpSp>
          <p:nvGrpSpPr>
            <p:cNvPr id="22" name="Group 21">
              <a:extLst>
                <a:ext uri="{FF2B5EF4-FFF2-40B4-BE49-F238E27FC236}">
                  <a16:creationId xmlns:a16="http://schemas.microsoft.com/office/drawing/2014/main" id="{6551B1B1-10A4-AA37-337C-E4E1C2AB721F}"/>
                </a:ext>
              </a:extLst>
            </p:cNvPr>
            <p:cNvGrpSpPr/>
            <p:nvPr/>
          </p:nvGrpSpPr>
          <p:grpSpPr>
            <a:xfrm>
              <a:off x="630525" y="4954778"/>
              <a:ext cx="5197516" cy="1445942"/>
              <a:chOff x="1624361" y="446050"/>
              <a:chExt cx="8943278" cy="1449258"/>
            </a:xfrm>
          </p:grpSpPr>
          <p:sp>
            <p:nvSpPr>
              <p:cNvPr id="23" name="Rectangle: Rounded Corners 22">
                <a:extLst>
                  <a:ext uri="{FF2B5EF4-FFF2-40B4-BE49-F238E27FC236}">
                    <a16:creationId xmlns:a16="http://schemas.microsoft.com/office/drawing/2014/main" id="{1AC08DAD-4274-DCDE-7083-849D3D15D252}"/>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Rectangle: Rounded Corners 23">
                <a:extLst>
                  <a:ext uri="{FF2B5EF4-FFF2-40B4-BE49-F238E27FC236}">
                    <a16:creationId xmlns:a16="http://schemas.microsoft.com/office/drawing/2014/main" id="{43E2C45D-FC84-BAE8-C1B9-E67BEB34761A}"/>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48" name="Picture 47">
              <a:extLst>
                <a:ext uri="{FF2B5EF4-FFF2-40B4-BE49-F238E27FC236}">
                  <a16:creationId xmlns:a16="http://schemas.microsoft.com/office/drawing/2014/main" id="{36709DEE-1280-6F1A-4350-26C387C20A43}"/>
                </a:ext>
              </a:extLst>
            </p:cNvPr>
            <p:cNvPicPr>
              <a:picLocks noChangeAspect="1"/>
            </p:cNvPicPr>
            <p:nvPr/>
          </p:nvPicPr>
          <p:blipFill>
            <a:blip r:embed="rId7"/>
            <a:stretch>
              <a:fillRect/>
            </a:stretch>
          </p:blipFill>
          <p:spPr>
            <a:xfrm>
              <a:off x="94605" y="4912634"/>
              <a:ext cx="1426588" cy="1530229"/>
            </a:xfrm>
            <a:prstGeom prst="rect">
              <a:avLst/>
            </a:prstGeom>
          </p:spPr>
        </p:pic>
        <p:sp>
          <p:nvSpPr>
            <p:cNvPr id="57" name="TextBox 56">
              <a:extLst>
                <a:ext uri="{FF2B5EF4-FFF2-40B4-BE49-F238E27FC236}">
                  <a16:creationId xmlns:a16="http://schemas.microsoft.com/office/drawing/2014/main" id="{D0D05D7C-1776-7431-C8CC-984A044F41ED}"/>
                </a:ext>
              </a:extLst>
            </p:cNvPr>
            <p:cNvSpPr txBox="1"/>
            <p:nvPr/>
          </p:nvSpPr>
          <p:spPr>
            <a:xfrm>
              <a:off x="1699528" y="5109166"/>
              <a:ext cx="318952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Chi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được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60" name="Group 59">
            <a:extLst>
              <a:ext uri="{FF2B5EF4-FFF2-40B4-BE49-F238E27FC236}">
                <a16:creationId xmlns:a16="http://schemas.microsoft.com/office/drawing/2014/main" id="{DF29EF0D-6C35-BD4D-4A2D-95569DA7D446}"/>
              </a:ext>
            </a:extLst>
          </p:cNvPr>
          <p:cNvGrpSpPr/>
          <p:nvPr/>
        </p:nvGrpSpPr>
        <p:grpSpPr>
          <a:xfrm>
            <a:off x="6270666" y="4954778"/>
            <a:ext cx="5548928" cy="1530228"/>
            <a:chOff x="6363961" y="4954778"/>
            <a:chExt cx="5548928" cy="1530228"/>
          </a:xfrm>
        </p:grpSpPr>
        <p:grpSp>
          <p:nvGrpSpPr>
            <p:cNvPr id="25" name="Group 24">
              <a:extLst>
                <a:ext uri="{FF2B5EF4-FFF2-40B4-BE49-F238E27FC236}">
                  <a16:creationId xmlns:a16="http://schemas.microsoft.com/office/drawing/2014/main" id="{0BD17435-5D42-1620-793D-9ABE910330B0}"/>
                </a:ext>
              </a:extLst>
            </p:cNvPr>
            <p:cNvGrpSpPr/>
            <p:nvPr/>
          </p:nvGrpSpPr>
          <p:grpSpPr>
            <a:xfrm>
              <a:off x="6715373" y="4954778"/>
              <a:ext cx="5197516" cy="1445942"/>
              <a:chOff x="1624361" y="446050"/>
              <a:chExt cx="8943278" cy="1449258"/>
            </a:xfrm>
          </p:grpSpPr>
          <p:sp>
            <p:nvSpPr>
              <p:cNvPr id="26" name="Rectangle: Rounded Corners 25">
                <a:extLst>
                  <a:ext uri="{FF2B5EF4-FFF2-40B4-BE49-F238E27FC236}">
                    <a16:creationId xmlns:a16="http://schemas.microsoft.com/office/drawing/2014/main" id="{845EAF0A-C5B0-457A-F0F7-7240150532AC}"/>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Rounded Corners 26">
                <a:extLst>
                  <a:ext uri="{FF2B5EF4-FFF2-40B4-BE49-F238E27FC236}">
                    <a16:creationId xmlns:a16="http://schemas.microsoft.com/office/drawing/2014/main" id="{857B80E7-1A7E-D12D-902B-47C4DCDCCB0D}"/>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50" name="Graphic 49">
              <a:extLst>
                <a:ext uri="{FF2B5EF4-FFF2-40B4-BE49-F238E27FC236}">
                  <a16:creationId xmlns:a16="http://schemas.microsoft.com/office/drawing/2014/main" id="{8123461A-A3EB-FE85-16E1-7ABC91602121}"/>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363961" y="4954778"/>
              <a:ext cx="1430863" cy="1530228"/>
            </a:xfrm>
            <a:prstGeom prst="rect">
              <a:avLst/>
            </a:prstGeom>
          </p:spPr>
        </p:pic>
        <p:sp>
          <p:nvSpPr>
            <p:cNvPr id="58" name="TextBox 57">
              <a:extLst>
                <a:ext uri="{FF2B5EF4-FFF2-40B4-BE49-F238E27FC236}">
                  <a16:creationId xmlns:a16="http://schemas.microsoft.com/office/drawing/2014/main" id="{7AE4BE22-E7C5-BA38-9A24-AE55A765AEC1}"/>
                </a:ext>
              </a:extLst>
            </p:cNvPr>
            <p:cNvSpPr txBox="1"/>
            <p:nvPr/>
          </p:nvSpPr>
          <p:spPr>
            <a:xfrm>
              <a:off x="7893670" y="5131689"/>
              <a:ext cx="361065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Chi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được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hái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hoa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quả</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grpSp>
      <p:pic>
        <p:nvPicPr>
          <p:cNvPr id="5" name="Graphic 4">
            <a:hlinkClick r:id="rId10" action="ppaction://hlinksldjump"/>
            <a:extLst>
              <a:ext uri="{FF2B5EF4-FFF2-40B4-BE49-F238E27FC236}">
                <a16:creationId xmlns:a16="http://schemas.microsoft.com/office/drawing/2014/main" id="{85B89A7F-1BE1-C25F-961D-C8A2CDBEC1B4}"/>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078930" y="3088217"/>
            <a:ext cx="2113070" cy="1685106"/>
          </a:xfrm>
          <a:prstGeom prst="rect">
            <a:avLst/>
          </a:prstGeom>
        </p:spPr>
      </p:pic>
      <p:pic>
        <p:nvPicPr>
          <p:cNvPr id="6" name="Picture 5">
            <a:extLst>
              <a:ext uri="{FF2B5EF4-FFF2-40B4-BE49-F238E27FC236}">
                <a16:creationId xmlns:a16="http://schemas.microsoft.com/office/drawing/2014/main" id="{9E97A7F1-FB31-58B3-9A42-AA961187D9B3}"/>
              </a:ext>
            </a:extLst>
          </p:cNvPr>
          <p:cNvPicPr>
            <a:picLocks noChangeAspect="1"/>
          </p:cNvPicPr>
          <p:nvPr/>
        </p:nvPicPr>
        <p:blipFill>
          <a:blip r:embed="rId13"/>
          <a:stretch>
            <a:fillRect/>
          </a:stretch>
        </p:blipFill>
        <p:spPr>
          <a:xfrm>
            <a:off x="10288938" y="4960874"/>
            <a:ext cx="1493649" cy="1524132"/>
          </a:xfrm>
          <a:prstGeom prst="rect">
            <a:avLst/>
          </a:prstGeom>
        </p:spPr>
      </p:pic>
      <p:pic>
        <p:nvPicPr>
          <p:cNvPr id="7" name="Picture 6">
            <a:extLst>
              <a:ext uri="{FF2B5EF4-FFF2-40B4-BE49-F238E27FC236}">
                <a16:creationId xmlns:a16="http://schemas.microsoft.com/office/drawing/2014/main" id="{8EAAEB39-11F3-FA4F-3C98-F9C3431C72BA}"/>
              </a:ext>
            </a:extLst>
          </p:cNvPr>
          <p:cNvPicPr>
            <a:picLocks noChangeAspect="1"/>
          </p:cNvPicPr>
          <p:nvPr/>
        </p:nvPicPr>
        <p:blipFill>
          <a:blip r:embed="rId13"/>
          <a:stretch>
            <a:fillRect/>
          </a:stretch>
        </p:blipFill>
        <p:spPr>
          <a:xfrm>
            <a:off x="4261927" y="4960874"/>
            <a:ext cx="1493649" cy="1524132"/>
          </a:xfrm>
          <a:prstGeom prst="rect">
            <a:avLst/>
          </a:prstGeom>
        </p:spPr>
      </p:pic>
      <p:pic>
        <p:nvPicPr>
          <p:cNvPr id="8" name="Picture 7">
            <a:extLst>
              <a:ext uri="{FF2B5EF4-FFF2-40B4-BE49-F238E27FC236}">
                <a16:creationId xmlns:a16="http://schemas.microsoft.com/office/drawing/2014/main" id="{08905073-5A09-1B93-85B9-8A3C2D07E464}"/>
              </a:ext>
            </a:extLst>
          </p:cNvPr>
          <p:cNvPicPr>
            <a:picLocks noChangeAspect="1"/>
          </p:cNvPicPr>
          <p:nvPr/>
        </p:nvPicPr>
        <p:blipFill>
          <a:blip r:embed="rId13"/>
          <a:stretch>
            <a:fillRect/>
          </a:stretch>
        </p:blipFill>
        <p:spPr>
          <a:xfrm>
            <a:off x="4254801" y="3057695"/>
            <a:ext cx="1493649" cy="1524132"/>
          </a:xfrm>
          <a:prstGeom prst="rect">
            <a:avLst/>
          </a:prstGeom>
        </p:spPr>
      </p:pic>
      <p:pic>
        <p:nvPicPr>
          <p:cNvPr id="2" name="Picture 1">
            <a:extLst>
              <a:ext uri="{FF2B5EF4-FFF2-40B4-BE49-F238E27FC236}">
                <a16:creationId xmlns:a16="http://schemas.microsoft.com/office/drawing/2014/main" id="{2DC6B0D1-DD90-51CA-4F5D-27ABA3959873}"/>
              </a:ext>
            </a:extLst>
          </p:cNvPr>
          <p:cNvPicPr>
            <a:picLocks noChangeAspect="1"/>
          </p:cNvPicPr>
          <p:nvPr/>
        </p:nvPicPr>
        <p:blipFill>
          <a:blip r:embed="rId14"/>
          <a:stretch>
            <a:fillRect/>
          </a:stretch>
        </p:blipFill>
        <p:spPr>
          <a:xfrm flipH="1">
            <a:off x="107933" y="897789"/>
            <a:ext cx="1973476" cy="2162797"/>
          </a:xfrm>
          <a:prstGeom prst="rect">
            <a:avLst/>
          </a:prstGeom>
        </p:spPr>
      </p:pic>
    </p:spTree>
    <p:extLst>
      <p:ext uri="{BB962C8B-B14F-4D97-AF65-F5344CB8AC3E}">
        <p14:creationId xmlns:p14="http://schemas.microsoft.com/office/powerpoint/2010/main" val="35463507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4"/>
                  </p:tgtEl>
                </p:cond>
              </p:nextCondLst>
            </p:seq>
            <p:seq concurrent="1" nextAc="seek">
              <p:cTn id="10" restart="whenNotActive" fill="hold" evtFilter="cancelBubble" nodeType="interactiveSeq">
                <p:stCondLst>
                  <p:cond evt="onClick" delay="0">
                    <p:tgtEl>
                      <p:spTgt spid="59"/>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9"/>
                  </p:tgtEl>
                </p:cond>
              </p:nextCondLst>
            </p:seq>
            <p:seq concurrent="1" nextAc="seek">
              <p:cTn id="18" restart="whenNotActive" fill="hold" evtFilter="cancelBubble" nodeType="interactiveSeq">
                <p:stCondLst>
                  <p:cond evt="onClick" delay="0">
                    <p:tgtEl>
                      <p:spTgt spid="60"/>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60"/>
                  </p:tgtEl>
                </p:cond>
              </p:nextCondLst>
            </p:seq>
            <p:seq concurrent="1" nextAc="seek">
              <p:cTn id="26" restart="whenNotActive" fill="hold" evtFilter="cancelBubble" nodeType="interactiveSeq">
                <p:stCondLst>
                  <p:cond evt="onClick" delay="0">
                    <p:tgtEl>
                      <p:spTgt spid="56"/>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subTnLst>
                                    <p:audio>
                                      <p:cMediaNode>
                                        <p:cTn display="0" masterRel="sameClick">
                                          <p:stCondLst>
                                            <p:cond evt="begin" delay="0">
                                              <p:tn val="29"/>
                                            </p:cond>
                                          </p:stCondLst>
                                          <p:endCondLst>
                                            <p:cond evt="onStopAudio" delay="0">
                                              <p:tgtEl>
                                                <p:sldTgt/>
                                              </p:tgtEl>
                                            </p:cond>
                                          </p:endCondLst>
                                        </p:cTn>
                                        <p:tgtEl>
                                          <p:sndTgt r:embed="rId4" name="Chuong dung 02.wav"/>
                                        </p:tgtEl>
                                      </p:cMediaNode>
                                    </p:audio>
                                  </p:subTnLst>
                                </p:cTn>
                              </p:par>
                              <p:par>
                                <p:cTn id="34" presetID="42" presetClass="exit" presetSubtype="0" fill="hold" nodeType="withEffect">
                                  <p:stCondLst>
                                    <p:cond delay="0"/>
                                  </p:stCondLst>
                                  <p:childTnLst>
                                    <p:animEffect transition="out" filter="fade">
                                      <p:cBhvr>
                                        <p:cTn id="35" dur="1000"/>
                                        <p:tgtEl>
                                          <p:spTgt spid="8"/>
                                        </p:tgtEl>
                                      </p:cBhvr>
                                    </p:animEffect>
                                    <p:anim calcmode="lin" valueType="num">
                                      <p:cBhvr>
                                        <p:cTn id="36" dur="1000"/>
                                        <p:tgtEl>
                                          <p:spTgt spid="8"/>
                                        </p:tgtEl>
                                        <p:attrNameLst>
                                          <p:attrName>ppt_x</p:attrName>
                                        </p:attrNameLst>
                                      </p:cBhvr>
                                      <p:tavLst>
                                        <p:tav tm="0">
                                          <p:val>
                                            <p:strVal val="ppt_x"/>
                                          </p:val>
                                        </p:tav>
                                        <p:tav tm="100000">
                                          <p:val>
                                            <p:strVal val="ppt_x"/>
                                          </p:val>
                                        </p:tav>
                                      </p:tavLst>
                                    </p:anim>
                                    <p:anim calcmode="lin" valueType="num">
                                      <p:cBhvr>
                                        <p:cTn id="37" dur="1000"/>
                                        <p:tgtEl>
                                          <p:spTgt spid="8"/>
                                        </p:tgtEl>
                                        <p:attrNameLst>
                                          <p:attrName>ppt_y</p:attrName>
                                        </p:attrNameLst>
                                      </p:cBhvr>
                                      <p:tavLst>
                                        <p:tav tm="0">
                                          <p:val>
                                            <p:strVal val="ppt_y"/>
                                          </p:val>
                                        </p:tav>
                                        <p:tav tm="100000">
                                          <p:val>
                                            <p:strVal val="ppt_y+.1"/>
                                          </p:val>
                                        </p:tav>
                                      </p:tavLst>
                                    </p:anim>
                                    <p:set>
                                      <p:cBhvr>
                                        <p:cTn id="38" dur="1" fill="hold">
                                          <p:stCondLst>
                                            <p:cond delay="999"/>
                                          </p:stCondLst>
                                        </p:cTn>
                                        <p:tgtEl>
                                          <p:spTgt spid="8"/>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7"/>
                                        </p:tgtEl>
                                      </p:cBhvr>
                                    </p:animEffect>
                                    <p:anim calcmode="lin" valueType="num">
                                      <p:cBhvr>
                                        <p:cTn id="41" dur="1000"/>
                                        <p:tgtEl>
                                          <p:spTgt spid="7"/>
                                        </p:tgtEl>
                                        <p:attrNameLst>
                                          <p:attrName>ppt_x</p:attrName>
                                        </p:attrNameLst>
                                      </p:cBhvr>
                                      <p:tavLst>
                                        <p:tav tm="0">
                                          <p:val>
                                            <p:strVal val="ppt_x"/>
                                          </p:val>
                                        </p:tav>
                                        <p:tav tm="100000">
                                          <p:val>
                                            <p:strVal val="ppt_x"/>
                                          </p:val>
                                        </p:tav>
                                      </p:tavLst>
                                    </p:anim>
                                    <p:anim calcmode="lin" valueType="num">
                                      <p:cBhvr>
                                        <p:cTn id="42" dur="1000"/>
                                        <p:tgtEl>
                                          <p:spTgt spid="7"/>
                                        </p:tgtEl>
                                        <p:attrNameLst>
                                          <p:attrName>ppt_y</p:attrName>
                                        </p:attrNameLst>
                                      </p:cBhvr>
                                      <p:tavLst>
                                        <p:tav tm="0">
                                          <p:val>
                                            <p:strVal val="ppt_y"/>
                                          </p:val>
                                        </p:tav>
                                        <p:tav tm="100000">
                                          <p:val>
                                            <p:strVal val="ppt_y+.1"/>
                                          </p:val>
                                        </p:tav>
                                      </p:tavLst>
                                    </p:anim>
                                    <p:set>
                                      <p:cBhvr>
                                        <p:cTn id="43" dur="1" fill="hold">
                                          <p:stCondLst>
                                            <p:cond delay="999"/>
                                          </p:stCondLst>
                                        </p:cTn>
                                        <p:tgtEl>
                                          <p:spTgt spid="7"/>
                                        </p:tgtEl>
                                        <p:attrNameLst>
                                          <p:attrName>style.visibility</p:attrName>
                                        </p:attrNameLst>
                                      </p:cBhvr>
                                      <p:to>
                                        <p:strVal val="hidden"/>
                                      </p:to>
                                    </p:set>
                                  </p:childTnLst>
                                </p:cTn>
                              </p:par>
                              <p:par>
                                <p:cTn id="44" presetID="42" presetClass="exit" presetSubtype="0" fill="hold" nodeType="withEffect">
                                  <p:stCondLst>
                                    <p:cond delay="0"/>
                                  </p:stCondLst>
                                  <p:childTnLst>
                                    <p:animEffect transition="out" filter="fade">
                                      <p:cBhvr>
                                        <p:cTn id="45" dur="1000"/>
                                        <p:tgtEl>
                                          <p:spTgt spid="6"/>
                                        </p:tgtEl>
                                      </p:cBhvr>
                                    </p:animEffect>
                                    <p:anim calcmode="lin" valueType="num">
                                      <p:cBhvr>
                                        <p:cTn id="46" dur="1000"/>
                                        <p:tgtEl>
                                          <p:spTgt spid="6"/>
                                        </p:tgtEl>
                                        <p:attrNameLst>
                                          <p:attrName>ppt_x</p:attrName>
                                        </p:attrNameLst>
                                      </p:cBhvr>
                                      <p:tavLst>
                                        <p:tav tm="0">
                                          <p:val>
                                            <p:strVal val="ppt_x"/>
                                          </p:val>
                                        </p:tav>
                                        <p:tav tm="100000">
                                          <p:val>
                                            <p:strVal val="ppt_x"/>
                                          </p:val>
                                        </p:tav>
                                      </p:tavLst>
                                    </p:anim>
                                    <p:anim calcmode="lin" valueType="num">
                                      <p:cBhvr>
                                        <p:cTn id="47" dur="1000"/>
                                        <p:tgtEl>
                                          <p:spTgt spid="6"/>
                                        </p:tgtEl>
                                        <p:attrNameLst>
                                          <p:attrName>ppt_y</p:attrName>
                                        </p:attrNameLst>
                                      </p:cBhvr>
                                      <p:tavLst>
                                        <p:tav tm="0">
                                          <p:val>
                                            <p:strVal val="ppt_y"/>
                                          </p:val>
                                        </p:tav>
                                        <p:tav tm="100000">
                                          <p:val>
                                            <p:strVal val="ppt_y+.1"/>
                                          </p:val>
                                        </p:tav>
                                      </p:tavLst>
                                    </p:anim>
                                    <p:set>
                                      <p:cBhvr>
                                        <p:cTn id="48" dur="1" fill="hold">
                                          <p:stCondLst>
                                            <p:cond delay="999"/>
                                          </p:stCondLst>
                                        </p:cTn>
                                        <p:tgtEl>
                                          <p:spTgt spid="6"/>
                                        </p:tgtEl>
                                        <p:attrNameLst>
                                          <p:attrName>style.visibility</p:attrName>
                                        </p:attrNameLst>
                                      </p:cBhvr>
                                      <p:to>
                                        <p:strVal val="hidden"/>
                                      </p:to>
                                    </p:set>
                                  </p:childTnLst>
                                </p:cTn>
                              </p:par>
                              <p:par>
                                <p:cTn id="49" presetID="42" presetClass="exit" presetSubtype="0" fill="hold" nodeType="withEffect">
                                  <p:stCondLst>
                                    <p:cond delay="0"/>
                                  </p:stCondLst>
                                  <p:childTnLst>
                                    <p:animEffect transition="out" filter="fade">
                                      <p:cBhvr>
                                        <p:cTn id="50" dur="1000"/>
                                        <p:tgtEl>
                                          <p:spTgt spid="54"/>
                                        </p:tgtEl>
                                      </p:cBhvr>
                                    </p:animEffect>
                                    <p:anim calcmode="lin" valueType="num">
                                      <p:cBhvr>
                                        <p:cTn id="51" dur="1000"/>
                                        <p:tgtEl>
                                          <p:spTgt spid="54"/>
                                        </p:tgtEl>
                                        <p:attrNameLst>
                                          <p:attrName>ppt_x</p:attrName>
                                        </p:attrNameLst>
                                      </p:cBhvr>
                                      <p:tavLst>
                                        <p:tav tm="0">
                                          <p:val>
                                            <p:strVal val="ppt_x"/>
                                          </p:val>
                                        </p:tav>
                                        <p:tav tm="100000">
                                          <p:val>
                                            <p:strVal val="ppt_x"/>
                                          </p:val>
                                        </p:tav>
                                      </p:tavLst>
                                    </p:anim>
                                    <p:anim calcmode="lin" valueType="num">
                                      <p:cBhvr>
                                        <p:cTn id="52" dur="1000"/>
                                        <p:tgtEl>
                                          <p:spTgt spid="54"/>
                                        </p:tgtEl>
                                        <p:attrNameLst>
                                          <p:attrName>ppt_y</p:attrName>
                                        </p:attrNameLst>
                                      </p:cBhvr>
                                      <p:tavLst>
                                        <p:tav tm="0">
                                          <p:val>
                                            <p:strVal val="ppt_y"/>
                                          </p:val>
                                        </p:tav>
                                        <p:tav tm="100000">
                                          <p:val>
                                            <p:strVal val="ppt_y+.1"/>
                                          </p:val>
                                        </p:tav>
                                      </p:tavLst>
                                    </p:anim>
                                    <p:set>
                                      <p:cBhvr>
                                        <p:cTn id="53" dur="1" fill="hold">
                                          <p:stCondLst>
                                            <p:cond delay="999"/>
                                          </p:stCondLst>
                                        </p:cTn>
                                        <p:tgtEl>
                                          <p:spTgt spid="54"/>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59"/>
                                        </p:tgtEl>
                                      </p:cBhvr>
                                    </p:animEffect>
                                    <p:anim calcmode="lin" valueType="num">
                                      <p:cBhvr>
                                        <p:cTn id="56" dur="1000"/>
                                        <p:tgtEl>
                                          <p:spTgt spid="59"/>
                                        </p:tgtEl>
                                        <p:attrNameLst>
                                          <p:attrName>ppt_x</p:attrName>
                                        </p:attrNameLst>
                                      </p:cBhvr>
                                      <p:tavLst>
                                        <p:tav tm="0">
                                          <p:val>
                                            <p:strVal val="ppt_x"/>
                                          </p:val>
                                        </p:tav>
                                        <p:tav tm="100000">
                                          <p:val>
                                            <p:strVal val="ppt_x"/>
                                          </p:val>
                                        </p:tav>
                                      </p:tavLst>
                                    </p:anim>
                                    <p:anim calcmode="lin" valueType="num">
                                      <p:cBhvr>
                                        <p:cTn id="57" dur="1000"/>
                                        <p:tgtEl>
                                          <p:spTgt spid="59"/>
                                        </p:tgtEl>
                                        <p:attrNameLst>
                                          <p:attrName>ppt_y</p:attrName>
                                        </p:attrNameLst>
                                      </p:cBhvr>
                                      <p:tavLst>
                                        <p:tav tm="0">
                                          <p:val>
                                            <p:strVal val="ppt_y"/>
                                          </p:val>
                                        </p:tav>
                                        <p:tav tm="100000">
                                          <p:val>
                                            <p:strVal val="ppt_y+.1"/>
                                          </p:val>
                                        </p:tav>
                                      </p:tavLst>
                                    </p:anim>
                                    <p:set>
                                      <p:cBhvr>
                                        <p:cTn id="58" dur="1" fill="hold">
                                          <p:stCondLst>
                                            <p:cond delay="999"/>
                                          </p:stCondLst>
                                        </p:cTn>
                                        <p:tgtEl>
                                          <p:spTgt spid="59"/>
                                        </p:tgtEl>
                                        <p:attrNameLst>
                                          <p:attrName>style.visibility</p:attrName>
                                        </p:attrNameLst>
                                      </p:cBhvr>
                                      <p:to>
                                        <p:strVal val="hidden"/>
                                      </p:to>
                                    </p:set>
                                  </p:childTnLst>
                                </p:cTn>
                              </p:par>
                              <p:par>
                                <p:cTn id="59" presetID="42" presetClass="exit" presetSubtype="0" fill="hold" nodeType="withEffect">
                                  <p:stCondLst>
                                    <p:cond delay="0"/>
                                  </p:stCondLst>
                                  <p:childTnLst>
                                    <p:animEffect transition="out" filter="fade">
                                      <p:cBhvr>
                                        <p:cTn id="60" dur="1000"/>
                                        <p:tgtEl>
                                          <p:spTgt spid="60"/>
                                        </p:tgtEl>
                                      </p:cBhvr>
                                    </p:animEffect>
                                    <p:anim calcmode="lin" valueType="num">
                                      <p:cBhvr>
                                        <p:cTn id="61" dur="1000"/>
                                        <p:tgtEl>
                                          <p:spTgt spid="60"/>
                                        </p:tgtEl>
                                        <p:attrNameLst>
                                          <p:attrName>ppt_x</p:attrName>
                                        </p:attrNameLst>
                                      </p:cBhvr>
                                      <p:tavLst>
                                        <p:tav tm="0">
                                          <p:val>
                                            <p:strVal val="ppt_x"/>
                                          </p:val>
                                        </p:tav>
                                        <p:tav tm="100000">
                                          <p:val>
                                            <p:strVal val="ppt_x"/>
                                          </p:val>
                                        </p:tav>
                                      </p:tavLst>
                                    </p:anim>
                                    <p:anim calcmode="lin" valueType="num">
                                      <p:cBhvr>
                                        <p:cTn id="62" dur="1000"/>
                                        <p:tgtEl>
                                          <p:spTgt spid="60"/>
                                        </p:tgtEl>
                                        <p:attrNameLst>
                                          <p:attrName>ppt_y</p:attrName>
                                        </p:attrNameLst>
                                      </p:cBhvr>
                                      <p:tavLst>
                                        <p:tav tm="0">
                                          <p:val>
                                            <p:strVal val="ppt_y"/>
                                          </p:val>
                                        </p:tav>
                                        <p:tav tm="100000">
                                          <p:val>
                                            <p:strVal val="ppt_y+.1"/>
                                          </p:val>
                                        </p:tav>
                                      </p:tavLst>
                                    </p:anim>
                                    <p:set>
                                      <p:cBhvr>
                                        <p:cTn id="63"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 name="Picture 535">
            <a:extLst>
              <a:ext uri="{FF2B5EF4-FFF2-40B4-BE49-F238E27FC236}">
                <a16:creationId xmlns:a16="http://schemas.microsoft.com/office/drawing/2014/main" id="{BC0A5D23-2222-891F-9C6E-713DF06821EF}"/>
              </a:ext>
            </a:extLst>
          </p:cNvPr>
          <p:cNvPicPr>
            <a:picLocks noChangeAspect="1"/>
          </p:cNvPicPr>
          <p:nvPr/>
        </p:nvPicPr>
        <p:blipFill>
          <a:blip r:embed="rId4"/>
          <a:stretch>
            <a:fillRect/>
          </a:stretch>
        </p:blipFill>
        <p:spPr>
          <a:xfrm>
            <a:off x="5403473" y="332381"/>
            <a:ext cx="7313590" cy="6568760"/>
          </a:xfrm>
          <a:prstGeom prst="rect">
            <a:avLst/>
          </a:prstGeom>
        </p:spPr>
      </p:pic>
      <p:pic>
        <p:nvPicPr>
          <p:cNvPr id="537" name="Picture 536">
            <a:extLst>
              <a:ext uri="{FF2B5EF4-FFF2-40B4-BE49-F238E27FC236}">
                <a16:creationId xmlns:a16="http://schemas.microsoft.com/office/drawing/2014/main" id="{219E5909-7FB3-1464-31F9-59B846148D02}"/>
              </a:ext>
            </a:extLst>
          </p:cNvPr>
          <p:cNvPicPr>
            <a:picLocks noChangeAspect="1"/>
          </p:cNvPicPr>
          <p:nvPr/>
        </p:nvPicPr>
        <p:blipFill>
          <a:blip r:embed="rId5"/>
          <a:stretch>
            <a:fillRect/>
          </a:stretch>
        </p:blipFill>
        <p:spPr>
          <a:xfrm>
            <a:off x="10668687" y="2404887"/>
            <a:ext cx="1292464" cy="713294"/>
          </a:xfrm>
          <a:prstGeom prst="rect">
            <a:avLst/>
          </a:prstGeom>
        </p:spPr>
      </p:pic>
      <p:pic>
        <p:nvPicPr>
          <p:cNvPr id="538" name="Picture 537">
            <a:extLst>
              <a:ext uri="{FF2B5EF4-FFF2-40B4-BE49-F238E27FC236}">
                <a16:creationId xmlns:a16="http://schemas.microsoft.com/office/drawing/2014/main" id="{41BB5B30-8E70-7E86-8BD2-AB0936CE93E6}"/>
              </a:ext>
            </a:extLst>
          </p:cNvPr>
          <p:cNvPicPr>
            <a:picLocks noChangeAspect="1"/>
          </p:cNvPicPr>
          <p:nvPr/>
        </p:nvPicPr>
        <p:blipFill>
          <a:blip r:embed="rId6"/>
          <a:stretch>
            <a:fillRect/>
          </a:stretch>
        </p:blipFill>
        <p:spPr>
          <a:xfrm>
            <a:off x="5942716" y="6254444"/>
            <a:ext cx="926672" cy="603556"/>
          </a:xfrm>
          <a:prstGeom prst="rect">
            <a:avLst/>
          </a:prstGeom>
        </p:spPr>
      </p:pic>
      <p:pic>
        <p:nvPicPr>
          <p:cNvPr id="539" name="Picture 538">
            <a:extLst>
              <a:ext uri="{FF2B5EF4-FFF2-40B4-BE49-F238E27FC236}">
                <a16:creationId xmlns:a16="http://schemas.microsoft.com/office/drawing/2014/main" id="{EC4C4BE5-9C6D-8720-320E-DA555C1392E3}"/>
              </a:ext>
            </a:extLst>
          </p:cNvPr>
          <p:cNvPicPr>
            <a:picLocks noChangeAspect="1"/>
          </p:cNvPicPr>
          <p:nvPr/>
        </p:nvPicPr>
        <p:blipFill rotWithShape="1">
          <a:blip r:embed="rId7"/>
          <a:srcRect t="-2735" r="62964"/>
          <a:stretch/>
        </p:blipFill>
        <p:spPr>
          <a:xfrm>
            <a:off x="4585253" y="2731169"/>
            <a:ext cx="1560223" cy="1603387"/>
          </a:xfrm>
          <a:prstGeom prst="rect">
            <a:avLst/>
          </a:prstGeom>
        </p:spPr>
      </p:pic>
      <p:pic>
        <p:nvPicPr>
          <p:cNvPr id="540" name="Picture 539">
            <a:extLst>
              <a:ext uri="{FF2B5EF4-FFF2-40B4-BE49-F238E27FC236}">
                <a16:creationId xmlns:a16="http://schemas.microsoft.com/office/drawing/2014/main" id="{D342881E-6FC0-BA0A-B2DD-F87A12B9E656}"/>
              </a:ext>
            </a:extLst>
          </p:cNvPr>
          <p:cNvPicPr>
            <a:picLocks noChangeAspect="1"/>
          </p:cNvPicPr>
          <p:nvPr/>
        </p:nvPicPr>
        <p:blipFill>
          <a:blip r:embed="rId8"/>
          <a:stretch>
            <a:fillRect/>
          </a:stretch>
        </p:blipFill>
        <p:spPr>
          <a:xfrm>
            <a:off x="5093421" y="6057665"/>
            <a:ext cx="688908" cy="467954"/>
          </a:xfrm>
          <a:prstGeom prst="rect">
            <a:avLst/>
          </a:prstGeom>
        </p:spPr>
      </p:pic>
      <p:pic>
        <p:nvPicPr>
          <p:cNvPr id="558" name="Picture 557">
            <a:extLst>
              <a:ext uri="{FF2B5EF4-FFF2-40B4-BE49-F238E27FC236}">
                <a16:creationId xmlns:a16="http://schemas.microsoft.com/office/drawing/2014/main" id="{849515CE-9164-5084-036D-27DB799DD7EC}"/>
              </a:ext>
            </a:extLst>
          </p:cNvPr>
          <p:cNvPicPr>
            <a:picLocks noChangeAspect="1"/>
          </p:cNvPicPr>
          <p:nvPr/>
        </p:nvPicPr>
        <p:blipFill rotWithShape="1">
          <a:blip r:embed="rId7"/>
          <a:srcRect l="68049" t="29007"/>
          <a:stretch/>
        </p:blipFill>
        <p:spPr>
          <a:xfrm>
            <a:off x="189994" y="5527043"/>
            <a:ext cx="1345977" cy="1107996"/>
          </a:xfrm>
          <a:prstGeom prst="rect">
            <a:avLst/>
          </a:prstGeom>
        </p:spPr>
      </p:pic>
      <p:pic>
        <p:nvPicPr>
          <p:cNvPr id="535" name="Picture 534">
            <a:extLst>
              <a:ext uri="{FF2B5EF4-FFF2-40B4-BE49-F238E27FC236}">
                <a16:creationId xmlns:a16="http://schemas.microsoft.com/office/drawing/2014/main" id="{E295E06A-8281-D2BE-DB4C-90FC31F9A910}"/>
              </a:ext>
            </a:extLst>
          </p:cNvPr>
          <p:cNvPicPr>
            <a:picLocks noChangeAspect="1"/>
          </p:cNvPicPr>
          <p:nvPr/>
        </p:nvPicPr>
        <p:blipFill>
          <a:blip r:embed="rId9"/>
          <a:stretch>
            <a:fillRect/>
          </a:stretch>
        </p:blipFill>
        <p:spPr>
          <a:xfrm>
            <a:off x="-198955" y="1495479"/>
            <a:ext cx="6269958" cy="4871396"/>
          </a:xfrm>
          <a:prstGeom prst="rect">
            <a:avLst/>
          </a:prstGeom>
        </p:spPr>
      </p:pic>
      <p:pic>
        <p:nvPicPr>
          <p:cNvPr id="549" name="Picture 548">
            <a:extLst>
              <a:ext uri="{FF2B5EF4-FFF2-40B4-BE49-F238E27FC236}">
                <a16:creationId xmlns:a16="http://schemas.microsoft.com/office/drawing/2014/main" id="{E0627EDB-90BD-CD85-3B8B-F8C7037660CD}"/>
              </a:ext>
            </a:extLst>
          </p:cNvPr>
          <p:cNvPicPr>
            <a:picLocks noChangeAspect="1"/>
          </p:cNvPicPr>
          <p:nvPr/>
        </p:nvPicPr>
        <p:blipFill>
          <a:blip r:embed="rId10"/>
          <a:stretch>
            <a:fillRect/>
          </a:stretch>
        </p:blipFill>
        <p:spPr>
          <a:xfrm>
            <a:off x="6575942" y="3429000"/>
            <a:ext cx="1560222" cy="1578224"/>
          </a:xfrm>
          <a:prstGeom prst="rect">
            <a:avLst/>
          </a:prstGeom>
        </p:spPr>
      </p:pic>
      <p:pic>
        <p:nvPicPr>
          <p:cNvPr id="3" name="Picture 2">
            <a:extLst>
              <a:ext uri="{FF2B5EF4-FFF2-40B4-BE49-F238E27FC236}">
                <a16:creationId xmlns:a16="http://schemas.microsoft.com/office/drawing/2014/main" id="{057E4E56-D163-5EC5-F5C8-D42DF6FC172C}"/>
              </a:ext>
            </a:extLst>
          </p:cNvPr>
          <p:cNvPicPr>
            <a:picLocks noChangeAspect="1"/>
          </p:cNvPicPr>
          <p:nvPr/>
        </p:nvPicPr>
        <p:blipFill>
          <a:blip r:embed="rId11"/>
          <a:stretch>
            <a:fillRect/>
          </a:stretch>
        </p:blipFill>
        <p:spPr>
          <a:xfrm>
            <a:off x="602969" y="192796"/>
            <a:ext cx="10936067" cy="2181237"/>
          </a:xfrm>
          <a:prstGeom prst="rect">
            <a:avLst/>
          </a:prstGeom>
        </p:spPr>
      </p:pic>
      <p:pic>
        <p:nvPicPr>
          <p:cNvPr id="5" name="Picture 4">
            <a:extLst>
              <a:ext uri="{FF2B5EF4-FFF2-40B4-BE49-F238E27FC236}">
                <a16:creationId xmlns:a16="http://schemas.microsoft.com/office/drawing/2014/main" id="{36FF8DC9-2173-5B79-CF75-0B6986CCADBA}"/>
              </a:ext>
            </a:extLst>
          </p:cNvPr>
          <p:cNvPicPr>
            <a:picLocks noChangeAspect="1"/>
          </p:cNvPicPr>
          <p:nvPr/>
        </p:nvPicPr>
        <p:blipFill>
          <a:blip r:embed="rId12"/>
          <a:stretch>
            <a:fillRect/>
          </a:stretch>
        </p:blipFill>
        <p:spPr>
          <a:xfrm flipH="1">
            <a:off x="7788280" y="2897727"/>
            <a:ext cx="1893312" cy="2109497"/>
          </a:xfrm>
          <a:prstGeom prst="rect">
            <a:avLst/>
          </a:prstGeom>
        </p:spPr>
      </p:pic>
      <p:pic>
        <p:nvPicPr>
          <p:cNvPr id="546" name="Picture 545">
            <a:extLst>
              <a:ext uri="{FF2B5EF4-FFF2-40B4-BE49-F238E27FC236}">
                <a16:creationId xmlns:a16="http://schemas.microsoft.com/office/drawing/2014/main" id="{8F2FC0C2-A38D-9E60-2CE6-84EDCF52CB7D}"/>
              </a:ext>
            </a:extLst>
          </p:cNvPr>
          <p:cNvPicPr>
            <a:picLocks noChangeAspect="1"/>
          </p:cNvPicPr>
          <p:nvPr/>
        </p:nvPicPr>
        <p:blipFill>
          <a:blip r:embed="rId13"/>
          <a:stretch>
            <a:fillRect/>
          </a:stretch>
        </p:blipFill>
        <p:spPr>
          <a:xfrm>
            <a:off x="7321596" y="4334556"/>
            <a:ext cx="1653810" cy="1560568"/>
          </a:xfrm>
          <a:prstGeom prst="rect">
            <a:avLst/>
          </a:prstGeom>
        </p:spPr>
      </p:pic>
      <p:pic>
        <p:nvPicPr>
          <p:cNvPr id="2" name="Picture 1">
            <a:extLst>
              <a:ext uri="{FF2B5EF4-FFF2-40B4-BE49-F238E27FC236}">
                <a16:creationId xmlns:a16="http://schemas.microsoft.com/office/drawing/2014/main" id="{5BF09C3A-FAE1-8EB7-E7E5-CFA87D6E5948}"/>
              </a:ext>
            </a:extLst>
          </p:cNvPr>
          <p:cNvPicPr>
            <a:picLocks noChangeAspect="1"/>
          </p:cNvPicPr>
          <p:nvPr/>
        </p:nvPicPr>
        <p:blipFill>
          <a:blip r:embed="rId14"/>
          <a:stretch>
            <a:fillRect/>
          </a:stretch>
        </p:blipFill>
        <p:spPr>
          <a:xfrm>
            <a:off x="8684132" y="4372301"/>
            <a:ext cx="1392721" cy="1742520"/>
          </a:xfrm>
          <a:prstGeom prst="rect">
            <a:avLst/>
          </a:prstGeom>
        </p:spPr>
      </p:pic>
    </p:spTree>
    <p:extLst>
      <p:ext uri="{BB962C8B-B14F-4D97-AF65-F5344CB8AC3E}">
        <p14:creationId xmlns:p14="http://schemas.microsoft.com/office/powerpoint/2010/main" val="180824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Votay 01.wav"/>
                                        </p:tgtEl>
                                      </p:cMediaNode>
                                    </p:audio>
                                  </p:subTnLst>
                                </p:cTn>
                              </p:par>
                              <p:par>
                                <p:cTn id="8" presetID="32" presetClass="emph" presetSubtype="0" repeatCount="indefinite" fill="hold" nodeType="withEffect">
                                  <p:stCondLst>
                                    <p:cond delay="0"/>
                                  </p:stCondLst>
                                  <p:childTnLst>
                                    <p:animRot by="120000">
                                      <p:cBhvr>
                                        <p:cTn id="9" dur="50" fill="hold">
                                          <p:stCondLst>
                                            <p:cond delay="0"/>
                                          </p:stCondLst>
                                        </p:cTn>
                                        <p:tgtEl>
                                          <p:spTgt spid="546"/>
                                        </p:tgtEl>
                                        <p:attrNameLst>
                                          <p:attrName>r</p:attrName>
                                        </p:attrNameLst>
                                      </p:cBhvr>
                                    </p:animRot>
                                    <p:animRot by="-240000">
                                      <p:cBhvr>
                                        <p:cTn id="10" dur="100" fill="hold">
                                          <p:stCondLst>
                                            <p:cond delay="100"/>
                                          </p:stCondLst>
                                        </p:cTn>
                                        <p:tgtEl>
                                          <p:spTgt spid="546"/>
                                        </p:tgtEl>
                                        <p:attrNameLst>
                                          <p:attrName>r</p:attrName>
                                        </p:attrNameLst>
                                      </p:cBhvr>
                                    </p:animRot>
                                    <p:animRot by="240000">
                                      <p:cBhvr>
                                        <p:cTn id="11" dur="100" fill="hold">
                                          <p:stCondLst>
                                            <p:cond delay="200"/>
                                          </p:stCondLst>
                                        </p:cTn>
                                        <p:tgtEl>
                                          <p:spTgt spid="546"/>
                                        </p:tgtEl>
                                        <p:attrNameLst>
                                          <p:attrName>r</p:attrName>
                                        </p:attrNameLst>
                                      </p:cBhvr>
                                    </p:animRot>
                                    <p:animRot by="-240000">
                                      <p:cBhvr>
                                        <p:cTn id="12" dur="100" fill="hold">
                                          <p:stCondLst>
                                            <p:cond delay="300"/>
                                          </p:stCondLst>
                                        </p:cTn>
                                        <p:tgtEl>
                                          <p:spTgt spid="546"/>
                                        </p:tgtEl>
                                        <p:attrNameLst>
                                          <p:attrName>r</p:attrName>
                                        </p:attrNameLst>
                                      </p:cBhvr>
                                    </p:animRot>
                                    <p:animRot by="120000">
                                      <p:cBhvr>
                                        <p:cTn id="13" dur="100" fill="hold">
                                          <p:stCondLst>
                                            <p:cond delay="400"/>
                                          </p:stCondLst>
                                        </p:cTn>
                                        <p:tgtEl>
                                          <p:spTgt spid="546"/>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50" fill="hold">
                                          <p:stCondLst>
                                            <p:cond delay="0"/>
                                          </p:stCondLst>
                                        </p:cTn>
                                        <p:tgtEl>
                                          <p:spTgt spid="549"/>
                                        </p:tgtEl>
                                        <p:attrNameLst>
                                          <p:attrName>r</p:attrName>
                                        </p:attrNameLst>
                                      </p:cBhvr>
                                    </p:animRot>
                                    <p:animRot by="-240000">
                                      <p:cBhvr>
                                        <p:cTn id="16" dur="100" fill="hold">
                                          <p:stCondLst>
                                            <p:cond delay="100"/>
                                          </p:stCondLst>
                                        </p:cTn>
                                        <p:tgtEl>
                                          <p:spTgt spid="549"/>
                                        </p:tgtEl>
                                        <p:attrNameLst>
                                          <p:attrName>r</p:attrName>
                                        </p:attrNameLst>
                                      </p:cBhvr>
                                    </p:animRot>
                                    <p:animRot by="240000">
                                      <p:cBhvr>
                                        <p:cTn id="17" dur="100" fill="hold">
                                          <p:stCondLst>
                                            <p:cond delay="200"/>
                                          </p:stCondLst>
                                        </p:cTn>
                                        <p:tgtEl>
                                          <p:spTgt spid="549"/>
                                        </p:tgtEl>
                                        <p:attrNameLst>
                                          <p:attrName>r</p:attrName>
                                        </p:attrNameLst>
                                      </p:cBhvr>
                                    </p:animRot>
                                    <p:animRot by="-240000">
                                      <p:cBhvr>
                                        <p:cTn id="18" dur="100" fill="hold">
                                          <p:stCondLst>
                                            <p:cond delay="300"/>
                                          </p:stCondLst>
                                        </p:cTn>
                                        <p:tgtEl>
                                          <p:spTgt spid="549"/>
                                        </p:tgtEl>
                                        <p:attrNameLst>
                                          <p:attrName>r</p:attrName>
                                        </p:attrNameLst>
                                      </p:cBhvr>
                                    </p:animRot>
                                    <p:animRot by="120000">
                                      <p:cBhvr>
                                        <p:cTn id="19" dur="100" fill="hold">
                                          <p:stCondLst>
                                            <p:cond delay="400"/>
                                          </p:stCondLst>
                                        </p:cTn>
                                        <p:tgtEl>
                                          <p:spTgt spid="549"/>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50" fill="hold">
                                          <p:stCondLst>
                                            <p:cond delay="0"/>
                                          </p:stCondLst>
                                        </p:cTn>
                                        <p:tgtEl>
                                          <p:spTgt spid="2"/>
                                        </p:tgtEl>
                                        <p:attrNameLst>
                                          <p:attrName>r</p:attrName>
                                        </p:attrNameLst>
                                      </p:cBhvr>
                                    </p:animRot>
                                    <p:animRot by="-240000">
                                      <p:cBhvr>
                                        <p:cTn id="22" dur="100" fill="hold">
                                          <p:stCondLst>
                                            <p:cond delay="100"/>
                                          </p:stCondLst>
                                        </p:cTn>
                                        <p:tgtEl>
                                          <p:spTgt spid="2"/>
                                        </p:tgtEl>
                                        <p:attrNameLst>
                                          <p:attrName>r</p:attrName>
                                        </p:attrNameLst>
                                      </p:cBhvr>
                                    </p:animRot>
                                    <p:animRot by="240000">
                                      <p:cBhvr>
                                        <p:cTn id="23" dur="100" fill="hold">
                                          <p:stCondLst>
                                            <p:cond delay="200"/>
                                          </p:stCondLst>
                                        </p:cTn>
                                        <p:tgtEl>
                                          <p:spTgt spid="2"/>
                                        </p:tgtEl>
                                        <p:attrNameLst>
                                          <p:attrName>r</p:attrName>
                                        </p:attrNameLst>
                                      </p:cBhvr>
                                    </p:animRot>
                                    <p:animRot by="-240000">
                                      <p:cBhvr>
                                        <p:cTn id="24" dur="100" fill="hold">
                                          <p:stCondLst>
                                            <p:cond delay="300"/>
                                          </p:stCondLst>
                                        </p:cTn>
                                        <p:tgtEl>
                                          <p:spTgt spid="2"/>
                                        </p:tgtEl>
                                        <p:attrNameLst>
                                          <p:attrName>r</p:attrName>
                                        </p:attrNameLst>
                                      </p:cBhvr>
                                    </p:animRot>
                                    <p:animRot by="120000">
                                      <p:cBhvr>
                                        <p:cTn id="25" dur="100" fill="hold">
                                          <p:stCondLst>
                                            <p:cond delay="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1322585" y="627133"/>
            <a:ext cx="9662475" cy="5270084"/>
          </a:xfrm>
          <a:prstGeom prst="roundRect">
            <a:avLst/>
          </a:prstGeom>
          <a:solidFill>
            <a:schemeClr val="bg1"/>
          </a:solidFill>
          <a:ln w="571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01E7849-2B74-4C72-A448-61C77ADCDF9A}"/>
              </a:ext>
            </a:extLst>
          </p:cNvPr>
          <p:cNvSpPr txBox="1"/>
          <p:nvPr/>
        </p:nvSpPr>
        <p:spPr>
          <a:xfrm>
            <a:off x="2039253" y="850965"/>
            <a:ext cx="8311450" cy="646331"/>
          </a:xfrm>
          <a:prstGeom prst="rect">
            <a:avLst/>
          </a:prstGeom>
          <a:noFill/>
          <a:ln w="38100">
            <a:no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Thứ</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ngày</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tháng</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năm</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a:t>
            </a:r>
          </a:p>
        </p:txBody>
      </p:sp>
      <p:pic>
        <p:nvPicPr>
          <p:cNvPr id="9" name="图片 10" descr="卡通人物&#10;&#10;中度可信度描述已自动生成">
            <a:extLst>
              <a:ext uri="{FF2B5EF4-FFF2-40B4-BE49-F238E27FC236}">
                <a16:creationId xmlns:a16="http://schemas.microsoft.com/office/drawing/2014/main" id="{08138E6F-C204-4C19-85F3-FB617D40E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843" y="2205501"/>
            <a:ext cx="4670191" cy="4699408"/>
          </a:xfrm>
          <a:prstGeom prst="rect">
            <a:avLst/>
          </a:prstGeom>
        </p:spPr>
      </p:pic>
      <p:pic>
        <p:nvPicPr>
          <p:cNvPr id="10" name="Picture 4" descr="Hình ảnh Thả Diều Các Yếu Tố Trong Suốt Các Yếu Tố Vẽ Tay Trẻ Em PNG , Thả  Diều, Yếu Tố Trong Suốt, Yếu Tố Vẽ Tay PNG miễn phí tải">
            <a:extLst>
              <a:ext uri="{FF2B5EF4-FFF2-40B4-BE49-F238E27FC236}">
                <a16:creationId xmlns:a16="http://schemas.microsoft.com/office/drawing/2014/main" id="{1654DD56-9937-46FF-B320-EDCFD3D9FCA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3906" r="93438">
                        <a14:foregroundMark x1="22344" y1="53125" x2="27813" y2="58594"/>
                        <a14:foregroundMark x1="25000" y1="52188" x2="32813" y2="56563"/>
                        <a14:foregroundMark x1="81094" y1="13750" x2="81094" y2="24844"/>
                        <a14:foregroundMark x1="87031" y1="18906" x2="93438" y2="19688"/>
                        <a14:foregroundMark x1="83281" y1="29375" x2="85625" y2="33906"/>
                        <a14:foregroundMark x1="39531" y1="43281" x2="47813" y2="35938"/>
                        <a14:foregroundMark x1="71330" y1="28326" x2="85469" y2="23750"/>
                        <a14:foregroundMark x1="47813" y1="35938" x2="69651" y2="28870"/>
                        <a14:foregroundMark x1="3906" y1="55937" x2="6094" y2="61406"/>
                        <a14:foregroundMark x1="5938" y1="53594" x2="7813" y2="59844"/>
                        <a14:foregroundMark x1="62978" y1="26076" x2="77969" y2="19688"/>
                        <a14:foregroundMark x1="50469" y1="31406" x2="57055" y2="28600"/>
                        <a14:foregroundMark x1="77969" y1="19688" x2="80000" y2="17813"/>
                        <a14:foregroundMark x1="27031" y1="85469" x2="32969" y2="87500"/>
                        <a14:foregroundMark x1="39375" y1="77031" x2="41563" y2="80781"/>
                        <a14:foregroundMark x1="37813" y1="75469" x2="42656" y2="81094"/>
                        <a14:foregroundMark x1="38906" y1="74844" x2="41563" y2="79219"/>
                        <a14:foregroundMark x1="41250" y1="76719" x2="44531" y2="79375"/>
                        <a14:foregroundMark x1="40938" y1="74688" x2="42656" y2="77813"/>
                        <a14:foregroundMark x1="36563" y1="76563" x2="43438" y2="81563"/>
                        <a14:foregroundMark x1="37188" y1="77656" x2="40469" y2="82188"/>
                        <a14:foregroundMark x1="29844" y1="81719" x2="32188" y2="87031"/>
                        <a14:foregroundMark x1="26935" y1="80817" x2="29063" y2="85781"/>
                        <a14:foregroundMark x1="27813" y1="81094" x2="31563" y2="85781"/>
                        <a14:foregroundMark x1="31094" y1="81094" x2="33438" y2="85313"/>
                        <a14:foregroundMark x1="29844" y1="80469" x2="32031" y2="83594"/>
                        <a14:foregroundMark x1="30000" y1="76406" x2="32031" y2="80469"/>
                        <a14:foregroundMark x1="77188" y1="12812" x2="78906" y2="17188"/>
                        <a14:foregroundMark x1="76250" y1="13125" x2="81719" y2="16094"/>
                        <a14:foregroundMark x1="53438" y1="38125" x2="79531" y2="28125"/>
                        <a14:foregroundMark x1="56094" y1="27813" x2="71094" y2="22500"/>
                        <a14:backgroundMark x1="55937" y1="30781" x2="77344" y2="22188"/>
                        <a14:backgroundMark x1="26094" y1="79375" x2="27344" y2="8046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05657" y="1589551"/>
            <a:ext cx="4699408" cy="46994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99E3FEE7-FA27-BDFE-646C-F4480CA65188}"/>
              </a:ext>
            </a:extLst>
          </p:cNvPr>
          <p:cNvSpPr txBox="1"/>
          <p:nvPr/>
        </p:nvSpPr>
        <p:spPr>
          <a:xfrm>
            <a:off x="328757" y="6088904"/>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13" name="Picture 12">
            <a:extLst>
              <a:ext uri="{FF2B5EF4-FFF2-40B4-BE49-F238E27FC236}">
                <a16:creationId xmlns:a16="http://schemas.microsoft.com/office/drawing/2014/main" id="{7FB90997-CAC8-6495-9C8D-AB2ED62F1AFA}"/>
              </a:ext>
            </a:extLst>
          </p:cNvPr>
          <p:cNvPicPr>
            <a:picLocks noChangeAspect="1"/>
          </p:cNvPicPr>
          <p:nvPr/>
        </p:nvPicPr>
        <p:blipFill>
          <a:blip r:embed="rId7"/>
          <a:stretch>
            <a:fillRect/>
          </a:stretch>
        </p:blipFill>
        <p:spPr>
          <a:xfrm>
            <a:off x="4619879" y="1475561"/>
            <a:ext cx="2914141" cy="1182727"/>
          </a:xfrm>
          <a:prstGeom prst="rect">
            <a:avLst/>
          </a:prstGeom>
        </p:spPr>
      </p:pic>
      <p:pic>
        <p:nvPicPr>
          <p:cNvPr id="16" name="Picture 15">
            <a:extLst>
              <a:ext uri="{FF2B5EF4-FFF2-40B4-BE49-F238E27FC236}">
                <a16:creationId xmlns:a16="http://schemas.microsoft.com/office/drawing/2014/main" id="{FA7695F7-D2BB-C742-0479-481E42E9C507}"/>
              </a:ext>
            </a:extLst>
          </p:cNvPr>
          <p:cNvPicPr>
            <a:picLocks noChangeAspect="1"/>
          </p:cNvPicPr>
          <p:nvPr/>
        </p:nvPicPr>
        <p:blipFill>
          <a:blip r:embed="rId8"/>
          <a:stretch>
            <a:fillRect/>
          </a:stretch>
        </p:blipFill>
        <p:spPr>
          <a:xfrm>
            <a:off x="4762381" y="2423492"/>
            <a:ext cx="2743438" cy="1115665"/>
          </a:xfrm>
          <a:prstGeom prst="rect">
            <a:avLst/>
          </a:prstGeom>
        </p:spPr>
      </p:pic>
      <p:pic>
        <p:nvPicPr>
          <p:cNvPr id="5" name="Picture 4">
            <a:extLst>
              <a:ext uri="{FF2B5EF4-FFF2-40B4-BE49-F238E27FC236}">
                <a16:creationId xmlns:a16="http://schemas.microsoft.com/office/drawing/2014/main" id="{448F7ACC-DB15-1378-0E8C-8AEBC32F994C}"/>
              </a:ext>
            </a:extLst>
          </p:cNvPr>
          <p:cNvPicPr>
            <a:picLocks noChangeAspect="1"/>
          </p:cNvPicPr>
          <p:nvPr/>
        </p:nvPicPr>
        <p:blipFill>
          <a:blip r:embed="rId9"/>
          <a:stretch>
            <a:fillRect/>
          </a:stretch>
        </p:blipFill>
        <p:spPr>
          <a:xfrm rot="398689">
            <a:off x="2424819" y="3728688"/>
            <a:ext cx="7169517" cy="2597121"/>
          </a:xfrm>
          <a:prstGeom prst="rect">
            <a:avLst/>
          </a:prstGeom>
        </p:spPr>
      </p:pic>
      <p:pic>
        <p:nvPicPr>
          <p:cNvPr id="6" name="Picture 5" descr="A round pink circle with white text and a black background&#10;&#10;AI-generated content may be incorrect.">
            <a:extLst>
              <a:ext uri="{FF2B5EF4-FFF2-40B4-BE49-F238E27FC236}">
                <a16:creationId xmlns:a16="http://schemas.microsoft.com/office/drawing/2014/main" id="{49D042F2-821B-0BFF-B045-CFA3FBF149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41987" y="0"/>
            <a:ext cx="1427223" cy="1427223"/>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EEB677EC-DBFA-C8B4-83F5-A3C31D9DD0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49607" y="0"/>
            <a:ext cx="1427223" cy="1427223"/>
          </a:xfrm>
          <a:prstGeom prst="rect">
            <a:avLst/>
          </a:prstGeom>
        </p:spPr>
      </p:pic>
    </p:spTree>
    <p:extLst>
      <p:ext uri="{BB962C8B-B14F-4D97-AF65-F5344CB8AC3E}">
        <p14:creationId xmlns:p14="http://schemas.microsoft.com/office/powerpoint/2010/main" val="370280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2508BA-0CC4-40EE-A1CA-8D932B3EA77C}"/>
              </a:ext>
            </a:extLst>
          </p:cNvPr>
          <p:cNvPicPr>
            <a:picLocks noChangeAspect="1"/>
          </p:cNvPicPr>
          <p:nvPr/>
        </p:nvPicPr>
        <p:blipFill>
          <a:blip r:embed="rId3"/>
          <a:stretch>
            <a:fillRect/>
          </a:stretch>
        </p:blipFill>
        <p:spPr>
          <a:xfrm>
            <a:off x="0" y="1230626"/>
            <a:ext cx="10059272" cy="2554445"/>
          </a:xfrm>
          <a:prstGeom prst="rect">
            <a:avLst/>
          </a:prstGeom>
        </p:spPr>
      </p:pic>
      <p:pic>
        <p:nvPicPr>
          <p:cNvPr id="4" name="图片 10" descr="卡通人物&#10;&#10;中度可信度描述已自动生成">
            <a:extLst>
              <a:ext uri="{FF2B5EF4-FFF2-40B4-BE49-F238E27FC236}">
                <a16:creationId xmlns:a16="http://schemas.microsoft.com/office/drawing/2014/main" id="{4B61FDE1-A389-4E89-B295-3B873AB944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3270" y="1878391"/>
            <a:ext cx="4670191" cy="4699408"/>
          </a:xfrm>
          <a:prstGeom prst="rect">
            <a:avLst/>
          </a:prstGeom>
        </p:spPr>
      </p:pic>
    </p:spTree>
    <p:extLst>
      <p:ext uri="{BB962C8B-B14F-4D97-AF65-F5344CB8AC3E}">
        <p14:creationId xmlns:p14="http://schemas.microsoft.com/office/powerpoint/2010/main" val="302969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105</TotalTime>
  <Words>865</Words>
  <Application>Microsoft Office PowerPoint</Application>
  <PresentationFormat>Widescreen</PresentationFormat>
  <Paragraphs>130</Paragraphs>
  <Slides>33</Slides>
  <Notes>9</Notes>
  <HiddenSlides>0</HiddenSlides>
  <MMClips>6</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33</vt:i4>
      </vt:variant>
    </vt:vector>
  </HeadingPairs>
  <TitlesOfParts>
    <vt:vector size="52" baseType="lpstr">
      <vt:lpstr>Aptos</vt:lpstr>
      <vt:lpstr>Arial</vt:lpstr>
      <vt:lpstr>Arial-Rounded</vt:lpstr>
      <vt:lpstr>Calibri</vt:lpstr>
      <vt:lpstr>Calibri Light</vt:lpstr>
      <vt:lpstr>Cambria</vt:lpstr>
      <vt:lpstr>Changa One</vt:lpstr>
      <vt:lpstr>等线</vt:lpstr>
      <vt:lpstr>iCiel Pony</vt:lpstr>
      <vt:lpstr>inpin heiti</vt:lpstr>
      <vt:lpstr>Times New Roman</vt:lpstr>
      <vt:lpstr>方正黑体简体</vt:lpstr>
      <vt:lpstr>Office Theme</vt:lpstr>
      <vt:lpstr>1_Office Theme</vt:lpstr>
      <vt:lpstr>2_Office Theme</vt:lpstr>
      <vt:lpstr>3_Office Theme</vt:lpstr>
      <vt:lpstr>2_It's Springtime! MK Plan by Slidesgo</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Đặt Sao</vt:lpstr>
      <vt:lpstr>PowerPoint Presentation</vt:lpstr>
      <vt:lpstr>Liên hệ bản thân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DeLL</cp:lastModifiedBy>
  <cp:revision>74</cp:revision>
  <dcterms:created xsi:type="dcterms:W3CDTF">2022-05-25T14:48:49Z</dcterms:created>
  <dcterms:modified xsi:type="dcterms:W3CDTF">2025-10-20T03:11:18Z</dcterms:modified>
</cp:coreProperties>
</file>