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1" r:id="rId2"/>
    <p:sldId id="290" r:id="rId3"/>
    <p:sldId id="306" r:id="rId4"/>
    <p:sldId id="305" r:id="rId5"/>
    <p:sldId id="308" r:id="rId6"/>
    <p:sldId id="309" r:id="rId7"/>
    <p:sldId id="310" r:id="rId8"/>
    <p:sldId id="312" r:id="rId9"/>
    <p:sldId id="313" r:id="rId10"/>
    <p:sldId id="317" r:id="rId11"/>
    <p:sldId id="318" r:id="rId12"/>
    <p:sldId id="315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20/10/2023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CE4208-3183-007E-CB77-CE3FBFBC8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KHI HS TRẢ LỜI XONG, GV NHẤP CHUỘT VÀO DẤU MŨI TÊN ĐỂ QUAY VỀ SLIDE MẢNH GHÉP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8.jp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181452"/>
            <a:ext cx="12801600" cy="722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525219"/>
            <a:ext cx="8423856" cy="139941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39988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38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</a:t>
            </a:r>
            <a:r>
              <a:rPr lang="vi-VN" sz="13800" b="1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MỪNG </a:t>
            </a:r>
            <a:r>
              <a:rPr lang="en-US" sz="13800" b="1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THẦY CÔ VỀ DỰ GIỜ</a:t>
            </a:r>
            <a:endParaRPr lang="en-US" sz="115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4A7D1F-560F-4A46-BB6F-7A50CE177F0A}"/>
              </a:ext>
            </a:extLst>
          </p:cNvPr>
          <p:cNvSpPr/>
          <p:nvPr/>
        </p:nvSpPr>
        <p:spPr>
          <a:xfrm>
            <a:off x="2338252" y="2286000"/>
            <a:ext cx="75895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kern="1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Môn        :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Tâm</a:t>
            </a: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BB1F2-5127-41D2-B8EC-E8C03CD0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36D1D-7023-4C01-88BD-6030917F006C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AC6A6-173F-48B3-986B-3F72E74EA68E}"/>
              </a:ext>
            </a:extLst>
          </p:cNvPr>
          <p:cNvSpPr txBox="1"/>
          <p:nvPr/>
        </p:nvSpPr>
        <p:spPr>
          <a:xfrm>
            <a:off x="181161" y="498392"/>
            <a:ext cx="11829677" cy="17366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800" smtClean="0">
                <a:solidFill>
                  <a:schemeClr val="accent1"/>
                </a:solidFill>
              </a:rPr>
              <a:t>Tìm đọc một số câu đố về đồ dung học tập hoặc những đồ vật khác?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C6D5A4F1-B165-468F-8E34-47741B28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07" y="3955912"/>
            <a:ext cx="3621387" cy="3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db0d65c1aa442281b86dd9ae71ccbc2">
            <a:extLst>
              <a:ext uri="{FF2B5EF4-FFF2-40B4-BE49-F238E27FC236}">
                <a16:creationId xmlns:a16="http://schemas.microsoft.com/office/drawing/2014/main" id="{76A6C542-C5E3-43D6-9E3D-DA503984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460"/>
            <a:ext cx="2572503" cy="2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4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DA1DF0-02D4-4664-B7E2-6A6D33CC6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C99042-EC7C-4E16-88E9-1BB4ECEB04EC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86B7D-ECCF-43FD-B843-C70C13135847}"/>
              </a:ext>
            </a:extLst>
          </p:cNvPr>
          <p:cNvSpPr txBox="1"/>
          <p:nvPr/>
        </p:nvSpPr>
        <p:spPr>
          <a:xfrm>
            <a:off x="152400" y="152400"/>
            <a:ext cx="11811000" cy="13280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chemeClr val="accent4">
                    <a:lumMod val="75000"/>
                  </a:schemeClr>
                </a:solidFill>
              </a:rPr>
              <a:t>Bài tập 2: </a:t>
            </a:r>
            <a:r>
              <a:rPr lang="en-US" sz="3600">
                <a:solidFill>
                  <a:srgbClr val="00B050"/>
                </a:solidFill>
              </a:rPr>
              <a:t>Viết một đoạn văn giới thiệu về bản thân vào một tấm thẻ rồi trang trí thật đẹp.</a:t>
            </a:r>
          </a:p>
        </p:txBody>
      </p:sp>
      <p:sp>
        <p:nvSpPr>
          <p:cNvPr id="11" name="AutoShape 4" descr="Cách làm thiệp 20/10 đơn giản và đẹp | Làm thiệp 20/10 | Cách làm bưu thiếp  tặng mẹ | KC art 3">
            <a:extLst>
              <a:ext uri="{FF2B5EF4-FFF2-40B4-BE49-F238E27FC236}">
                <a16:creationId xmlns:a16="http://schemas.microsoft.com/office/drawing/2014/main" id="{D964121F-D980-457F-8449-F9DC51792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ách làm thiệp 20/10 đơn giản và đẹp | Làm thiệp 20/10 | Cách làm bưu thiếp  tặng mẹ | KC art 3">
            <a:extLst>
              <a:ext uri="{FF2B5EF4-FFF2-40B4-BE49-F238E27FC236}">
                <a16:creationId xmlns:a16="http://schemas.microsoft.com/office/drawing/2014/main" id="{616AD41D-17AA-43EF-98DC-2FFACA9810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Cách làm thiệp 20/10 đơn giản và đẹp | Làm thiệp 20/10 | Cách làm bưu thiếp  tặng mẹ | KC art 3">
            <a:extLst>
              <a:ext uri="{FF2B5EF4-FFF2-40B4-BE49-F238E27FC236}">
                <a16:creationId xmlns:a16="http://schemas.microsoft.com/office/drawing/2014/main" id="{BF8E20E7-F323-431B-90F1-ECB76BBAA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80DBA5-85D5-4D63-A3BE-ADE461CA78E1}"/>
              </a:ext>
            </a:extLst>
          </p:cNvPr>
          <p:cNvGrpSpPr/>
          <p:nvPr/>
        </p:nvGrpSpPr>
        <p:grpSpPr>
          <a:xfrm>
            <a:off x="152400" y="1714499"/>
            <a:ext cx="6096000" cy="3429000"/>
            <a:chOff x="152400" y="1714499"/>
            <a:chExt cx="6096000" cy="3429000"/>
          </a:xfrm>
        </p:grpSpPr>
        <p:pic>
          <p:nvPicPr>
            <p:cNvPr id="1026" name="Picture 2" descr="40+ Cách Trang Trí Thiệp Đẹp Cực Kỳ Bắt Mắt, 5 Cách Tự Làm Thiệp Đơn Giản  Mà Đẹp">
              <a:extLst>
                <a:ext uri="{FF2B5EF4-FFF2-40B4-BE49-F238E27FC236}">
                  <a16:creationId xmlns:a16="http://schemas.microsoft.com/office/drawing/2014/main" id="{8E14A31F-3CFE-4256-818C-2F234AC94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14499"/>
              <a:ext cx="6096000" cy="3429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771877-B09E-4910-AEA3-78BDB3FF68BE}"/>
                </a:ext>
              </a:extLst>
            </p:cNvPr>
            <p:cNvSpPr/>
            <p:nvPr/>
          </p:nvSpPr>
          <p:spPr>
            <a:xfrm rot="20453714">
              <a:off x="689999" y="3266765"/>
              <a:ext cx="769366" cy="1319210"/>
            </a:xfrm>
            <a:prstGeom prst="ellipse">
              <a:avLst/>
            </a:prstGeom>
            <a:solidFill>
              <a:srgbClr val="DE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 descr="Viết đoạn văn giới thiệu bản thân vào một tấm thẻ rồi trang trí thật đẹp. |  VietJack.com">
              <a:extLst>
                <a:ext uri="{FF2B5EF4-FFF2-40B4-BE49-F238E27FC236}">
                  <a16:creationId xmlns:a16="http://schemas.microsoft.com/office/drawing/2014/main" id="{BDAEFCAD-4687-420C-82E0-9D24B8E16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039">
              <a:off x="4208229" y="2644413"/>
              <a:ext cx="1283520" cy="165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C044D3-0119-4946-8C46-A9A4764C1A41}"/>
              </a:ext>
            </a:extLst>
          </p:cNvPr>
          <p:cNvGrpSpPr/>
          <p:nvPr/>
        </p:nvGrpSpPr>
        <p:grpSpPr>
          <a:xfrm>
            <a:off x="7467600" y="1639171"/>
            <a:ext cx="3031735" cy="4677706"/>
            <a:chOff x="7467600" y="1639171"/>
            <a:chExt cx="3031735" cy="4677706"/>
          </a:xfrm>
        </p:grpSpPr>
        <p:pic>
          <p:nvPicPr>
            <p:cNvPr id="3" name="Picture 2" descr="100 Cách làm thiệp 20/11 sáng tạo, mẫu thiệp 20/11 vẽ tay 2021">
              <a:extLst>
                <a:ext uri="{FF2B5EF4-FFF2-40B4-BE49-F238E27FC236}">
                  <a16:creationId xmlns:a16="http://schemas.microsoft.com/office/drawing/2014/main" id="{9A6CF81C-D2D6-4FFB-B1E5-9C09DE7AE1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3"/>
            <a:stretch/>
          </p:blipFill>
          <p:spPr bwMode="auto">
            <a:xfrm>
              <a:off x="7467600" y="1639171"/>
              <a:ext cx="3031735" cy="467770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105B23-A39C-401D-BA0E-2BF3A9A809A2}"/>
                </a:ext>
              </a:extLst>
            </p:cNvPr>
            <p:cNvSpPr/>
            <p:nvPr/>
          </p:nvSpPr>
          <p:spPr>
            <a:xfrm rot="715432">
              <a:off x="7691940" y="3622771"/>
              <a:ext cx="1814808" cy="1540366"/>
            </a:xfrm>
            <a:prstGeom prst="roundRect">
              <a:avLst>
                <a:gd name="adj" fmla="val 40704"/>
              </a:avLst>
            </a:prstGeom>
            <a:solidFill>
              <a:srgbClr val="E8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0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BB1F2-5127-41D2-B8EC-E8C03CD0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36D1D-7023-4C01-88BD-6030917F006C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AC6A6-173F-48B3-986B-3F72E74EA68E}"/>
              </a:ext>
            </a:extLst>
          </p:cNvPr>
          <p:cNvSpPr txBox="1"/>
          <p:nvPr/>
        </p:nvSpPr>
        <p:spPr>
          <a:xfrm>
            <a:off x="190500" y="1053737"/>
            <a:ext cx="11811000" cy="17366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800" u="sng" smtClean="0">
                <a:solidFill>
                  <a:srgbClr val="002060"/>
                </a:solidFill>
              </a:rPr>
              <a:t>Bài 3</a:t>
            </a:r>
            <a:r>
              <a:rPr lang="en-US" sz="4800" smtClean="0">
                <a:solidFill>
                  <a:srgbClr val="002060"/>
                </a:solidFill>
              </a:rPr>
              <a:t>: Đọc lại đoạn văn em viết, phát hiện lỗi và sửa lỗi( dung từ, đặt câu, sắp xếp ý,....)</a:t>
            </a:r>
            <a:endParaRPr lang="en-US" sz="4800">
              <a:solidFill>
                <a:srgbClr val="002060"/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C6D5A4F1-B165-468F-8E34-47741B28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02" y="3194468"/>
            <a:ext cx="3621387" cy="3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db0d65c1aa442281b86dd9ae71ccbc2">
            <a:extLst>
              <a:ext uri="{FF2B5EF4-FFF2-40B4-BE49-F238E27FC236}">
                <a16:creationId xmlns:a16="http://schemas.microsoft.com/office/drawing/2014/main" id="{76A6C542-C5E3-43D6-9E3D-DA503984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460"/>
            <a:ext cx="2572503" cy="2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BB1F2-5127-41D2-B8EC-E8C03CD0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36D1D-7023-4C01-88BD-6030917F006C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AC6A6-173F-48B3-986B-3F72E74EA68E}"/>
              </a:ext>
            </a:extLst>
          </p:cNvPr>
          <p:cNvSpPr txBox="1"/>
          <p:nvPr/>
        </p:nvSpPr>
        <p:spPr>
          <a:xfrm>
            <a:off x="181161" y="498392"/>
            <a:ext cx="11829677" cy="41883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800" u="sng" smtClean="0">
                <a:solidFill>
                  <a:schemeClr val="accent1"/>
                </a:solidFill>
              </a:rPr>
              <a:t>Yêu cầu 1:</a:t>
            </a:r>
            <a:r>
              <a:rPr lang="nl-NL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đọc lại đoạn văn em viết, tự phát hiện lỗi và sửa lỗi cho chính mình</a:t>
            </a:r>
            <a:r>
              <a:rPr lang="nl-NL" smtClean="0"/>
              <a:t>. </a:t>
            </a:r>
            <a:r>
              <a:rPr lang="en-US" sz="4800" u="sng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4800" u="sng" smtClean="0">
                <a:solidFill>
                  <a:schemeClr val="accent1"/>
                </a:solidFill>
              </a:rPr>
              <a:t>Yêu cầu 2: </a:t>
            </a:r>
            <a:r>
              <a:rPr lang="en-US" sz="4800" smtClean="0">
                <a:solidFill>
                  <a:srgbClr val="FF0000"/>
                </a:solidFill>
              </a:rPr>
              <a:t>Hai bạn cùng bàn đổi bài cho nhau, soát lỗi, sửa lỗi cho nhau dựa theo tiêu chí đánh giá.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C6D5A4F1-B165-468F-8E34-47741B28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07" y="3955912"/>
            <a:ext cx="3621387" cy="3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db0d65c1aa442281b86dd9ae71ccbc2">
            <a:extLst>
              <a:ext uri="{FF2B5EF4-FFF2-40B4-BE49-F238E27FC236}">
                <a16:creationId xmlns:a16="http://schemas.microsoft.com/office/drawing/2014/main" id="{76A6C542-C5E3-43D6-9E3D-DA503984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460"/>
            <a:ext cx="2572503" cy="2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568" y="259504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931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3386011"/>
            <a:ext cx="12192001" cy="387739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2121783" y="181599"/>
            <a:ext cx="8287017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 các câu sau câu nào là câu kể </a:t>
              </a:r>
              <a:r>
                <a:rPr lang="en-US" sz="480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</a:t>
              </a:r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2229150" y="3265845"/>
            <a:ext cx="4972609" cy="1630619"/>
            <a:chOff x="5751282" y="3965829"/>
            <a:chExt cx="4972609" cy="1630619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1282" y="3965829"/>
              <a:ext cx="4972609" cy="163061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4140"/>
              <a:ext cx="34775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có thích chơi cờ vua không?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209" y="3759939"/>
            <a:ext cx="2603544" cy="31891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346463-93E4-47B0-9EF0-4937B9D5817D}"/>
              </a:ext>
            </a:extLst>
          </p:cNvPr>
          <p:cNvGrpSpPr/>
          <p:nvPr/>
        </p:nvGrpSpPr>
        <p:grpSpPr>
          <a:xfrm>
            <a:off x="7209573" y="3202604"/>
            <a:ext cx="4972609" cy="1630619"/>
            <a:chOff x="7071911" y="3121118"/>
            <a:chExt cx="4972609" cy="1630619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FA107E07-CC4F-49D7-B46C-FB3B835AC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071911" y="3121118"/>
              <a:ext cx="4972609" cy="16306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0CED0C-41F2-4774-B17A-A8F14A419997}"/>
                </a:ext>
              </a:extLst>
            </p:cNvPr>
            <p:cNvSpPr txBox="1"/>
            <p:nvPr/>
          </p:nvSpPr>
          <p:spPr>
            <a:xfrm>
              <a:off x="7819460" y="3659428"/>
              <a:ext cx="34775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Ôi bạn múa đẹp thế!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958ED-D424-4B92-8653-DE284A6DEF63}"/>
              </a:ext>
            </a:extLst>
          </p:cNvPr>
          <p:cNvGrpSpPr/>
          <p:nvPr/>
        </p:nvGrpSpPr>
        <p:grpSpPr>
          <a:xfrm>
            <a:off x="2221336" y="4896464"/>
            <a:ext cx="5735786" cy="1630619"/>
            <a:chOff x="2304467" y="5118212"/>
            <a:chExt cx="4972609" cy="1630619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ACB4E4E8-FB0D-42FE-8613-D462BF0C0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304467" y="5118212"/>
              <a:ext cx="4972609" cy="16306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55F55-4917-4CB7-9268-4DBFB0D8BC25}"/>
                </a:ext>
              </a:extLst>
            </p:cNvPr>
            <p:cNvSpPr txBox="1"/>
            <p:nvPr/>
          </p:nvSpPr>
          <p:spPr>
            <a:xfrm>
              <a:off x="2983627" y="5656522"/>
              <a:ext cx="34775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tên là Tuệ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CDCE9D-DEFC-4F78-9124-728D0026ED51}"/>
              </a:ext>
            </a:extLst>
          </p:cNvPr>
          <p:cNvGrpSpPr/>
          <p:nvPr/>
        </p:nvGrpSpPr>
        <p:grpSpPr>
          <a:xfrm>
            <a:off x="1797793" y="181599"/>
            <a:ext cx="8934996" cy="2939519"/>
            <a:chOff x="4003136" y="361066"/>
            <a:chExt cx="4757022" cy="29395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C3836D-C846-42E2-948A-B71F50C9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FA9D5-2B5D-4283-B911-3E74FF253841}"/>
                </a:ext>
              </a:extLst>
            </p:cNvPr>
            <p:cNvSpPr txBox="1"/>
            <p:nvPr/>
          </p:nvSpPr>
          <p:spPr>
            <a:xfrm>
              <a:off x="4003136" y="1257765"/>
              <a:ext cx="47570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da-DK" sz="4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kể thường dùng để làm gì?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Arc 14">
            <a:extLst>
              <a:ext uri="{FF2B5EF4-FFF2-40B4-BE49-F238E27FC236}">
                <a16:creationId xmlns:a16="http://schemas.microsoft.com/office/drawing/2014/main" id="{5391E51A-B162-46C6-AF20-0C40B28BD605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09A5EB-E847-4A88-87F3-465198C3EFC9}"/>
              </a:ext>
            </a:extLst>
          </p:cNvPr>
          <p:cNvGrpSpPr/>
          <p:nvPr/>
        </p:nvGrpSpPr>
        <p:grpSpPr>
          <a:xfrm>
            <a:off x="2229150" y="3265845"/>
            <a:ext cx="4972609" cy="1630619"/>
            <a:chOff x="5751282" y="3965829"/>
            <a:chExt cx="4972609" cy="1630619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6EE0F977-6EF9-4CAB-A913-3857FC717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751282" y="3965829"/>
              <a:ext cx="4972609" cy="163061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36B847-D507-4E8A-8284-6C69A7B72247}"/>
                </a:ext>
              </a:extLst>
            </p:cNvPr>
            <p:cNvSpPr txBox="1"/>
            <p:nvPr/>
          </p:nvSpPr>
          <p:spPr>
            <a:xfrm>
              <a:off x="6505759" y="4504140"/>
              <a:ext cx="34775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giới thiệu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FD665A7-B947-4D6C-A3DB-019A44D834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209" y="3759939"/>
            <a:ext cx="2603544" cy="31891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6911D-BA67-4C25-A7C6-650FE76EEB56}"/>
              </a:ext>
            </a:extLst>
          </p:cNvPr>
          <p:cNvGrpSpPr/>
          <p:nvPr/>
        </p:nvGrpSpPr>
        <p:grpSpPr>
          <a:xfrm>
            <a:off x="7209573" y="3202604"/>
            <a:ext cx="4972609" cy="1630619"/>
            <a:chOff x="7071911" y="3121118"/>
            <a:chExt cx="4972609" cy="1630619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E8EF7F9A-F0E1-4BA5-A136-51BDF04C1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071911" y="3121118"/>
              <a:ext cx="4972609" cy="163061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D49BC5-7A4C-412C-B6AE-F43415724EA5}"/>
                </a:ext>
              </a:extLst>
            </p:cNvPr>
            <p:cNvSpPr txBox="1"/>
            <p:nvPr/>
          </p:nvSpPr>
          <p:spPr>
            <a:xfrm>
              <a:off x="7819460" y="3659428"/>
              <a:ext cx="34775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để giới thiệu, kể, tả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340052-2A64-4E16-9411-F4C5EB0218E6}"/>
              </a:ext>
            </a:extLst>
          </p:cNvPr>
          <p:cNvGrpSpPr/>
          <p:nvPr/>
        </p:nvGrpSpPr>
        <p:grpSpPr>
          <a:xfrm>
            <a:off x="2229149" y="5003222"/>
            <a:ext cx="5987388" cy="1630619"/>
            <a:chOff x="2304467" y="5118212"/>
            <a:chExt cx="4972609" cy="1630619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3930386A-28E2-4A85-A54E-613B12E36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304467" y="5118212"/>
              <a:ext cx="4972609" cy="163061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77EA1A-5562-4B1E-8350-F46BD329F828}"/>
                </a:ext>
              </a:extLst>
            </p:cNvPr>
            <p:cNvSpPr txBox="1"/>
            <p:nvPr/>
          </p:nvSpPr>
          <p:spPr>
            <a:xfrm>
              <a:off x="2983627" y="5656522"/>
              <a:ext cx="382694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để hỏi</a:t>
              </a:r>
              <a:endParaRPr lang="en-US" sz="2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vi-V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0F90BC-8035-43BC-AF97-1526557C6583}"/>
              </a:ext>
            </a:extLst>
          </p:cNvPr>
          <p:cNvGrpSpPr/>
          <p:nvPr/>
        </p:nvGrpSpPr>
        <p:grpSpPr>
          <a:xfrm>
            <a:off x="2121783" y="181599"/>
            <a:ext cx="8287017" cy="2939519"/>
            <a:chOff x="4175629" y="361066"/>
            <a:chExt cx="4412036" cy="29395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ACCEFD-23A1-4689-966E-D13ED9E89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5B418E-E2A0-47C4-9011-3090C84EA9C0}"/>
                </a:ext>
              </a:extLst>
            </p:cNvPr>
            <p:cNvSpPr txBox="1"/>
            <p:nvPr/>
          </p:nvSpPr>
          <p:spPr>
            <a:xfrm>
              <a:off x="4387819" y="1481179"/>
              <a:ext cx="39715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da-DK" sz="4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 câu kể thường dùng dấu câu nào?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DCF32B-75FA-482E-9622-F42724A141F4}"/>
              </a:ext>
            </a:extLst>
          </p:cNvPr>
          <p:cNvGrpSpPr/>
          <p:nvPr/>
        </p:nvGrpSpPr>
        <p:grpSpPr>
          <a:xfrm>
            <a:off x="2229150" y="3265845"/>
            <a:ext cx="4972609" cy="1630619"/>
            <a:chOff x="5751282" y="3965829"/>
            <a:chExt cx="4972609" cy="1630619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0C6DFEEE-EE7E-42C7-87E2-1D8FBE52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751282" y="3965829"/>
              <a:ext cx="4972609" cy="16306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328EC4-3460-4E10-8D2A-9FB880250BBE}"/>
                </a:ext>
              </a:extLst>
            </p:cNvPr>
            <p:cNvSpPr txBox="1"/>
            <p:nvPr/>
          </p:nvSpPr>
          <p:spPr>
            <a:xfrm>
              <a:off x="6505759" y="4504140"/>
              <a:ext cx="34775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 hỏi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90FFCD4-7A46-48D5-A520-4807EDA1D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209" y="3759939"/>
            <a:ext cx="2603544" cy="31891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67DCC5-BE75-4ED2-AE7E-9FAF9DDB4D62}"/>
              </a:ext>
            </a:extLst>
          </p:cNvPr>
          <p:cNvGrpSpPr/>
          <p:nvPr/>
        </p:nvGrpSpPr>
        <p:grpSpPr>
          <a:xfrm>
            <a:off x="7209573" y="3202604"/>
            <a:ext cx="4972609" cy="1630619"/>
            <a:chOff x="7071911" y="3121118"/>
            <a:chExt cx="4972609" cy="1630619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841FE38B-2CE9-4AF9-994B-E2E0E8AC6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071911" y="3121118"/>
              <a:ext cx="4972609" cy="163061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620F79-57AF-417E-807C-BE35D30D07BE}"/>
                </a:ext>
              </a:extLst>
            </p:cNvPr>
            <p:cNvSpPr txBox="1"/>
            <p:nvPr/>
          </p:nvSpPr>
          <p:spPr>
            <a:xfrm>
              <a:off x="7819460" y="3659428"/>
              <a:ext cx="34775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 than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1F881A-CC5F-4558-A1A4-B92094F42AA1}"/>
              </a:ext>
            </a:extLst>
          </p:cNvPr>
          <p:cNvGrpSpPr/>
          <p:nvPr/>
        </p:nvGrpSpPr>
        <p:grpSpPr>
          <a:xfrm>
            <a:off x="2221336" y="4896464"/>
            <a:ext cx="4972609" cy="1630619"/>
            <a:chOff x="2304467" y="5118212"/>
            <a:chExt cx="4972609" cy="1630619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FA20189D-A6BE-4CB5-9381-85A8A6EB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304467" y="5118212"/>
              <a:ext cx="4972609" cy="163061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F6141C-427E-4042-8207-7FB499507822}"/>
                </a:ext>
              </a:extLst>
            </p:cNvPr>
            <p:cNvSpPr txBox="1"/>
            <p:nvPr/>
          </p:nvSpPr>
          <p:spPr>
            <a:xfrm>
              <a:off x="2983627" y="5656522"/>
              <a:ext cx="34775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E0CBE-05E1-4F41-AE79-33A98799D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21429-1DBE-4695-93A3-6B39BC97EBB9}"/>
              </a:ext>
            </a:extLst>
          </p:cNvPr>
          <p:cNvSpPr/>
          <p:nvPr/>
        </p:nvSpPr>
        <p:spPr>
          <a:xfrm>
            <a:off x="152400" y="457200"/>
            <a:ext cx="119634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2A36B-FD85-4832-9A33-5333C1681A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/>
          <a:stretch/>
        </p:blipFill>
        <p:spPr>
          <a:xfrm>
            <a:off x="1524000" y="891025"/>
            <a:ext cx="9377690" cy="6271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65529-B546-4209-84AF-27C71C0FC7A4}"/>
              </a:ext>
            </a:extLst>
          </p:cNvPr>
          <p:cNvSpPr txBox="1"/>
          <p:nvPr/>
        </p:nvSpPr>
        <p:spPr>
          <a:xfrm>
            <a:off x="76200" y="76200"/>
            <a:ext cx="11963400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chemeClr val="bg2">
                    <a:lumMod val="50000"/>
                  </a:schemeClr>
                </a:solidFill>
              </a:rPr>
              <a:t>Bài tập 1:</a:t>
            </a:r>
            <a:r>
              <a:rPr lang="en-US" sz="3000" b="1">
                <a:solidFill>
                  <a:schemeClr val="tx2">
                    <a:lumMod val="75000"/>
                  </a:schemeClr>
                </a:solidFill>
              </a:rPr>
              <a:t> Quan sát tranh và đóng vai bạn nhỏ để giới thiệu về bạn ấy.</a:t>
            </a:r>
          </a:p>
        </p:txBody>
      </p:sp>
    </p:spTree>
    <p:extLst>
      <p:ext uri="{BB962C8B-B14F-4D97-AF65-F5344CB8AC3E}">
        <p14:creationId xmlns:p14="http://schemas.microsoft.com/office/powerpoint/2010/main" val="3006737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2BB1F2-5127-41D2-B8EC-E8C03CD0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36D1D-7023-4C01-88BD-6030917F006C}"/>
              </a:ext>
            </a:extLst>
          </p:cNvPr>
          <p:cNvSpPr/>
          <p:nvPr/>
        </p:nvSpPr>
        <p:spPr>
          <a:xfrm>
            <a:off x="76200" y="152400"/>
            <a:ext cx="12039600" cy="655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AC6A6-173F-48B3-986B-3F72E74EA68E}"/>
              </a:ext>
            </a:extLst>
          </p:cNvPr>
          <p:cNvSpPr txBox="1"/>
          <p:nvPr/>
        </p:nvSpPr>
        <p:spPr>
          <a:xfrm>
            <a:off x="190500" y="1053737"/>
            <a:ext cx="11811000" cy="3371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4800" smtClean="0">
                <a:solidFill>
                  <a:srgbClr val="FF0000"/>
                </a:solidFill>
              </a:rPr>
              <a:t>Tiêu chí đánh giá:</a:t>
            </a:r>
          </a:p>
          <a:p>
            <a:pPr algn="just"/>
            <a:r>
              <a:rPr lang="en-US" sz="4800" smtClean="0">
                <a:solidFill>
                  <a:srgbClr val="FF0000"/>
                </a:solidFill>
              </a:rPr>
              <a:t>+ Giới thiệu được bản thân mình.</a:t>
            </a:r>
          </a:p>
          <a:p>
            <a:pPr algn="just"/>
            <a:r>
              <a:rPr lang="en-US" sz="4800" smtClean="0">
                <a:solidFill>
                  <a:srgbClr val="FF0000"/>
                </a:solidFill>
              </a:rPr>
              <a:t>+ Sử dụng từ ngữ, sắp xếp ý hợp lý.</a:t>
            </a:r>
          </a:p>
          <a:p>
            <a:pPr algn="just"/>
            <a:r>
              <a:rPr lang="en-US" sz="4800" smtClean="0">
                <a:solidFill>
                  <a:srgbClr val="FF0000"/>
                </a:solidFill>
              </a:rPr>
              <a:t>+ Biết kết hợp điệu bộ.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C6D5A4F1-B165-468F-8E34-47741B28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02" y="3194468"/>
            <a:ext cx="3621387" cy="3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db0d65c1aa442281b86dd9ae71ccbc2">
            <a:extLst>
              <a:ext uri="{FF2B5EF4-FFF2-40B4-BE49-F238E27FC236}">
                <a16:creationId xmlns:a16="http://schemas.microsoft.com/office/drawing/2014/main" id="{76A6C542-C5E3-43D6-9E3D-DA503984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0460"/>
            <a:ext cx="2572503" cy="2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383</Words>
  <Application>Microsoft Office PowerPoint</Application>
  <PresentationFormat>Widescreen</PresentationFormat>
  <Paragraphs>37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92</cp:revision>
  <dcterms:created xsi:type="dcterms:W3CDTF">2023-06-05T13:41:49Z</dcterms:created>
  <dcterms:modified xsi:type="dcterms:W3CDTF">2023-10-20T07:49:06Z</dcterms:modified>
</cp:coreProperties>
</file>