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37" r:id="rId2"/>
  </p:sldMasterIdLst>
  <p:notesMasterIdLst>
    <p:notesMasterId r:id="rId16"/>
  </p:notesMasterIdLst>
  <p:sldIdLst>
    <p:sldId id="288" r:id="rId3"/>
    <p:sldId id="293" r:id="rId4"/>
    <p:sldId id="289" r:id="rId5"/>
    <p:sldId id="290" r:id="rId6"/>
    <p:sldId id="299" r:id="rId7"/>
    <p:sldId id="291" r:id="rId8"/>
    <p:sldId id="281" r:id="rId9"/>
    <p:sldId id="298" r:id="rId10"/>
    <p:sldId id="297" r:id="rId11"/>
    <p:sldId id="295" r:id="rId12"/>
    <p:sldId id="296" r:id="rId13"/>
    <p:sldId id="279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5BCC-CE28-4599-989B-4A60B361DB2B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E427-F4AF-4364-9F63-EA7B295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943101" y="2057400"/>
            <a:ext cx="8115299" cy="20560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34519" y="790576"/>
            <a:ext cx="6061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971800" y="358774"/>
            <a:ext cx="6419850" cy="55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Nguyễn Thị Thanh Tâm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4494432"/>
            <a:ext cx="8305800" cy="9157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TOÁN 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LỚP 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32B20-A4B7-68E3-C157-124B100E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714375"/>
            <a:ext cx="1030406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A15B8-CC24-DF5C-F3ED-5930F930B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537029"/>
            <a:ext cx="10609943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396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162595" y="640080"/>
            <a:ext cx="10424160" cy="25412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9525">
                <a:solidFill>
                  <a:schemeClr val="folHlink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534194" y="3422470"/>
            <a:ext cx="7302137" cy="992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A, hoặc B, hoặc C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2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048000" y="1143001"/>
            <a:ext cx="640080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2006941"/>
            <a:ext cx="8181703" cy="13582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8 + 5= 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59086" y="5266018"/>
            <a:ext cx="3200400" cy="503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14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59086" y="3915793"/>
            <a:ext cx="320040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13</a:t>
            </a: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59086" y="4608028"/>
            <a:ext cx="320040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3</a:t>
            </a:r>
          </a:p>
        </p:txBody>
      </p:sp>
    </p:spTree>
    <p:extLst>
      <p:ext uri="{BB962C8B-B14F-4D97-AF65-F5344CB8AC3E}">
        <p14:creationId xmlns:p14="http://schemas.microsoft.com/office/powerpoint/2010/main" val="159183508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00400" y="1161078"/>
            <a:ext cx="640080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449422" y="2011364"/>
            <a:ext cx="8235995" cy="14983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+ 5= 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3910649"/>
            <a:ext cx="320040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10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4639248"/>
            <a:ext cx="3200400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11</a:t>
            </a: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600" y="5334000"/>
            <a:ext cx="320040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 .   12</a:t>
            </a:r>
          </a:p>
        </p:txBody>
      </p:sp>
    </p:spTree>
    <p:extLst>
      <p:ext uri="{BB962C8B-B14F-4D97-AF65-F5344CB8AC3E}">
        <p14:creationId xmlns:p14="http://schemas.microsoft.com/office/powerpoint/2010/main" val="91789935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07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D4AB69-E7AA-F663-D00F-53AEE65F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682" y="1869162"/>
            <a:ext cx="282096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ố? 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Toán lớp 2 - tập 1 - Bài 8">
            <a:extLst>
              <a:ext uri="{FF2B5EF4-FFF2-40B4-BE49-F238E27FC236}">
                <a16:creationId xmlns:a16="http://schemas.microsoft.com/office/drawing/2014/main" id="{FF5B4DA0-7634-20F4-AD08-30225CE0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" y="1661160"/>
            <a:ext cx="111013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5%">
            <a:extLst>
              <a:ext uri="{FF2B5EF4-FFF2-40B4-BE49-F238E27FC236}">
                <a16:creationId xmlns:a16="http://schemas.microsoft.com/office/drawing/2014/main" id="{3C7A90FC-D8B1-3FE8-132F-2CAFB755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4" y="878244"/>
            <a:ext cx="2343149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82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13A2D-C739-E001-9E41-78F8EC613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" y="0"/>
            <a:ext cx="12192000" cy="67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1947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151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4_Office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nhung nguyễn</cp:lastModifiedBy>
  <cp:revision>51</cp:revision>
  <dcterms:created xsi:type="dcterms:W3CDTF">2021-05-12T04:39:00Z</dcterms:created>
  <dcterms:modified xsi:type="dcterms:W3CDTF">2024-10-14T15:34:36Z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