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42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5901"/>
            <a:ext cx="7772400" cy="1888331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Bài</a:t>
            </a:r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7</a:t>
            </a:r>
            <a:b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PHÉP CỘNG (qua 10)</a:t>
            </a:r>
            <a:b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TRONG PHẠM VI 20</a:t>
            </a:r>
            <a:b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(5 </a:t>
            </a:r>
            <a:r>
              <a:rPr lang="en-US" b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tiết</a:t>
            </a:r>
            <a:r>
              <a:rPr lang="en-US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7123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7"/>
            <a:ext cx="9144000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581400" y="3638550"/>
            <a:ext cx="2209800" cy="609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971800" y="393123"/>
            <a:ext cx="2514600" cy="1295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53200" y="621723"/>
            <a:ext cx="2514600" cy="80702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64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1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1550"/>
            <a:ext cx="91440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3581400" y="438150"/>
            <a:ext cx="15240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 + 5 = 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43000" y="2419350"/>
            <a:ext cx="3429000" cy="609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66800" y="1885950"/>
            <a:ext cx="36576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724400" y="1809750"/>
            <a:ext cx="2438400" cy="609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971800" y="2724150"/>
            <a:ext cx="2133600" cy="609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953000" y="2419350"/>
            <a:ext cx="4572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410200" y="2419350"/>
            <a:ext cx="3429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829300" y="2419350"/>
            <a:ext cx="4191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86500" y="2419350"/>
            <a:ext cx="4572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05600" y="2419350"/>
            <a:ext cx="4191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91400" y="2038350"/>
            <a:ext cx="1676400" cy="838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72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Pictures\Screenshots\Screenshot (17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4950"/>
            <a:ext cx="9906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3581400" y="438150"/>
            <a:ext cx="17526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 + 5 = 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742950"/>
            <a:ext cx="1752600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Arial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Tách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số</a:t>
            </a:r>
            <a:endParaRPr lang="en-US" sz="24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57300" y="1885950"/>
            <a:ext cx="2324100" cy="9906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33800" y="1885950"/>
            <a:ext cx="2362200" cy="5334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672" y="1917123"/>
            <a:ext cx="20193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982" y="1941368"/>
            <a:ext cx="17811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290" y="1951759"/>
            <a:ext cx="381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4225636" y="1885950"/>
            <a:ext cx="0" cy="5334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209800" y="1428750"/>
            <a:ext cx="457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648200" y="1428750"/>
            <a:ext cx="457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260764" y="3028950"/>
            <a:ext cx="2324100" cy="9906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163290" y="3160568"/>
            <a:ext cx="1932710" cy="5334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324600" y="1504950"/>
            <a:ext cx="2743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charset="0"/>
              <a:buChar char="•"/>
            </a:pP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Tách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: 5 = 1 + 4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24600" y="1962150"/>
            <a:ext cx="2743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 + 1 = 10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24600" y="2419350"/>
            <a:ext cx="2743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charset="0"/>
              <a:buChar char="•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10 + 4 = 14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705600" y="3028950"/>
            <a:ext cx="17526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9 + 5 = 14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133600" y="4095750"/>
            <a:ext cx="6858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10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876800" y="3790950"/>
            <a:ext cx="457200" cy="381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4</a:t>
            </a:r>
          </a:p>
        </p:txBody>
      </p:sp>
      <p:sp>
        <p:nvSpPr>
          <p:cNvPr id="13" name="Curved Right Arrow 12"/>
          <p:cNvSpPr/>
          <p:nvPr/>
        </p:nvSpPr>
        <p:spPr>
          <a:xfrm>
            <a:off x="959427" y="2360468"/>
            <a:ext cx="266700" cy="1163782"/>
          </a:xfrm>
          <a:prstGeom prst="curvedRight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48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80247E-6 C -0.00086 0.03241 -0.0026 0.06297 -0.00451 0.09507 C -0.00416 0.1105 -0.00399 0.12593 -0.00329 0.14136 C -0.00295 0.14877 0.00105 0.15248 0.00122 0.15957 C 0.00157 0.17964 0.00122 0.20001 0.00122 0.22007 " pathEditMode="relative" ptsTypes="ffffA">
                                      <p:cBhvr>
                                        <p:cTn id="5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1.23457E-7 C -0.00243 0.00833 -0.0066 0.01543 -0.01077 0.02222 C -0.01337 0.03704 -0.00955 0.01975 -0.01528 0.03241 C -0.01684 0.0358 -0.01754 0.04043 -0.01858 0.04444 C -0.02101 0.05309 -0.02465 0.07191 -0.02778 0.0787 C -0.0316 0.08704 -0.04115 0.10525 -0.04583 0.11111 C -0.04983 0.13086 -0.05191 0.15494 -0.06077 0.16975 C -0.06337 0.18395 -0.05955 0.16605 -0.06528 0.18179 C -0.06597 0.18364 -0.0658 0.18611 -0.06632 0.18796 C -0.06875 0.19691 -0.07309 0.20494 -0.07778 0.21019 C -0.08021 0.22284 -0.08004 0.2179 -0.08004 0.22407 " pathEditMode="relative" ptsTypes="ffffffffffA">
                                      <p:cBhvr>
                                        <p:cTn id="6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8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vdoc.vn/data/image/2021/06/17/bai-1-toan-lop-2-trang-27-tap-1-ket-noi-anh-so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81150"/>
            <a:ext cx="82296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3657600" y="2256558"/>
            <a:ext cx="228600" cy="164522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575"/>
            <a:ext cx="2247900" cy="923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381000" y="971550"/>
            <a:ext cx="457200" cy="4572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971550"/>
            <a:ext cx="19812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a)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Tính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9 + 6</a:t>
            </a:r>
          </a:p>
        </p:txBody>
      </p:sp>
      <p:pic>
        <p:nvPicPr>
          <p:cNvPr id="9" name="Picture 8" descr="https://i.vdoc.vn/data/image/2021/06/17/bai-1-toan-lop-2-trang-27-tap-1-ket-noi-anh-so-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28" t="22660" r="59809" b="21674"/>
          <a:stretch/>
        </p:blipFill>
        <p:spPr bwMode="auto">
          <a:xfrm>
            <a:off x="3580793" y="2246168"/>
            <a:ext cx="340043" cy="1676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630382" y="3887932"/>
            <a:ext cx="3276600" cy="66501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955472" y="3877541"/>
            <a:ext cx="2438400" cy="609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12" name="Picture 11" descr="https://i.vdoc.vn/data/image/2021/06/17/bai-1-toan-lop-2-trang-27-tap-1-ket-noi-anh-so-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" t="76847" r="59023" b="986"/>
          <a:stretch/>
        </p:blipFill>
        <p:spPr bwMode="auto">
          <a:xfrm>
            <a:off x="685799" y="3867150"/>
            <a:ext cx="2971801" cy="685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7131627" y="2398568"/>
            <a:ext cx="4572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904018" y="2388178"/>
            <a:ext cx="5334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10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84027" y="2952751"/>
            <a:ext cx="4572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77200" y="2942360"/>
            <a:ext cx="5334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15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543800" y="3704360"/>
            <a:ext cx="5334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60094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85185E-6 C -0.01249 1.85185E-6 -0.02499 1.85185E-6 -0.03749 1.85185E-6 " pathEditMode="relative" ptsTypes="f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1" grpId="1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81000" y="361950"/>
            <a:ext cx="457200" cy="4572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61950"/>
            <a:ext cx="19812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b)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Tính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8 + 6</a:t>
            </a:r>
          </a:p>
        </p:txBody>
      </p:sp>
      <p:pic>
        <p:nvPicPr>
          <p:cNvPr id="3074" name="Picture 2" descr="https://i.vdoc.vn/data/image/2021/06/17/bai-1-toan-lop-2-trang-27-tap-1-ket-noi-anh-s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54677"/>
            <a:ext cx="88392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3352800" y="1591541"/>
            <a:ext cx="685800" cy="1905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10" name="Picture 9" descr="https://i.vdoc.vn/data/image/2021/06/17/bai-1-toan-lop-2-trang-27-tap-1-ket-noi-anh-so-2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24" t="16846" r="55515" b="24197"/>
          <a:stretch/>
        </p:blipFill>
        <p:spPr bwMode="auto">
          <a:xfrm>
            <a:off x="3352800" y="1591541"/>
            <a:ext cx="749300" cy="19630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162791" y="3486150"/>
            <a:ext cx="3906982" cy="75160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007427" y="3500003"/>
            <a:ext cx="1555173" cy="71697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361218" y="1428750"/>
            <a:ext cx="4572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4</a:t>
            </a:r>
          </a:p>
        </p:txBody>
      </p:sp>
      <p:pic>
        <p:nvPicPr>
          <p:cNvPr id="14" name="Picture 13" descr="https://i.vdoc.vn/data/image/2021/06/17/bai-1-toan-lop-2-trang-27-tap-1-ket-noi-anh-so-1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" t="76847" r="59023" b="986"/>
          <a:stretch/>
        </p:blipFill>
        <p:spPr bwMode="auto">
          <a:xfrm>
            <a:off x="304800" y="3496541"/>
            <a:ext cx="3505200" cy="6754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6968836" y="1996790"/>
            <a:ext cx="4572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2400" y="1993324"/>
            <a:ext cx="588818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42018" y="2561360"/>
            <a:ext cx="457200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4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924800" y="2561360"/>
            <a:ext cx="588818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46816" y="3288723"/>
            <a:ext cx="588818" cy="4571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4104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C -0.00799 2.22222E-6 -0.0158 2.22222E-6 -0.02378 2.22222E-6 " pathEditMode="relative" ptsTypes="f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2" grpId="1" animBg="1"/>
      <p:bldP spid="13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vdoc.vn/data/image/2021/06/17/bai-2-toan-lop-2-trang-27-tap-1-ket-noi-anh-so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6750"/>
            <a:ext cx="6705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381000" y="209550"/>
            <a:ext cx="457200" cy="4572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09550"/>
            <a:ext cx="1981200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a)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Tính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9 + 2</a:t>
            </a:r>
          </a:p>
        </p:txBody>
      </p:sp>
      <p:pic>
        <p:nvPicPr>
          <p:cNvPr id="1028" name="Picture 4" descr="https://i.vdoc.vn/data/image/2021/06/17/bai-2-toan-lop-2-trang-27-tap-1-ket-noi-anh-so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91541"/>
            <a:ext cx="8305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" y="1581150"/>
            <a:ext cx="533400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b)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4552950"/>
            <a:ext cx="533400" cy="4572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c)</a:t>
            </a:r>
          </a:p>
        </p:txBody>
      </p:sp>
      <p:pic>
        <p:nvPicPr>
          <p:cNvPr id="1030" name="Picture 6" descr="https://i.vdoc.vn/data/image/2021/06/17/bai-2-toan-lop-2-trang-27-tap-1-ket-noi-anh-so-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343400"/>
            <a:ext cx="83058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2438400" y="1026969"/>
            <a:ext cx="533400" cy="45719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11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91400" y="1026968"/>
            <a:ext cx="533400" cy="45719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96391" y="2547505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082636" y="2540577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459182" y="3028950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2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35036" y="3028950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12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037609" y="3669723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12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44591" y="2066058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741227" y="2069523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096000" y="2561359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92636" y="2550968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9573" y="3039341"/>
            <a:ext cx="457200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6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045036" y="3049732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16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740236" y="3683577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16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428009" y="4539096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57800" y="4539096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13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077200" y="4542559"/>
            <a:ext cx="574964" cy="42602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Narrow" pitchFamily="34" charset="0"/>
                <a:ea typeface="Arial Unicode MS" pitchFamily="34" charset="-128"/>
                <a:cs typeface="Arial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3888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110</Words>
  <Application>Microsoft Office PowerPoint</Application>
  <PresentationFormat>On-screen Show (16:9)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Narrow</vt:lpstr>
      <vt:lpstr>Calibri</vt:lpstr>
      <vt:lpstr>Office Theme</vt:lpstr>
      <vt:lpstr>Bài 7 PHÉP CỘNG (qua 10) TRONG PHẠM VI 20 (5 tiết)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 PHÉP CỘNG (qua 10) TRONG PHẠM VI 20 (5 tiết)</dc:title>
  <dc:creator>Dell</dc:creator>
  <cp:lastModifiedBy>nhung nguyễn</cp:lastModifiedBy>
  <cp:revision>47</cp:revision>
  <dcterms:created xsi:type="dcterms:W3CDTF">2006-08-16T00:00:00Z</dcterms:created>
  <dcterms:modified xsi:type="dcterms:W3CDTF">2025-04-01T14:34:39Z</dcterms:modified>
</cp:coreProperties>
</file>