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9"/>
  </p:notesMasterIdLst>
  <p:sldIdLst>
    <p:sldId id="2007577126" r:id="rId3"/>
    <p:sldId id="2007577131" r:id="rId4"/>
    <p:sldId id="2007577132" r:id="rId5"/>
    <p:sldId id="2007577133" r:id="rId6"/>
    <p:sldId id="7169" r:id="rId7"/>
    <p:sldId id="2007577134" r:id="rId8"/>
    <p:sldId id="2007577135" r:id="rId9"/>
    <p:sldId id="280" r:id="rId10"/>
    <p:sldId id="331" r:id="rId11"/>
    <p:sldId id="329" r:id="rId12"/>
    <p:sldId id="273" r:id="rId13"/>
    <p:sldId id="2007577130" r:id="rId14"/>
    <p:sldId id="2007577136" r:id="rId15"/>
    <p:sldId id="275" r:id="rId16"/>
    <p:sldId id="257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2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89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856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767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4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305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6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753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444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23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219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5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45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8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73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606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34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496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7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623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0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6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577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90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7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82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12.gi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5" Type="http://schemas.openxmlformats.org/officeDocument/2006/relationships/image" Target="../media/image12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ARAOKE DÀN NHẠC TRONG VƯỜN">
            <a:hlinkClick r:id="" action="ppaction://media"/>
            <a:extLst>
              <a:ext uri="{FF2B5EF4-FFF2-40B4-BE49-F238E27FC236}">
                <a16:creationId xmlns:a16="http://schemas.microsoft.com/office/drawing/2014/main" id="{582EFC6E-DE87-C02C-3517-0A5575842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62" y="207514"/>
            <a:ext cx="2237784" cy="958812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69761DEC-BAC2-4692-A7B1-5420BE91C44C}"/>
              </a:ext>
            </a:extLst>
          </p:cNvPr>
          <p:cNvSpPr/>
          <p:nvPr/>
        </p:nvSpPr>
        <p:spPr>
          <a:xfrm>
            <a:off x="685164" y="1604870"/>
            <a:ext cx="574466" cy="535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5C4861-268D-4ADE-8E49-748EA3DC9D7C}"/>
              </a:ext>
            </a:extLst>
          </p:cNvPr>
          <p:cNvSpPr txBox="1"/>
          <p:nvPr/>
        </p:nvSpPr>
        <p:spPr>
          <a:xfrm>
            <a:off x="1299770" y="1534646"/>
            <a:ext cx="980584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 Khoai đốn được hai cây tre. Cây thứ nhất có 43 đốt, cây thứ hai có 50 đốt. Hỏi hai cây tre có tất cả bao nhiêu đốt tre?</a:t>
            </a:r>
          </a:p>
        </p:txBody>
      </p:sp>
      <p:pic>
        <p:nvPicPr>
          <p:cNvPr id="8" name="3740523920304538620">
            <a:hlinkClick r:id="" action="ppaction://media"/>
            <a:extLst>
              <a:ext uri="{FF2B5EF4-FFF2-40B4-BE49-F238E27FC236}">
                <a16:creationId xmlns:a16="http://schemas.microsoft.com/office/drawing/2014/main" id="{43C392A7-9D32-9D50-FD8F-A4B6B35CC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0200" y="7148052"/>
            <a:ext cx="3911600" cy="40803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339327-BBF1-7EF2-63B4-BB31F5128085}"/>
              </a:ext>
            </a:extLst>
          </p:cNvPr>
          <p:cNvCxnSpPr>
            <a:cxnSpLocks/>
          </p:cNvCxnSpPr>
          <p:nvPr/>
        </p:nvCxnSpPr>
        <p:spPr>
          <a:xfrm>
            <a:off x="9162288" y="2139925"/>
            <a:ext cx="1838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460D51-7AD9-D742-6118-EB82E8620E8A}"/>
              </a:ext>
            </a:extLst>
          </p:cNvPr>
          <p:cNvCxnSpPr>
            <a:cxnSpLocks/>
          </p:cNvCxnSpPr>
          <p:nvPr/>
        </p:nvCxnSpPr>
        <p:spPr>
          <a:xfrm flipV="1">
            <a:off x="1487424" y="2950464"/>
            <a:ext cx="853440" cy="12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207844-F49B-B85C-B5C9-3F9548083039}"/>
              </a:ext>
            </a:extLst>
          </p:cNvPr>
          <p:cNvCxnSpPr>
            <a:cxnSpLocks/>
          </p:cNvCxnSpPr>
          <p:nvPr/>
        </p:nvCxnSpPr>
        <p:spPr>
          <a:xfrm flipV="1">
            <a:off x="3328416" y="2950464"/>
            <a:ext cx="1231392" cy="12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C1F70B-78A2-EE33-4C8D-AC725C4FBB73}"/>
              </a:ext>
            </a:extLst>
          </p:cNvPr>
          <p:cNvCxnSpPr>
            <a:cxnSpLocks/>
          </p:cNvCxnSpPr>
          <p:nvPr/>
        </p:nvCxnSpPr>
        <p:spPr>
          <a:xfrm>
            <a:off x="5176520" y="2950464"/>
            <a:ext cx="2309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E74C8D-395F-7802-9CDE-A4283ACF5841}"/>
              </a:ext>
            </a:extLst>
          </p:cNvPr>
          <p:cNvCxnSpPr>
            <a:cxnSpLocks/>
          </p:cNvCxnSpPr>
          <p:nvPr/>
        </p:nvCxnSpPr>
        <p:spPr>
          <a:xfrm>
            <a:off x="8473440" y="2950464"/>
            <a:ext cx="141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D897B6-D95C-5E64-4B07-4C80801A9B9D}"/>
              </a:ext>
            </a:extLst>
          </p:cNvPr>
          <p:cNvCxnSpPr>
            <a:cxnSpLocks/>
          </p:cNvCxnSpPr>
          <p:nvPr/>
        </p:nvCxnSpPr>
        <p:spPr>
          <a:xfrm>
            <a:off x="3986784" y="3678190"/>
            <a:ext cx="1816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9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ở ảnh">
            <a:extLst>
              <a:ext uri="{FF2B5EF4-FFF2-40B4-BE49-F238E27FC236}">
                <a16:creationId xmlns:a16="http://schemas.microsoft.com/office/drawing/2014/main" id="{F0DD6687-33A5-DC59-00C7-72F206E8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16" y="737419"/>
            <a:ext cx="8016947" cy="4932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351035284989120725">
            <a:hlinkClick r:id="" action="ppaction://media"/>
            <a:extLst>
              <a:ext uri="{FF2B5EF4-FFF2-40B4-BE49-F238E27FC236}">
                <a16:creationId xmlns:a16="http://schemas.microsoft.com/office/drawing/2014/main" id="{6816754E-F20D-4558-2EEB-EAB4A31EA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2263" y="7157886"/>
            <a:ext cx="392588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46" y="2870523"/>
            <a:ext cx="8380070" cy="3451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46" y="2870523"/>
            <a:ext cx="8380070" cy="3451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inute Winter Countdown Timer With Music and Alarm (Simple Beep)">
            <a:hlinkClick r:id="" action="ppaction://media"/>
            <a:extLst>
              <a:ext uri="{FF2B5EF4-FFF2-40B4-BE49-F238E27FC236}">
                <a16:creationId xmlns:a16="http://schemas.microsoft.com/office/drawing/2014/main" id="{310382C9-F89E-4F7A-9786-CDDB30BE9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1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925" y="698925"/>
            <a:ext cx="10817400" cy="2725250"/>
          </a:xfrm>
          <a:prstGeom prst="rect">
            <a:avLst/>
          </a:prstGeom>
          <a:noFill/>
        </p:spPr>
        <p:txBody>
          <a:bodyPr wrap="square" lIns="91324" tIns="45662" rIns="91324" bIns="45662" numCol="1">
            <a:prstTxWarp prst="textPlain">
              <a:avLst/>
            </a:prstTxWarp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94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BAN GIÁM KHẢO SỨC KHOẺ. </a:t>
            </a:r>
            <a:r>
              <a:rPr kumimoji="0" lang="en-US" sz="4394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4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90957" y="3424175"/>
            <a:ext cx="7136568" cy="359583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945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4E16F-6919-C1D2-8598-0E29DD2B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0071CF8C-C8BB-AF92-8423-39F16B2ADE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C57B84-61DC-CBC7-B720-0D6B73529075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8743C998-A339-B022-B785-6E17FFEB6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03C1BD1-978E-0CF5-E2F6-6784BE49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37581276-30F9-50AA-EB53-9AB8D7B48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9B455965-9EAC-C4CB-8F38-FDDDA3331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9B400A79-8D99-9BF9-79C9-FCA980423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B4C8D794-F1E8-F2AE-6B44-74C4E615AE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439CA4-5979-C482-1D1E-7570994658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0B21E0-608D-EA9F-8D64-7888545646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7C424D-18BF-E989-7F7A-D0EAB1814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4FAA7B-54F8-19E5-BEC4-4B85B6AB0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AC0B1D-6E4A-211E-4C27-BDFDF099F241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46234-4599-36BB-5EB3-411BA7F0D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DD99F-209E-E46C-8AAC-6A72951AA75C}"/>
              </a:ext>
            </a:extLst>
          </p:cNvPr>
          <p:cNvSpPr txBox="1"/>
          <p:nvPr/>
        </p:nvSpPr>
        <p:spPr>
          <a:xfrm>
            <a:off x="1332699" y="1665253"/>
            <a:ext cx="96102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91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D217C-1D76-9F87-E6CF-8DBA10D5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51">
            <a:extLst>
              <a:ext uri="{FF2B5EF4-FFF2-40B4-BE49-F238E27FC236}">
                <a16:creationId xmlns:a16="http://schemas.microsoft.com/office/drawing/2014/main" id="{0B41C865-AB80-367F-A180-DC7A7239DC08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168526-6297-5289-45F3-371E46DD669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29" name="Rectangle 10">
              <a:extLst>
                <a:ext uri="{FF2B5EF4-FFF2-40B4-BE49-F238E27FC236}">
                  <a16:creationId xmlns:a16="http://schemas.microsoft.com/office/drawing/2014/main" id="{A0BBD34B-B794-CF39-6D19-E61B18B05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A32816-09BD-BEA4-6004-285ADAC3F51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6171" name="AutoShape 27">
            <a:extLst>
              <a:ext uri="{FF2B5EF4-FFF2-40B4-BE49-F238E27FC236}">
                <a16:creationId xmlns:a16="http://schemas.microsoft.com/office/drawing/2014/main" id="{ACAA38C8-48E5-3150-4B61-BA29348E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F0BDEC91-1A0D-816D-36A8-D7A9B45098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id="{DDFF3BEB-A3C6-94FE-3E20-157D91AF6090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4DC1520D-3AEE-8277-B1FE-0449121744E1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6" name="AutoShape 34">
              <a:extLst>
                <a:ext uri="{FF2B5EF4-FFF2-40B4-BE49-F238E27FC236}">
                  <a16:creationId xmlns:a16="http://schemas.microsoft.com/office/drawing/2014/main" id="{5815B9C6-7B7C-9EC2-7318-C84505F16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27" name="WordArt 35">
              <a:extLst>
                <a:ext uri="{FF2B5EF4-FFF2-40B4-BE49-F238E27FC236}">
                  <a16:creationId xmlns:a16="http://schemas.microsoft.com/office/drawing/2014/main" id="{74FEB585-7A70-5250-5902-BB5CC3AF3F5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08B65561-D2A8-005D-E7D5-3D21063ABA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851F02A-6D95-163C-90D1-159A3099B1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4377131-97F8-58DC-00FA-9CCBC5F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8102FFAB-1940-6BA1-2FF9-661C9D41A0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AD5B3A2A-92D6-F725-D8C5-F0A4575984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CCB8067F-C79F-2F73-5A91-70913446AF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BD759499-9CA4-6724-AFE6-D37550D2C2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157513AC-E517-2108-EF71-EEE6DC6DCE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265D9B5-B0F7-5A9D-BB80-6C3831BF6F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ABFE15E2-C109-84A3-BE8C-868293F7E7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0F180B85-3A57-C51F-3850-6F79771F01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" name="Group 40">
            <a:extLst>
              <a:ext uri="{FF2B5EF4-FFF2-40B4-BE49-F238E27FC236}">
                <a16:creationId xmlns:a16="http://schemas.microsoft.com/office/drawing/2014/main" id="{1FB70BE2-A76D-C30C-57FC-4D27D4CE9BBB}"/>
              </a:ext>
            </a:extLst>
          </p:cNvPr>
          <p:cNvGrpSpPr>
            <a:grpSpLocks/>
          </p:cNvGrpSpPr>
          <p:nvPr/>
        </p:nvGrpSpPr>
        <p:grpSpPr bwMode="auto">
          <a:xfrm>
            <a:off x="5100283" y="2191284"/>
            <a:ext cx="1856906" cy="2374731"/>
            <a:chOff x="1937142" y="1662545"/>
            <a:chExt cx="1727384" cy="2020168"/>
          </a:xfrm>
        </p:grpSpPr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FC5EF73D-3BD5-C78B-A75E-A704F6E7E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418" y="1662545"/>
              <a:ext cx="865908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3F49B462-5115-DD7B-810A-388116AEA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417" y="2208578"/>
              <a:ext cx="865908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02795493-8965-D1CB-E43B-5F0F67E1F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500" y="2949608"/>
              <a:ext cx="906826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F6C92B-01B1-B8C6-6AF8-8C84DE97C712}"/>
                </a:ext>
              </a:extLst>
            </p:cNvPr>
            <p:cNvCxnSpPr>
              <a:cxnSpLocks/>
            </p:cNvCxnSpPr>
            <p:nvPr/>
          </p:nvCxnSpPr>
          <p:spPr>
            <a:xfrm>
              <a:off x="2281499" y="2941682"/>
              <a:ext cx="6843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3D87944E-83F9-2029-B3F3-D3CE9DA20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142" y="1984510"/>
              <a:ext cx="685800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C81FDB0-A4C3-8B82-6E98-2009C32BCB80}"/>
                </a:ext>
              </a:extLst>
            </p:cNvPr>
            <p:cNvSpPr/>
            <p:nvPr/>
          </p:nvSpPr>
          <p:spPr>
            <a:xfrm>
              <a:off x="3207325" y="3035275"/>
              <a:ext cx="457201" cy="45244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B6B831-B419-2D4C-9C30-6F43F4A07EAD}"/>
              </a:ext>
            </a:extLst>
          </p:cNvPr>
          <p:cNvSpPr txBox="1"/>
          <p:nvPr/>
        </p:nvSpPr>
        <p:spPr>
          <a:xfrm>
            <a:off x="3332645" y="840218"/>
            <a:ext cx="3897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2AED21-22E1-CE38-E3B9-55253C41D300}"/>
              </a:ext>
            </a:extLst>
          </p:cNvPr>
          <p:cNvSpPr txBox="1"/>
          <p:nvPr/>
        </p:nvSpPr>
        <p:spPr>
          <a:xfrm flipH="1">
            <a:off x="6451408" y="3220083"/>
            <a:ext cx="367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7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F906E-18CC-9C9C-473E-2BF9DC485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51">
            <a:extLst>
              <a:ext uri="{FF2B5EF4-FFF2-40B4-BE49-F238E27FC236}">
                <a16:creationId xmlns:a16="http://schemas.microsoft.com/office/drawing/2014/main" id="{B3AC7AB8-F60E-11AE-8A98-F8A75D205603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4EA635-8196-C8C4-E9B7-684C96D5B477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29" name="Rectangle 10">
              <a:extLst>
                <a:ext uri="{FF2B5EF4-FFF2-40B4-BE49-F238E27FC236}">
                  <a16:creationId xmlns:a16="http://schemas.microsoft.com/office/drawing/2014/main" id="{6C92927D-BE22-1025-8678-609475E32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812687-2CE8-609E-DB3E-88C7BC5EA64C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6171" name="AutoShape 27">
            <a:extLst>
              <a:ext uri="{FF2B5EF4-FFF2-40B4-BE49-F238E27FC236}">
                <a16:creationId xmlns:a16="http://schemas.microsoft.com/office/drawing/2014/main" id="{8598AFEA-3FE8-C0A2-3C87-50F6B6874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89F121A-696E-2D53-56A6-D765D990A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id="{E9D05162-2B88-6B09-83C1-5A1A28CA0F45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CDE6636-1160-A5F4-9B39-36524BF2AE23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6" name="AutoShape 34">
              <a:extLst>
                <a:ext uri="{FF2B5EF4-FFF2-40B4-BE49-F238E27FC236}">
                  <a16:creationId xmlns:a16="http://schemas.microsoft.com/office/drawing/2014/main" id="{0A130515-D963-9AB5-DB8D-E1FF6F255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27" name="WordArt 35">
              <a:extLst>
                <a:ext uri="{FF2B5EF4-FFF2-40B4-BE49-F238E27FC236}">
                  <a16:creationId xmlns:a16="http://schemas.microsoft.com/office/drawing/2014/main" id="{4DAA99B1-B35B-400B-E363-027E69B0048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89FE435-BEF1-E859-849D-AA27A88890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CA38DB3-A226-D1B3-F0B7-75A31211E0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04A18E1-0E0A-47BE-AE71-130DBEF74B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08E85F70-4112-1254-171A-060BDD86E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EB981D5-EE0C-F987-020D-9A522BB59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459C557-2AB8-1485-41B0-180A21F5D7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40D478C-9F42-4E4E-A110-B4B383653D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657F794C-B8E9-06E9-0098-397A44A9D4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252C9EC2-5F9E-DA12-2D4F-E1B9E83462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50C1835-EEA9-8A9F-F86B-1732F8E27F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9878ED02-15B2-FD28-B48F-2F54676B87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C51521-C5CB-FF37-3A70-2F992864C7FC}"/>
              </a:ext>
            </a:extLst>
          </p:cNvPr>
          <p:cNvSpPr txBox="1"/>
          <p:nvPr/>
        </p:nvSpPr>
        <p:spPr>
          <a:xfrm>
            <a:off x="3308348" y="1257546"/>
            <a:ext cx="2444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Đ/S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3F82BF95-A947-9B38-09BB-483594435D49}"/>
              </a:ext>
            </a:extLst>
          </p:cNvPr>
          <p:cNvGrpSpPr>
            <a:grpSpLocks/>
          </p:cNvGrpSpPr>
          <p:nvPr/>
        </p:nvGrpSpPr>
        <p:grpSpPr bwMode="auto">
          <a:xfrm>
            <a:off x="5216867" y="2232657"/>
            <a:ext cx="1736382" cy="2156280"/>
            <a:chOff x="7153248" y="1662545"/>
            <a:chExt cx="1736089" cy="2156050"/>
          </a:xfrm>
        </p:grpSpPr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8DDC7ECF-9271-AF80-763A-914432689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3018" y="1662545"/>
              <a:ext cx="862445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675EA500-4861-2450-61A4-9C6C51C4A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1377" y="2272080"/>
              <a:ext cx="904086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6" name="TextBox 19">
              <a:extLst>
                <a:ext uri="{FF2B5EF4-FFF2-40B4-BE49-F238E27FC236}">
                  <a16:creationId xmlns:a16="http://schemas.microsoft.com/office/drawing/2014/main" id="{DFE957D9-ECAC-C21F-5D79-9412AC4AC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0922" y="2956913"/>
              <a:ext cx="865908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C3018E-0F78-CA1E-5E5D-9E758D0BAE28}"/>
                </a:ext>
              </a:extLst>
            </p:cNvPr>
            <p:cNvCxnSpPr>
              <a:cxnSpLocks/>
            </p:cNvCxnSpPr>
            <p:nvPr/>
          </p:nvCxnSpPr>
          <p:spPr>
            <a:xfrm>
              <a:off x="7481377" y="3087414"/>
              <a:ext cx="6849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7797C59D-9C02-A1AB-5A91-5F55187304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3248" y="1930596"/>
              <a:ext cx="685800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0F4410-C584-C6AE-5554-4C09BBF26A29}"/>
                </a:ext>
              </a:extLst>
            </p:cNvPr>
            <p:cNvSpPr/>
            <p:nvPr/>
          </p:nvSpPr>
          <p:spPr>
            <a:xfrm>
              <a:off x="8432214" y="3087415"/>
              <a:ext cx="457123" cy="5119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1120C5-7A1F-5077-3C3C-ADFDE3013620}"/>
              </a:ext>
            </a:extLst>
          </p:cNvPr>
          <p:cNvSpPr txBox="1"/>
          <p:nvPr/>
        </p:nvSpPr>
        <p:spPr>
          <a:xfrm>
            <a:off x="6504684" y="3073699"/>
            <a:ext cx="457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4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BBE4B-BB4B-2950-87D7-EACB987B2BDE}"/>
              </a:ext>
            </a:extLst>
          </p:cNvPr>
          <p:cNvSpPr txBox="1"/>
          <p:nvPr/>
        </p:nvSpPr>
        <p:spPr>
          <a:xfrm>
            <a:off x="-684627" y="2433795"/>
            <a:ext cx="1219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7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7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6D0F-85B1-32BC-B26A-738F5748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89F10E0C-AABF-9CBC-0EB5-7644FFABF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B6EAF5-1941-7E4A-BA9E-3B5CD7955BF3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9E8F2-DFAA-8BBA-8824-AC4597ACB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7C2E-0DA6-C0FF-091C-06CE26080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CE93F882-F720-63B5-4F92-A6D79EC8B3B5}"/>
              </a:ext>
            </a:extLst>
          </p:cNvPr>
          <p:cNvSpPr/>
          <p:nvPr/>
        </p:nvSpPr>
        <p:spPr>
          <a:xfrm>
            <a:off x="633040" y="3510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55E433-A92E-7B56-2BBE-30B73A108838}"/>
              </a:ext>
            </a:extLst>
          </p:cNvPr>
          <p:cNvSpPr txBox="1"/>
          <p:nvPr/>
        </p:nvSpPr>
        <p:spPr>
          <a:xfrm>
            <a:off x="1156240" y="241329"/>
            <a:ext cx="9421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ong bay về tổ theo đường hình sợi dây dưới đây, xuất phát từ mũi tên.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66916-8748-9473-AC9C-86E7B1E7C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262"/>
          <a:stretch/>
        </p:blipFill>
        <p:spPr>
          <a:xfrm>
            <a:off x="167136" y="1416827"/>
            <a:ext cx="11400121" cy="342169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38BCC7B-BE2B-56B3-3936-FD463F7231CF}"/>
              </a:ext>
            </a:extLst>
          </p:cNvPr>
          <p:cNvSpPr/>
          <p:nvPr/>
        </p:nvSpPr>
        <p:spPr>
          <a:xfrm>
            <a:off x="840564" y="4838518"/>
            <a:ext cx="10510872" cy="905056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30B05381-2A3C-4207-B756-6071C227E793}"/>
              </a:ext>
            </a:extLst>
          </p:cNvPr>
          <p:cNvSpPr/>
          <p:nvPr/>
        </p:nvSpPr>
        <p:spPr>
          <a:xfrm>
            <a:off x="582356" y="48103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389F5-A4F8-4D1D-8EF3-2438AECF1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262"/>
          <a:stretch/>
        </p:blipFill>
        <p:spPr>
          <a:xfrm>
            <a:off x="411668" y="918358"/>
            <a:ext cx="11027288" cy="330978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A620BE5-B0F9-46CF-978C-FF08CA763DBB}"/>
              </a:ext>
            </a:extLst>
          </p:cNvPr>
          <p:cNvSpPr/>
          <p:nvPr/>
        </p:nvSpPr>
        <p:spPr>
          <a:xfrm>
            <a:off x="3089855" y="4337583"/>
            <a:ext cx="5371393" cy="1108252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+ 61 + 8 =    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08D2673-4FF7-414F-A733-59A454239633}"/>
              </a:ext>
            </a:extLst>
          </p:cNvPr>
          <p:cNvSpPr txBox="1"/>
          <p:nvPr/>
        </p:nvSpPr>
        <p:spPr>
          <a:xfrm>
            <a:off x="6571488" y="4628260"/>
            <a:ext cx="1804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    </a:t>
            </a:r>
            <a:r>
              <a:rPr lang="vi-VN" sz="5000" b="1" dirty="0">
                <a:solidFill>
                  <a:srgbClr val="FF0000"/>
                </a:solidFill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8256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animBg="1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E8C47-D5C9-4B82-DDDA-4FFDB0AE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B43A0BB-0FF6-4D72-CD1A-283897D32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124F6-EBB6-F836-CFD3-DC542F2CF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297" y="754173"/>
            <a:ext cx="9694606" cy="5103846"/>
          </a:xfrm>
          <a:prstGeom prst="rect">
            <a:avLst/>
          </a:prstGeom>
        </p:spPr>
      </p:pic>
      <p:pic>
        <p:nvPicPr>
          <p:cNvPr id="6" name="1IEVERT94_62PUP7">
            <a:hlinkClick r:id="" action="ppaction://media"/>
            <a:extLst>
              <a:ext uri="{FF2B5EF4-FFF2-40B4-BE49-F238E27FC236}">
                <a16:creationId xmlns:a16="http://schemas.microsoft.com/office/drawing/2014/main" id="{88D0EC1F-6892-669F-108F-F3410701C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2880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171</Words>
  <Application>Microsoft Office PowerPoint</Application>
  <PresentationFormat>Widescreen</PresentationFormat>
  <Paragraphs>55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HoneyCream</vt:lpstr>
      <vt:lpstr>UTM Cookies</vt:lpstr>
      <vt:lpstr>.VnHelvetInsH</vt:lpstr>
      <vt:lpstr>.VnTime</vt:lpstr>
      <vt:lpstr>Arial</vt:lpstr>
      <vt:lpstr>Calibri</vt:lpstr>
      <vt:lpstr>Impact</vt:lpstr>
      <vt:lpstr>Times New Roman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Thanh Hai</dc:creator>
  <cp:lastModifiedBy>nhung nguyễn</cp:lastModifiedBy>
  <cp:revision>61</cp:revision>
  <dcterms:created xsi:type="dcterms:W3CDTF">2024-10-13T15:58:09Z</dcterms:created>
  <dcterms:modified xsi:type="dcterms:W3CDTF">2025-04-01T14:49:37Z</dcterms:modified>
</cp:coreProperties>
</file>