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1" r:id="rId2"/>
    <p:sldId id="263" r:id="rId3"/>
    <p:sldId id="297" r:id="rId4"/>
    <p:sldId id="300" r:id="rId5"/>
    <p:sldId id="301" r:id="rId6"/>
    <p:sldId id="280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81450" autoAdjust="0"/>
  </p:normalViewPr>
  <p:slideViewPr>
    <p:cSldViewPr snapToGrid="0">
      <p:cViewPr varScale="1">
        <p:scale>
          <a:sx n="68" d="100"/>
          <a:sy n="68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C7BA4-3D83-4E63-8BA6-D65EE9E2D94F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884E4-C4B1-466C-96C6-CC679B74D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884E4-C4B1-466C-96C6-CC679B74D3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56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iọng của dê con không lịch sự, hách dịch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- </a:t>
            </a:r>
            <a:r>
              <a:rPr lang="en-US" dirty="0" err="1"/>
              <a:t>Gi</a:t>
            </a:r>
            <a:r>
              <a:rPr lang="en-US" baseline="0" dirty="0" err="1"/>
              <a:t>ọng</a:t>
            </a:r>
            <a:r>
              <a:rPr lang="en-US" baseline="0" dirty="0"/>
              <a:t> </a:t>
            </a:r>
            <a:r>
              <a:rPr lang="en-US" baseline="0" dirty="0" err="1"/>
              <a:t>hươu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chịu</a:t>
            </a:r>
            <a:r>
              <a:rPr lang="en-US" baseline="0" dirty="0"/>
              <a:t>, </a:t>
            </a:r>
            <a:r>
              <a:rPr lang="en-US" baseline="0" dirty="0" err="1"/>
              <a:t>lạnh</a:t>
            </a:r>
            <a:r>
              <a:rPr lang="en-US" baseline="0" dirty="0"/>
              <a:t> </a:t>
            </a:r>
            <a:r>
              <a:rPr lang="en-US" baseline="0" dirty="0" err="1"/>
              <a:t>lùng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884E4-C4B1-466C-96C6-CC679B74D3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6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5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6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8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3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6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0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2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DD48D-DF51-4D85-8C56-4D9DD8569742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C68A1-F0DE-4126-8383-F53FE6ADD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0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àn nhạc trong vườn - Âm nhạc lớp 2 - Kết nố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42782.9999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1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7086" y="60960"/>
            <a:ext cx="12009120" cy="6679474"/>
          </a:xfrm>
          <a:prstGeom prst="roundRect">
            <a:avLst>
              <a:gd name="adj" fmla="val 4715"/>
            </a:avLst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960"/>
            <a:ext cx="9144000" cy="899477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6" b="97763" l="1569" r="89926">
                        <a14:foregroundMark x1="10818" y1="29306" x2="10818" y2="29306"/>
                        <a14:foregroundMark x1="5615" y1="25056" x2="5615" y2="25056"/>
                        <a14:foregroundMark x1="3964" y1="14765" x2="3964" y2="14765"/>
                        <a14:foregroundMark x1="8918" y1="8501" x2="8918" y2="8501"/>
                        <a14:foregroundMark x1="28241" y1="12975" x2="28241" y2="12975"/>
                        <a14:foregroundMark x1="34021" y1="21477" x2="34021" y2="21477"/>
                        <a14:foregroundMark x1="33196" y1="26398" x2="33196" y2="26398"/>
                        <a14:foregroundMark x1="34021" y1="26398" x2="34021" y2="26398"/>
                        <a14:foregroundMark x1="33031" y1="29306" x2="32535" y2="29530"/>
                        <a14:foregroundMark x1="30966" y1="30425" x2="30966" y2="30425"/>
                        <a14:foregroundMark x1="24030" y1="8725" x2="24030" y2="8725"/>
                        <a14:foregroundMark x1="19736" y1="6935" x2="19736" y2="6935"/>
                        <a14:foregroundMark x1="15111" y1="16779" x2="15111" y2="16779"/>
                        <a14:foregroundMark x1="10818" y1="17450" x2="10818" y2="17450"/>
                        <a14:foregroundMark x1="8258" y1="17450" x2="8258" y2="17450"/>
                        <a14:foregroundMark x1="7184" y1="17450" x2="7184" y2="17450"/>
                        <a14:foregroundMark x1="13543" y1="12528" x2="13543" y2="12528"/>
                        <a14:foregroundMark x1="18745" y1="14318" x2="19158" y2="14765"/>
                        <a14:foregroundMark x1="22709" y1="15884" x2="22709" y2="15884"/>
                        <a14:foregroundMark x1="22130" y1="22371" x2="22130" y2="22371"/>
                        <a14:foregroundMark x1="17836" y1="23937" x2="17341" y2="24609"/>
                        <a14:foregroundMark x1="14699" y1="25056" x2="14699" y2="25056"/>
                        <a14:foregroundMark x1="12221" y1="23714" x2="12221" y2="23714"/>
                        <a14:foregroundMark x1="10405" y1="25056" x2="10405" y2="25056"/>
                      </a14:backgroundRemoval>
                    </a14:imgEffect>
                  </a14:imgLayer>
                </a14:imgProps>
              </a:ext>
            </a:extLst>
          </a:blip>
          <a:srcRect r="48239"/>
          <a:stretch/>
        </p:blipFill>
        <p:spPr>
          <a:xfrm>
            <a:off x="-415327" y="726917"/>
            <a:ext cx="7014509" cy="5002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6" b="100000" l="2967" r="89878">
                        <a14:foregroundMark x1="56195" y1="42953" x2="56195" y2="42953"/>
                        <a14:foregroundMark x1="51134" y1="44743" x2="51134" y2="44743"/>
                        <a14:foregroundMark x1="52007" y1="39374" x2="52705" y2="39374"/>
                        <a14:foregroundMark x1="23735" y1="90604" x2="23735" y2="90604"/>
                        <a14:foregroundMark x1="57243" y1="81208" x2="57243" y2="81208"/>
                        <a14:foregroundMark x1="56719" y1="84116" x2="56719" y2="84116"/>
                        <a14:foregroundMark x1="58639" y1="81655" x2="58639" y2="81655"/>
                        <a14:foregroundMark x1="55148" y1="82103" x2="55148" y2="82103"/>
                        <a14:foregroundMark x1="57417" y1="85011" x2="57417" y2="85011"/>
                        <a14:foregroundMark x1="52356" y1="46532" x2="52356" y2="46532"/>
                        <a14:foregroundMark x1="54625" y1="45414" x2="54625" y2="45414"/>
                        <a14:foregroundMark x1="50436" y1="20134" x2="50436" y2="20134"/>
                        <a14:foregroundMark x1="31937" y1="19463" x2="31937" y2="19463"/>
                        <a14:foregroundMark x1="22339" y1="19239" x2="22339" y2="19239"/>
                        <a14:foregroundMark x1="19372" y1="19239" x2="19372" y2="19239"/>
                        <a14:foregroundMark x1="17452" y1="18792" x2="17452" y2="18792"/>
                        <a14:foregroundMark x1="23037" y1="14765" x2="24607" y2="14094"/>
                        <a14:foregroundMark x1="25305" y1="13423" x2="27749" y2="13423"/>
                        <a14:foregroundMark x1="29494" y1="13423" x2="30716" y2="13423"/>
                        <a14:foregroundMark x1="33333" y1="13423" x2="34031" y2="13423"/>
                        <a14:foregroundMark x1="35777" y1="13423" x2="38394" y2="13423"/>
                        <a14:foregroundMark x1="38918" y1="13423" x2="38918" y2="13423"/>
                        <a14:foregroundMark x1="39092" y1="13423" x2="43106" y2="14094"/>
                        <a14:foregroundMark x1="46073" y1="14989" x2="47993" y2="14989"/>
                        <a14:foregroundMark x1="50087" y1="14989" x2="51134" y2="14989"/>
                        <a14:foregroundMark x1="53927" y1="14989" x2="55497" y2="15213"/>
                        <a14:foregroundMark x1="59337" y1="15213" x2="62129" y2="15660"/>
                        <a14:foregroundMark x1="63700" y1="15660" x2="64398" y2="15660"/>
                        <a14:foregroundMark x1="65271" y1="15660" x2="65271" y2="15660"/>
                        <a14:foregroundMark x1="65794" y1="21477" x2="65271" y2="22819"/>
                        <a14:foregroundMark x1="63874" y1="24832" x2="62304" y2="26398"/>
                        <a14:foregroundMark x1="61606" y1="26846" x2="61606" y2="26846"/>
                        <a14:foregroundMark x1="60908" y1="27293" x2="60908" y2="27293"/>
                        <a14:foregroundMark x1="50960" y1="28412" x2="50262" y2="28635"/>
                        <a14:foregroundMark x1="46248" y1="30201" x2="45375" y2="30201"/>
                        <a14:foregroundMark x1="42757" y1="30201" x2="42757" y2="30201"/>
                        <a14:foregroundMark x1="35602" y1="28188" x2="35602" y2="28188"/>
                        <a14:foregroundMark x1="34380" y1="28188" x2="34380" y2="28188"/>
                        <a14:foregroundMark x1="31414" y1="27740" x2="31414" y2="27740"/>
                        <a14:foregroundMark x1="26353" y1="26622" x2="26353" y2="26622"/>
                        <a14:foregroundMark x1="24607" y1="26398" x2="24607" y2="26398"/>
                        <a14:foregroundMark x1="20942" y1="23266" x2="20942" y2="23266"/>
                        <a14:foregroundMark x1="16928" y1="21924" x2="16928" y2="21924"/>
                        <a14:foregroundMark x1="31414" y1="19687" x2="31414" y2="19687"/>
                        <a14:foregroundMark x1="28098" y1="21477" x2="28098" y2="21477"/>
                        <a14:foregroundMark x1="60209" y1="21477" x2="60209" y2="21477"/>
                        <a14:foregroundMark x1="55846" y1="24832" x2="55846" y2="24832"/>
                        <a14:foregroundMark x1="51658" y1="24832" x2="51658" y2="24832"/>
                        <a14:foregroundMark x1="42757" y1="22819" x2="42757" y2="22819"/>
                        <a14:foregroundMark x1="36300" y1="23937" x2="36300" y2="23937"/>
                        <a14:foregroundMark x1="31239" y1="23937" x2="31239" y2="23937"/>
                        <a14:foregroundMark x1="37696" y1="32662" x2="37696" y2="32662"/>
                        <a14:foregroundMark x1="35777" y1="32662" x2="35777" y2="32662"/>
                        <a14:foregroundMark x1="38918" y1="29083" x2="38918" y2="29083"/>
                        <a14:foregroundMark x1="42757" y1="23714" x2="42757" y2="23714"/>
                        <a14:foregroundMark x1="40314" y1="19687" x2="40314" y2="19687"/>
                        <a14:foregroundMark x1="63176" y1="21477" x2="63176" y2="21477"/>
                        <a14:foregroundMark x1="53752" y1="21924" x2="53752" y2="21924"/>
                        <a14:foregroundMark x1="56894" y1="21477" x2="56894" y2="21477"/>
                        <a14:foregroundMark x1="23909" y1="23937" x2="23909" y2="23937"/>
                        <a14:foregroundMark x1="39616" y1="23714" x2="39616" y2="23714"/>
                        <a14:foregroundMark x1="47644" y1="23266" x2="47644" y2="23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1646" y="614997"/>
            <a:ext cx="6423559" cy="5011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115" y="5880791"/>
            <a:ext cx="11660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46166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7086" y="60960"/>
            <a:ext cx="12009120" cy="6679474"/>
          </a:xfrm>
          <a:prstGeom prst="roundRect">
            <a:avLst>
              <a:gd name="adj" fmla="val 4715"/>
            </a:avLst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92302" y="2679226"/>
            <a:ext cx="5160854" cy="3846443"/>
          </a:xfrm>
          <a:prstGeom prst="roundRect">
            <a:avLst>
              <a:gd name="adj" fmla="val 10273"/>
            </a:avLst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5317" y="4131590"/>
            <a:ext cx="2081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0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646" y="256952"/>
            <a:ext cx="9144000" cy="1712461"/>
          </a:xfrm>
        </p:spPr>
        <p:txBody>
          <a:bodyPr anchor="ctr">
            <a:norm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b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9646" y="60960"/>
            <a:ext cx="9144000" cy="478472"/>
          </a:xfrm>
        </p:spPr>
        <p:txBody>
          <a:bodyPr>
            <a:noAutofit/>
          </a:bodyPr>
          <a:lstStyle/>
          <a:p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57682" y="2536939"/>
            <a:ext cx="5160854" cy="3846443"/>
          </a:xfrm>
          <a:prstGeom prst="roundRect">
            <a:avLst>
              <a:gd name="adj" fmla="val 10958"/>
            </a:avLst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125923" y="2013346"/>
            <a:ext cx="2069438" cy="7026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03390" y="2013346"/>
            <a:ext cx="2418288" cy="7026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16" y="2976436"/>
            <a:ext cx="1888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5316" y="3576730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4000" b="1" dirty="0"/>
          </a:p>
        </p:txBody>
      </p:sp>
      <p:sp>
        <p:nvSpPr>
          <p:cNvPr id="24" name="Rectangle 23"/>
          <p:cNvSpPr/>
          <p:nvPr/>
        </p:nvSpPr>
        <p:spPr>
          <a:xfrm>
            <a:off x="2015490" y="5284950"/>
            <a:ext cx="527233" cy="493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18114" y="5835090"/>
            <a:ext cx="483176" cy="483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85839" y="4133458"/>
            <a:ext cx="656883" cy="58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470" y="4730089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Xin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4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2302" y="5284949"/>
            <a:ext cx="2246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000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1" grpId="0"/>
      <p:bldP spid="24" grpId="0" animBg="1"/>
      <p:bldP spid="26" grpId="0" animBg="1"/>
      <p:bldP spid="28" grpId="0" animBg="1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17050" r="60529" b="47968"/>
          <a:stretch/>
        </p:blipFill>
        <p:spPr>
          <a:xfrm>
            <a:off x="10327416" y="2230136"/>
            <a:ext cx="4768770" cy="2465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17050" r="60529" b="47968"/>
          <a:stretch/>
        </p:blipFill>
        <p:spPr>
          <a:xfrm>
            <a:off x="-1082189" y="0"/>
            <a:ext cx="4768770" cy="246548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281241" y="2057400"/>
            <a:ext cx="7813040" cy="1605280"/>
          </a:xfrm>
          <a:prstGeom prst="roundRect">
            <a:avLst>
              <a:gd name="adj" fmla="val 12823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3662680"/>
            <a:ext cx="12334240" cy="6096000"/>
          </a:xfrm>
          <a:prstGeom prst="rect">
            <a:avLst/>
          </a:prstGeom>
          <a:effectLst>
            <a:reflection stA="22000" endPos="65000" dist="50800" dir="5400000" sy="-100000" algn="bl" rotWithShape="0"/>
          </a:effectLst>
        </p:spPr>
      </p:pic>
      <p:sp>
        <p:nvSpPr>
          <p:cNvPr id="4" name="Rounded Rectangle 3"/>
          <p:cNvSpPr/>
          <p:nvPr/>
        </p:nvSpPr>
        <p:spPr>
          <a:xfrm>
            <a:off x="2281241" y="2057400"/>
            <a:ext cx="7813040" cy="1605280"/>
          </a:xfrm>
          <a:prstGeom prst="roundRect">
            <a:avLst>
              <a:gd name="adj" fmla="val 12823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vi-VN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72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7086" y="60960"/>
            <a:ext cx="12009120" cy="6679474"/>
          </a:xfrm>
          <a:prstGeom prst="roundRect">
            <a:avLst>
              <a:gd name="adj" fmla="val 4715"/>
            </a:avLst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7085" y="60960"/>
            <a:ext cx="12009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36000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36000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87085" y="17515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207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75360" y="1574800"/>
            <a:ext cx="6471920" cy="12293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75360" y="3017520"/>
            <a:ext cx="9062720" cy="12293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961"/>
          <a:stretch/>
        </p:blipFill>
        <p:spPr>
          <a:xfrm>
            <a:off x="0" y="3723640"/>
            <a:ext cx="12293600" cy="32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44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3802" l="0" r="983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10320" y="-89553"/>
            <a:ext cx="3281680" cy="344627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47040" y="3078480"/>
            <a:ext cx="11318240" cy="1605280"/>
          </a:xfrm>
          <a:prstGeom prst="roundRect">
            <a:avLst>
              <a:gd name="adj" fmla="val 12823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Chào anh hà mã, anh giúp bọn em qua sông được không ạ?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3662680"/>
            <a:ext cx="12334240" cy="6096000"/>
          </a:xfrm>
          <a:prstGeom prst="rect">
            <a:avLst/>
          </a:prstGeom>
          <a:effectLst>
            <a:reflection stA="22000" endPos="65000" dist="50800" dir="5400000" sy="-100000" algn="bl" rotWithShape="0"/>
          </a:effectLst>
        </p:spPr>
      </p:pic>
      <p:sp>
        <p:nvSpPr>
          <p:cNvPr id="4" name="Rounded Rectangle 3"/>
          <p:cNvSpPr/>
          <p:nvPr/>
        </p:nvSpPr>
        <p:spPr>
          <a:xfrm>
            <a:off x="447040" y="3078480"/>
            <a:ext cx="11318240" cy="1605280"/>
          </a:xfrm>
          <a:prstGeom prst="roundRect">
            <a:avLst>
              <a:gd name="adj" fmla="val 12823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Chào anh hà mã,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giúp bọn em qua sông được không ạ?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487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185</Words>
  <Application>Microsoft Office PowerPoint</Application>
  <PresentationFormat>Widescreen</PresentationFormat>
  <Paragraphs>24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Quan sát tranh</vt:lpstr>
      <vt:lpstr>Đọc CẢM ƠN ANH HÀ MÃ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ngày hôm nay</dc:title>
  <dc:creator>HNC</dc:creator>
  <cp:lastModifiedBy>nhung nguyễn</cp:lastModifiedBy>
  <cp:revision>29</cp:revision>
  <dcterms:created xsi:type="dcterms:W3CDTF">2024-03-31T14:19:37Z</dcterms:created>
  <dcterms:modified xsi:type="dcterms:W3CDTF">2025-04-29T06:12:40Z</dcterms:modified>
</cp:coreProperties>
</file>