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61" r:id="rId3"/>
    <p:sldMasterId id="2147483827" r:id="rId4"/>
    <p:sldMasterId id="2147483859" r:id="rId5"/>
    <p:sldMasterId id="2147483873" r:id="rId6"/>
    <p:sldMasterId id="2147483895" r:id="rId7"/>
  </p:sldMasterIdLst>
  <p:notesMasterIdLst>
    <p:notesMasterId r:id="rId13"/>
  </p:notesMasterIdLst>
  <p:sldIdLst>
    <p:sldId id="3401" r:id="rId8"/>
    <p:sldId id="3402" r:id="rId9"/>
    <p:sldId id="496" r:id="rId10"/>
    <p:sldId id="339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33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DC5C0A-0D26-4132-B61F-2E06C1498E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9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38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75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2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8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36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2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01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14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328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6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1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57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4" y="342796"/>
            <a:ext cx="1521524" cy="35898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4"/>
            <a:ext cx="1899833" cy="276977"/>
          </a:xfrm>
          <a:prstGeom prst="rect">
            <a:avLst/>
          </a:prstGeom>
          <a:noFill/>
        </p:spPr>
        <p:txBody>
          <a:bodyPr wrap="none" lIns="91417" tIns="45709" rIns="91417" bIns="45709">
            <a:spAutoFit/>
          </a:bodyPr>
          <a:lstStyle/>
          <a:p>
            <a:pPr defTabSz="914096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4096">
              <a:defRPr/>
            </a:pPr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2025/4/29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622764"/>
      </p:ext>
    </p:extLst>
  </p:cSld>
  <p:clrMapOvr>
    <a:masterClrMapping/>
  </p:clrMapOvr>
  <p:transition spd="med" advClick="0" advTm="0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5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A404991-DC8B-44E9-97DB-783310D50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25B1FBD-A72F-4401-8221-9042861C1EB0}"/>
              </a:ext>
            </a:extLst>
          </p:cNvPr>
          <p:cNvSpPr/>
          <p:nvPr userDrawn="1"/>
        </p:nvSpPr>
        <p:spPr>
          <a:xfrm>
            <a:off x="192910" y="196770"/>
            <a:ext cx="11806177" cy="6464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F73B100-4B5E-4F9E-8674-58E9344AFC50}"/>
              </a:ext>
            </a:extLst>
          </p:cNvPr>
          <p:cNvSpPr/>
          <p:nvPr userDrawn="1"/>
        </p:nvSpPr>
        <p:spPr>
          <a:xfrm>
            <a:off x="360742" y="344346"/>
            <a:ext cx="11470511" cy="6169306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9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79294" y="48971"/>
            <a:ext cx="116835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noProof="0" dirty="0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MÀ CHƠI, CHƠI MÀ HỌC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5400" b="1" u="sng" dirty="0">
              <a:ln w="19050">
                <a:solidFill>
                  <a:prstClr val="white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</a:t>
            </a:r>
            <a:r>
              <a:rPr lang="en-US" sz="5400" b="1" baseline="0" dirty="0" err="1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oán</a:t>
            </a:r>
            <a:endParaRPr lang="en-US" sz="5400" b="1" baseline="0" dirty="0">
              <a:ln w="19050">
                <a:solidFill>
                  <a:prstClr val="white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Luyện</a:t>
            </a:r>
            <a:r>
              <a:rPr kumimoji="0" lang="en-US" sz="5400" b="1" i="0" strike="noStrike" kern="1200" cap="none" spc="0" normalizeH="0" noProof="0" dirty="0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 </a:t>
            </a:r>
            <a:r>
              <a:rPr kumimoji="0" lang="en-US" sz="5400" b="1" i="0" strike="noStrike" kern="1200" cap="none" spc="0" normalizeH="0" noProof="0" dirty="0" err="1">
                <a:ln w="19050"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</a:rPr>
              <a:t>tập</a:t>
            </a:r>
            <a:endParaRPr kumimoji="0" lang="en-US" sz="5400" b="1" i="0" strike="noStrike" kern="1200" cap="none" spc="0" normalizeH="0" baseline="0" noProof="0" dirty="0">
              <a:ln w="19050">
                <a:solidFill>
                  <a:prstClr val="white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679354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F1E868-681F-4A36-B6CD-E3EEFE0AD710}"/>
              </a:ext>
            </a:extLst>
          </p:cNvPr>
          <p:cNvSpPr/>
          <p:nvPr/>
        </p:nvSpPr>
        <p:spPr>
          <a:xfrm>
            <a:off x="930688" y="845245"/>
            <a:ext cx="3709405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Bài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1 :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Tính</a:t>
            </a: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637" y="1665216"/>
            <a:ext cx="10275576" cy="3951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/>
              <a:t>2 x 3=           5 x 4 =            2 x 1 =                5 x 1 =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6: 2 =             20 : 5 =            2 : 2 =                5 : 5 =</a:t>
            </a:r>
          </a:p>
          <a:p>
            <a:pPr algn="ctr">
              <a:lnSpc>
                <a:spcPct val="150000"/>
              </a:lnSpc>
            </a:pPr>
            <a:r>
              <a:rPr lang="en-US" sz="2800" dirty="0"/>
              <a:t>6 : 3 =            20 : 4 =            2 : 1 =              5: 1 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2967103" y="2795606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2876312" y="341782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2967103" y="407085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5151748" y="2795606"/>
            <a:ext cx="896817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2 0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9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5280246" y="341782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5375664" y="407085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7426160" y="2795606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7396978" y="341782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7565043" y="407085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srgbClr val="FF0000"/>
                </a:solidFill>
                <a:latin typeface="Calibri" panose="020F0502020204030204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9948320" y="2795606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9987231" y="3417828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9948319" y="4054014"/>
            <a:ext cx="768319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FF0000"/>
                </a:solidFill>
                <a:latin typeface="Calibri" panose="020F0502020204030204"/>
              </a:rPr>
              <a:t>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27448714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D6E9CAA-748C-4FBE-9746-EB3800BDD809}"/>
              </a:ext>
            </a:extLst>
          </p:cNvPr>
          <p:cNvSpPr txBox="1"/>
          <p:nvPr/>
        </p:nvSpPr>
        <p:spPr>
          <a:xfrm>
            <a:off x="2200940" y="301259"/>
            <a:ext cx="894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Viết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tổng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838B3B-2DC3-4B41-93AC-0A360F85FE48}"/>
              </a:ext>
            </a:extLst>
          </p:cNvPr>
          <p:cNvSpPr txBox="1"/>
          <p:nvPr/>
        </p:nvSpPr>
        <p:spPr>
          <a:xfrm>
            <a:off x="907228" y="2898874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7 x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50D49-3A8B-4C0B-A45B-C39BF66BDDA5}"/>
              </a:ext>
            </a:extLst>
          </p:cNvPr>
          <p:cNvSpPr txBox="1"/>
          <p:nvPr/>
        </p:nvSpPr>
        <p:spPr>
          <a:xfrm>
            <a:off x="4428741" y="2844635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8 x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F0AB35-972F-4A64-BAE4-A17A3993498C}"/>
              </a:ext>
            </a:extLst>
          </p:cNvPr>
          <p:cNvSpPr txBox="1"/>
          <p:nvPr/>
        </p:nvSpPr>
        <p:spPr>
          <a:xfrm>
            <a:off x="8147304" y="2770163"/>
            <a:ext cx="262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 x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331139-8799-4FB1-B7A0-E3AC64DAD0C2}"/>
              </a:ext>
            </a:extLst>
          </p:cNvPr>
          <p:cNvSpPr txBox="1"/>
          <p:nvPr/>
        </p:nvSpPr>
        <p:spPr>
          <a:xfrm>
            <a:off x="238803" y="3759399"/>
            <a:ext cx="51142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x 3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+ 7 + 7 = 21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x 3 = 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2C3DD-CF8A-40EE-B917-75F40690651C}"/>
              </a:ext>
            </a:extLst>
          </p:cNvPr>
          <p:cNvSpPr txBox="1"/>
          <p:nvPr/>
        </p:nvSpPr>
        <p:spPr>
          <a:xfrm>
            <a:off x="5962661" y="3759399"/>
            <a:ext cx="62271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8 x 4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+ 8 + 8 + 8 = 32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8 x 4 = 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79DE61-113E-4579-B1A9-F159215D98B1}"/>
              </a:ext>
            </a:extLst>
          </p:cNvPr>
          <p:cNvSpPr txBox="1"/>
          <p:nvPr/>
        </p:nvSpPr>
        <p:spPr>
          <a:xfrm>
            <a:off x="2861496" y="5254724"/>
            <a:ext cx="6540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6 x 5 =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+ 6 + 6 + 6 + 6 = 30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6 x 5 = 30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1217916"/>
            <a:ext cx="4865380" cy="78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MẪU : 8 x 3 =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62661" y="1210589"/>
            <a:ext cx="2184643" cy="80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 + 8 + 8 = 24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4600" y="2016989"/>
            <a:ext cx="5632704" cy="8055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     8 x 3 = 24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2" grpId="0"/>
      <p:bldP spid="13" grpId="0"/>
      <p:bldP spid="2" grpId="0" animBg="1"/>
      <p:bldP spid="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704637" y="679354"/>
            <a:ext cx="11487363" cy="8199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83" tIns="43341" rIns="86683" bIns="4334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20F0502020204030204"/>
              <a:cs typeface="+mn-ea"/>
              <a:sym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F1E868-681F-4A36-B6CD-E3EEFE0AD710}"/>
              </a:ext>
            </a:extLst>
          </p:cNvPr>
          <p:cNvSpPr/>
          <p:nvPr/>
        </p:nvSpPr>
        <p:spPr>
          <a:xfrm>
            <a:off x="1105786" y="759729"/>
            <a:ext cx="1329069" cy="6592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54561-8506-4238-8345-5C18985441A5}"/>
              </a:ext>
            </a:extLst>
          </p:cNvPr>
          <p:cNvSpPr txBox="1"/>
          <p:nvPr/>
        </p:nvSpPr>
        <p:spPr>
          <a:xfrm>
            <a:off x="2030818" y="2237031"/>
            <a:ext cx="92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3DA69-AAB1-4831-8637-591C6657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25" y="1572489"/>
            <a:ext cx="7150185" cy="191386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6B9B6F-4993-48C8-BB26-B9DAD254F520}"/>
              </a:ext>
            </a:extLst>
          </p:cNvPr>
          <p:cNvSpPr/>
          <p:nvPr/>
        </p:nvSpPr>
        <p:spPr>
          <a:xfrm>
            <a:off x="6517758" y="2316753"/>
            <a:ext cx="925032" cy="5847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D9FD40-4498-4E38-9D63-D8DF7941CD2F}"/>
              </a:ext>
            </a:extLst>
          </p:cNvPr>
          <p:cNvSpPr/>
          <p:nvPr/>
        </p:nvSpPr>
        <p:spPr>
          <a:xfrm>
            <a:off x="9257449" y="2136000"/>
            <a:ext cx="925032" cy="58477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pic>
        <p:nvPicPr>
          <p:cNvPr id="1026" name="Picture 2" descr="https://f10.photo.talk.zdn.vn/6374943793961574705/bd40b8483780fbdea2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818" y="3901497"/>
            <a:ext cx="8635222" cy="18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: Rounded Corners 10">
            <a:extLst>
              <a:ext uri="{FF2B5EF4-FFF2-40B4-BE49-F238E27FC236}">
                <a16:creationId xmlns:a16="http://schemas.microsoft.com/office/drawing/2014/main" id="{79E98DE1-A887-4994-94A9-99B590F9C330}"/>
              </a:ext>
            </a:extLst>
          </p:cNvPr>
          <p:cNvSpPr/>
          <p:nvPr/>
        </p:nvSpPr>
        <p:spPr>
          <a:xfrm>
            <a:off x="6448318" y="4566041"/>
            <a:ext cx="627321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8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2">
            <a:extLst>
              <a:ext uri="{FF2B5EF4-FFF2-40B4-BE49-F238E27FC236}">
                <a16:creationId xmlns:a16="http://schemas.microsoft.com/office/drawing/2014/main" id="{DE52E9C5-10FF-41F1-BEE1-1DAEBC951C1E}"/>
              </a:ext>
            </a:extLst>
          </p:cNvPr>
          <p:cNvSpPr/>
          <p:nvPr/>
        </p:nvSpPr>
        <p:spPr>
          <a:xfrm>
            <a:off x="8764789" y="4566041"/>
            <a:ext cx="955176" cy="4465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/>
              </a:rPr>
              <a:t>17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1736"/>
      </p:ext>
    </p:extLst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 animBg="1"/>
      <p:bldP spid="8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E1F0EF-309E-46AF-81DE-28BB465DF24E}"/>
              </a:ext>
            </a:extLst>
          </p:cNvPr>
          <p:cNvSpPr txBox="1"/>
          <p:nvPr/>
        </p:nvSpPr>
        <p:spPr>
          <a:xfrm>
            <a:off x="2126512" y="641940"/>
            <a:ext cx="8952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 chuẩn bị cho buổi sinh nhật, mỗi lọ hoa Mai cắm 5 bông hoa. Hỏi 2 lọ hoa như vậy Mai cắm tất cả bao nhiêu bông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3AF89C8-54D8-4445-814A-E80031CC7149}"/>
              </a:ext>
            </a:extLst>
          </p:cNvPr>
          <p:cNvSpPr/>
          <p:nvPr/>
        </p:nvSpPr>
        <p:spPr>
          <a:xfrm>
            <a:off x="438039" y="2324572"/>
            <a:ext cx="3177031" cy="2011680"/>
          </a:xfrm>
          <a:prstGeom prst="cloudCallout">
            <a:avLst>
              <a:gd name="adj1" fmla="val -46073"/>
              <a:gd name="adj2" fmla="val 57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E5F2-649D-4130-A616-6E61B836305B}"/>
              </a:ext>
            </a:extLst>
          </p:cNvPr>
          <p:cNvCxnSpPr/>
          <p:nvPr/>
        </p:nvCxnSpPr>
        <p:spPr>
          <a:xfrm>
            <a:off x="8991602" y="1137684"/>
            <a:ext cx="19138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907ED2-980E-417C-8B04-B9B2089BCA2B}"/>
              </a:ext>
            </a:extLst>
          </p:cNvPr>
          <p:cNvCxnSpPr>
            <a:cxnSpLocks/>
          </p:cNvCxnSpPr>
          <p:nvPr/>
        </p:nvCxnSpPr>
        <p:spPr>
          <a:xfrm>
            <a:off x="2275959" y="1616149"/>
            <a:ext cx="37213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D3131C-FC0F-4CA8-A500-079808668792}"/>
              </a:ext>
            </a:extLst>
          </p:cNvPr>
          <p:cNvCxnSpPr>
            <a:cxnSpLocks/>
          </p:cNvCxnSpPr>
          <p:nvPr/>
        </p:nvCxnSpPr>
        <p:spPr>
          <a:xfrm>
            <a:off x="7091918" y="1616149"/>
            <a:ext cx="37213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42F567F-454F-4C26-A04F-88D46B4497A6}"/>
              </a:ext>
            </a:extLst>
          </p:cNvPr>
          <p:cNvCxnSpPr>
            <a:cxnSpLocks/>
          </p:cNvCxnSpPr>
          <p:nvPr/>
        </p:nvCxnSpPr>
        <p:spPr>
          <a:xfrm>
            <a:off x="2275959" y="2101289"/>
            <a:ext cx="54326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9C1D696-B378-4B0B-901E-8B64BAAAC873}"/>
              </a:ext>
            </a:extLst>
          </p:cNvPr>
          <p:cNvSpPr/>
          <p:nvPr/>
        </p:nvSpPr>
        <p:spPr>
          <a:xfrm>
            <a:off x="3439972" y="2324572"/>
            <a:ext cx="8213764" cy="29003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 x 2 = 10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40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59B776"/>
      </a:accent1>
      <a:accent2>
        <a:srgbClr val="59B776"/>
      </a:accent2>
      <a:accent3>
        <a:srgbClr val="59B776"/>
      </a:accent3>
      <a:accent4>
        <a:srgbClr val="59B776"/>
      </a:accent4>
      <a:accent5>
        <a:srgbClr val="59B776"/>
      </a:accent5>
      <a:accent6>
        <a:srgbClr val="59B776"/>
      </a:accent6>
      <a:hlink>
        <a:srgbClr val="168BBA"/>
      </a:hlink>
      <a:folHlink>
        <a:srgbClr val="68000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273</Words>
  <Application>Microsoft Office PowerPoint</Application>
  <PresentationFormat>Widescreen</PresentationFormat>
  <Paragraphs>50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Arial-Rounded</vt:lpstr>
      <vt:lpstr>等线</vt:lpstr>
      <vt:lpstr>ITC Avant Garde Std Bk</vt:lpstr>
      <vt:lpstr>微软雅黑</vt:lpstr>
      <vt:lpstr>字魂59号-创粗黑</vt:lpstr>
      <vt:lpstr>Arial</vt:lpstr>
      <vt:lpstr>Calibri</vt:lpstr>
      <vt:lpstr>1_Office 主题</vt:lpstr>
      <vt:lpstr>千图网海量PPT模板www.58pic.com​​</vt:lpstr>
      <vt:lpstr>2_Office 主题</vt:lpstr>
      <vt:lpstr>https://www.freeppt7.com</vt:lpstr>
      <vt:lpstr>1_Office Theme</vt:lpstr>
      <vt:lpstr>3_Office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nhung nguyễn</cp:lastModifiedBy>
  <cp:revision>50</cp:revision>
  <dcterms:created xsi:type="dcterms:W3CDTF">2021-07-20T01:55:21Z</dcterms:created>
  <dcterms:modified xsi:type="dcterms:W3CDTF">2025-04-29T06:21:25Z</dcterms:modified>
</cp:coreProperties>
</file>