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4" r:id="rId3"/>
    <p:sldId id="301" r:id="rId4"/>
    <p:sldId id="302" r:id="rId5"/>
    <p:sldId id="303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FFC000"/>
    <a:srgbClr val="F89D7E"/>
    <a:srgbClr val="FFF685"/>
    <a:srgbClr val="F06858"/>
    <a:srgbClr val="9BBB59"/>
    <a:srgbClr val="F8B1A9"/>
    <a:srgbClr val="4BACC6"/>
    <a:srgbClr val="FFD65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4640" y="2129251"/>
            <a:ext cx="69494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67:</a:t>
            </a:r>
          </a:p>
          <a:p>
            <a:pPr algn="ctr"/>
            <a:r>
              <a:rPr lang="en-US" sz="4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HÀNH VÀ TRẢI NGHIỆM THU THẬP, PHÂN LOẠI VÀ KIỂM ĐẾM SỐ LIỆU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24" y="287238"/>
            <a:ext cx="7935432" cy="401058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95882" y="1477770"/>
            <a:ext cx="1825700" cy="602505"/>
            <a:chOff x="1296327" y="1647588"/>
            <a:chExt cx="1825700" cy="602505"/>
          </a:xfrm>
        </p:grpSpPr>
        <p:grpSp>
          <p:nvGrpSpPr>
            <p:cNvPr id="5" name="Group 4"/>
            <p:cNvGrpSpPr/>
            <p:nvPr/>
          </p:nvGrpSpPr>
          <p:grpSpPr>
            <a:xfrm>
              <a:off x="1999127" y="1726873"/>
              <a:ext cx="1122900" cy="523220"/>
              <a:chOff x="1999127" y="1726873"/>
              <a:chExt cx="1122900" cy="52322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033262" y="1726873"/>
                <a:ext cx="1088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00194" y="4453765"/>
            <a:ext cx="9211961" cy="1790950"/>
            <a:chOff x="1500194" y="4453765"/>
            <a:chExt cx="9211961" cy="1790950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194" y="4453765"/>
              <a:ext cx="9211961" cy="1790950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1698682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698682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872957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72957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439117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439117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46688" y="4637502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668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25207" y="4637502"/>
            <a:ext cx="400751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1664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82808" y="4637502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8280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701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4102" y="567179"/>
            <a:ext cx="10206798" cy="570588"/>
            <a:chOff x="1183343" y="1464304"/>
            <a:chExt cx="102067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Xem</a:t>
              </a:r>
              <a:r>
                <a:rPr lang="en-US" sz="2800" dirty="0"/>
                <a:t> </a:t>
              </a:r>
              <a:r>
                <a:rPr lang="en-US" sz="2800" dirty="0" err="1"/>
                <a:t>thời</a:t>
              </a:r>
              <a:r>
                <a:rPr lang="en-US" sz="2800" dirty="0"/>
                <a:t> </a:t>
              </a:r>
              <a:r>
                <a:rPr lang="en-US" sz="2800" dirty="0" err="1"/>
                <a:t>khóa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</a:t>
              </a:r>
              <a:r>
                <a:rPr lang="en-US" sz="2800" dirty="0" err="1"/>
                <a:t>em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776694"/>
              </p:ext>
            </p:extLst>
          </p:nvPr>
        </p:nvGraphicFramePr>
        <p:xfrm>
          <a:off x="1235167" y="1555687"/>
          <a:ext cx="9620068" cy="1579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016692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771653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70953488"/>
                    </a:ext>
                  </a:extLst>
                </a:gridCol>
                <a:gridCol w="3524068">
                  <a:extLst>
                    <a:ext uri="{9D8B030D-6E8A-4147-A177-3AD203B41FA5}">
                      <a16:colId xmlns:a16="http://schemas.microsoft.com/office/drawing/2014/main" val="2353237833"/>
                    </a:ext>
                  </a:extLst>
                </a:gridCol>
              </a:tblGrid>
              <a:tr h="789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Môn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học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Toán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Tiếng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Việt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Hoạt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động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trải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nghiệm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5930370"/>
                  </a:ext>
                </a:extLst>
              </a:tr>
              <a:tr h="789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tiết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0464296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02387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4520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87984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4102" y="3135085"/>
            <a:ext cx="102067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môn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,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,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trải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r>
              <a:rPr lang="en-US" sz="2800" dirty="0"/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Môn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15441"/>
                </a:solidFill>
              </a:rPr>
              <a:t>A. </a:t>
            </a:r>
            <a:r>
              <a:rPr lang="en-US" sz="2800" dirty="0" err="1"/>
              <a:t>Toán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trải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Môn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15441"/>
                </a:solidFill>
              </a:rPr>
              <a:t>A. </a:t>
            </a:r>
            <a:r>
              <a:rPr lang="en-US" sz="2800" dirty="0" err="1"/>
              <a:t>Toán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trải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3386800" y="4521458"/>
            <a:ext cx="610945" cy="610945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93841" y="5795875"/>
            <a:ext cx="610945" cy="610945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06"/>
          <a:stretch/>
        </p:blipFill>
        <p:spPr>
          <a:xfrm>
            <a:off x="4859382" y="2299062"/>
            <a:ext cx="6523189" cy="390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956693" y="341299"/>
            <a:ext cx="1825700" cy="602505"/>
            <a:chOff x="1296327" y="1647588"/>
            <a:chExt cx="1825700" cy="602505"/>
          </a:xfrm>
        </p:grpSpPr>
        <p:grpSp>
          <p:nvGrpSpPr>
            <p:cNvPr id="5" name="Group 4"/>
            <p:cNvGrpSpPr/>
            <p:nvPr/>
          </p:nvGrpSpPr>
          <p:grpSpPr>
            <a:xfrm>
              <a:off x="1999127" y="1726873"/>
              <a:ext cx="1122900" cy="523220"/>
              <a:chOff x="1999127" y="1726873"/>
              <a:chExt cx="1122900" cy="52322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33262" y="1726873"/>
                <a:ext cx="1088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59493" y="951781"/>
            <a:ext cx="958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6693" y="1227200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Có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nắng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mưa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mây</a:t>
            </a:r>
            <a:r>
              <a:rPr lang="en-US" sz="28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6692" y="3715702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Có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58601" y="1960196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58601" y="2592154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58601" y="323717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58601" y="4465992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58601" y="508488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58601" y="571684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01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188</Words>
  <Application>Microsoft Office PowerPoint</Application>
  <PresentationFormat>Widescreen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UTM Cookies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nhung nguyễn</cp:lastModifiedBy>
  <cp:revision>98</cp:revision>
  <dcterms:created xsi:type="dcterms:W3CDTF">2021-06-02T01:34:28Z</dcterms:created>
  <dcterms:modified xsi:type="dcterms:W3CDTF">2025-05-04T15:25:22Z</dcterms:modified>
</cp:coreProperties>
</file>