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8" r:id="rId3"/>
    <p:sldId id="259" r:id="rId4"/>
    <p:sldId id="260" r:id="rId5"/>
    <p:sldId id="277" r:id="rId6"/>
    <p:sldId id="295" r:id="rId7"/>
    <p:sldId id="294" r:id="rId8"/>
    <p:sldId id="293" r:id="rId9"/>
    <p:sldId id="27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0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117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0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3214004" y="2206501"/>
            <a:ext cx="6610119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" y="0"/>
            <a:ext cx="12192000" cy="2206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Arial"/>
              </a:rPr>
              <a:t>CHÀO MỪNG QUÝ THẦY CÔ VỀ DỰ GIỜ THĂM LỚP</a:t>
            </a:r>
            <a:endParaRPr lang="vi-VN" sz="6000" b="1" dirty="0">
              <a:ln w="22225">
                <a:noFill/>
                <a:prstDash val="solid"/>
              </a:ln>
              <a:solidFill>
                <a:srgbClr val="00B05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151468" y="3582005"/>
            <a:ext cx="10430932" cy="7665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Thanh Tâm</a:t>
            </a:r>
            <a:endParaRPr lang="vi-VN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88"/>
    </mc:Choice>
    <mc:Fallback xmlns="">
      <p:transition spd="slow" advClick="0" advTm="66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82" y="2705023"/>
            <a:ext cx="100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68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CÁC SỐ TRONG PHẠM VI 1000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673748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24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3862" y="844226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5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38"/>
    </mc:Choice>
    <mc:Fallback xmlns="">
      <p:transition spd="slow" advClick="0" advTm="1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2685982"/>
            <a:ext cx="56270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 cap="none" spc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402599"/>
            <a:ext cx="10702344" cy="62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urved Connector 13"/>
          <p:cNvCxnSpPr/>
          <p:nvPr/>
        </p:nvCxnSpPr>
        <p:spPr>
          <a:xfrm>
            <a:off x="4018208" y="1944710"/>
            <a:ext cx="6362164" cy="189319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4340180" y="1815921"/>
            <a:ext cx="6040192" cy="1506828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8203842" y="4610637"/>
            <a:ext cx="2176530" cy="135228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5537915" y="4752304"/>
            <a:ext cx="4842457" cy="99167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6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701"/>
    </mc:Choice>
    <mc:Fallback xmlns="">
      <p:transition spd="slow" advClick="0" advTm="7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0" y="874422"/>
            <a:ext cx="11455320" cy="42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9" y="2016425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050655" y="3006546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6160643" y="2064800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257754" y="2048893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98796" y="2015160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8" y="298569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190953" y="3035061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55866" y="3006546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999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995230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049286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081868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602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174559" y="414573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9" y="1432506"/>
            <a:ext cx="11689723" cy="26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19" y="3249989"/>
            <a:ext cx="423929" cy="6265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5719" y="243140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7077" y="241852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3307" y="2418518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9843" y="3217571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17076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68674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95209" y="2439180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9" y="430034"/>
            <a:ext cx="11430201" cy="42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5027279"/>
            <a:ext cx="2471670" cy="613668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thứ tự các số: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1660" y="503586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8406" y="505947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745" y="5057440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2059" y="5003777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8627" y="5754710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Số lớn nhất là số: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9269" y="5748492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25665" y="5748492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bé nhất là số: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43109" y="5711779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2" y="1259781"/>
            <a:ext cx="11347771" cy="22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09083"/>
            <a:ext cx="386366" cy="5492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68891" y="2758680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26880" y="2707163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6123" y="2720042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12350"/>
            <a:ext cx="614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thúc.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Hẹn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0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43"/>
    </mc:Choice>
    <mc:Fallback xmlns="">
      <p:transition spd="slow" advClick="0" advTm="157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ời chào"/>
  <p:tag name="ISPRING_SLIDE_INDENT_LEVEL" val="0"/>
  <p:tag name="ISPRING_CUSTOM_TIMING_USED" val="1"/>
  <p:tag name="GENSWF_ADVANCE_TIME" val="15.743"/>
  <p:tag name="ISPRING_SLIDE_ID_2" val="{84AB1A00-94C4-41EC-8EE8-69DA586528B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6.688"/>
  <p:tag name="ISPRING_SLIDE_ID_2" val="{3540E47A-7C3A-4EEB-B8DD-D74E795183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ISPRING_SLIDE_ID_2" val="{3855CE14-F95D-4F63-85F2-2BAFA73B2CB8}"/>
  <p:tag name="GENSWF_ADVANCE_TIME" val="10.7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C7BD7847-4534-4381-BD26-1E9AD68A3E7F}"/>
  <p:tag name="GENSWF_ADVANCE_TIME" val="5.0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1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CUSTOM_TIMING_USED" val="1"/>
  <p:tag name="ISPRING_SLIDE_ID_2" val="{C6C44D5D-5122-4483-BF39-ABBF70FD48F6}"/>
  <p:tag name="GENSWF_ADVANCE_TIME" val="7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156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&gt;</vt:lpstr>
      <vt:lpstr>a) thứ tự các số: </vt:lpstr>
      <vt:lpstr>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nhung nguyễn</cp:lastModifiedBy>
  <cp:revision>152</cp:revision>
  <dcterms:created xsi:type="dcterms:W3CDTF">2021-11-06T14:06:27Z</dcterms:created>
  <dcterms:modified xsi:type="dcterms:W3CDTF">2025-05-05T15:20:43Z</dcterms:modified>
</cp:coreProperties>
</file>