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9" r:id="rId2"/>
  </p:sldMasterIdLst>
  <p:notesMasterIdLst>
    <p:notesMasterId r:id="rId13"/>
  </p:notesMasterIdLst>
  <p:sldIdLst>
    <p:sldId id="550" r:id="rId3"/>
    <p:sldId id="551" r:id="rId4"/>
    <p:sldId id="263" r:id="rId5"/>
    <p:sldId id="524" r:id="rId6"/>
    <p:sldId id="542" r:id="rId7"/>
    <p:sldId id="260" r:id="rId8"/>
    <p:sldId id="285" r:id="rId9"/>
    <p:sldId id="528" r:id="rId10"/>
    <p:sldId id="548" r:id="rId11"/>
    <p:sldId id="5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54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36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864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497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674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670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8909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1708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7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538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480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0539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3708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524673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61067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8647310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9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1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1F719-1A9D-47B4-A385-09EFA52473C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0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  <p:sldLayoutId id="2147483713" r:id="rId13"/>
    <p:sldLayoutId id="2147483714" r:id="rId14"/>
    <p:sldLayoutId id="2147483716" r:id="rId15"/>
    <p:sldLayoutId id="2147483717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" y="0"/>
            <a:ext cx="11985571" cy="6693363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2269104-F9C8-4905-A70D-AD5AE349EC62}"/>
              </a:ext>
            </a:extLst>
          </p:cNvPr>
          <p:cNvSpPr txBox="1"/>
          <p:nvPr/>
        </p:nvSpPr>
        <p:spPr>
          <a:xfrm>
            <a:off x="-20104" y="1220755"/>
            <a:ext cx="1170112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4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CHÀO MỪNG CÁC EM</a:t>
            </a:r>
            <a:br>
              <a:rPr lang="en" sz="4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ĐẾN VỚI BÀI HỌC NGÀY HÔM NAY!</a:t>
            </a:r>
            <a:endParaRPr lang="en-US" sz="40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820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1" y="1613648"/>
            <a:ext cx="7987553" cy="83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5568" y="3351679"/>
            <a:ext cx="40607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NHẬN XÉT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5568" y="4081183"/>
            <a:ext cx="3831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28625" indent="-428625">
              <a:buFontTx/>
              <a:buChar char="-"/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buFontTx/>
              <a:buChar char="-"/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buFontTx/>
              <a:buChar char="-"/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7275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269" y="2436770"/>
            <a:ext cx="6091518" cy="1179288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8871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0445" y="1609126"/>
            <a:ext cx="9436100" cy="1270000"/>
          </a:xfrm>
        </p:spPr>
        <p:txBody>
          <a:bodyPr>
            <a:noAutofit/>
          </a:bodyPr>
          <a:lstStyle/>
          <a:p>
            <a:pPr lvl="0"/>
            <a:br>
              <a:rPr lang="en-US" sz="4400" b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b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27: CHUYỆN QUẢ BẦU</a:t>
            </a:r>
            <a:br>
              <a:rPr lang="en-US" sz="4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/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2943699" y="2532762"/>
            <a:ext cx="6289591" cy="1915296"/>
            <a:chOff x="2158125" y="1345434"/>
            <a:chExt cx="1441374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189649" y="1445428"/>
              <a:ext cx="1378326" cy="65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48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189649" y="2020081"/>
              <a:ext cx="1378326" cy="65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b="1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ĐỌC</a:t>
              </a:r>
              <a:endParaRPr kumimoji="0" lang="zh-CN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576" y="2743200"/>
            <a:ext cx="10085294" cy="1075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10850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946" y="1369253"/>
            <a:ext cx="8618700" cy="3948828"/>
          </a:xfrm>
          <a:prstGeom prst="rect">
            <a:avLst/>
          </a:prstGeom>
        </p:spPr>
      </p:pic>
      <p:sp>
        <p:nvSpPr>
          <p:cNvPr id="22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/>
          </p:cNvSpPr>
          <p:nvPr/>
        </p:nvSpPr>
        <p:spPr>
          <a:xfrm>
            <a:off x="532566" y="5410461"/>
            <a:ext cx="1967219" cy="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/>
          </p:cNvSpPr>
          <p:nvPr/>
        </p:nvSpPr>
        <p:spPr>
          <a:xfrm>
            <a:off x="2102878" y="5422520"/>
            <a:ext cx="9590358" cy="6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2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1979128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oogle Shape;365;p31"/>
          <p:cNvGrpSpPr/>
          <p:nvPr/>
        </p:nvGrpSpPr>
        <p:grpSpPr>
          <a:xfrm>
            <a:off x="10988712" y="5696426"/>
            <a:ext cx="440480" cy="643115"/>
            <a:chOff x="4508863" y="1535425"/>
            <a:chExt cx="318850" cy="465575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116751" y="475060"/>
            <a:ext cx="5982534" cy="379730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0" y="523233"/>
            <a:ext cx="5696784" cy="52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566" y="1065972"/>
            <a:ext cx="11068884" cy="425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5847" y="5500620"/>
            <a:ext cx="1374094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spc="2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6917" y="5500620"/>
            <a:ext cx="714009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73137" y="2309185"/>
            <a:ext cx="1758815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spc="2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600" b="1" spc="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2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2213" y="2292029"/>
            <a:ext cx="9435705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137" y="2994309"/>
            <a:ext cx="263405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28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191</Words>
  <Application>Microsoft Office PowerPoint</Application>
  <PresentationFormat>Widescreen</PresentationFormat>
  <Paragraphs>25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Just Another Hand</vt:lpstr>
      <vt:lpstr>Microsoft YaHei</vt:lpstr>
      <vt:lpstr>Arial</vt:lpstr>
      <vt:lpstr>Calibri</vt:lpstr>
      <vt:lpstr>Calibri Light</vt:lpstr>
      <vt:lpstr>Montserrat</vt:lpstr>
      <vt:lpstr>Montserrat Medium</vt:lpstr>
      <vt:lpstr>Nunito</vt:lpstr>
      <vt:lpstr>Times New Roman</vt:lpstr>
      <vt:lpstr>6_Office Theme</vt:lpstr>
      <vt:lpstr>Office Theme</vt:lpstr>
      <vt:lpstr>PowerPoint Presentation</vt:lpstr>
      <vt:lpstr>KHỞI ĐỘNG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nhung nguyễn</cp:lastModifiedBy>
  <cp:revision>208</cp:revision>
  <dcterms:created xsi:type="dcterms:W3CDTF">2021-06-19T10:18:58Z</dcterms:created>
  <dcterms:modified xsi:type="dcterms:W3CDTF">2025-05-05T15:26:30Z</dcterms:modified>
</cp:coreProperties>
</file>