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694" r:id="rId3"/>
    <p:sldMasterId id="2147483706" r:id="rId4"/>
    <p:sldMasterId id="2147483718" r:id="rId5"/>
    <p:sldMasterId id="2147483720" r:id="rId6"/>
    <p:sldMasterId id="2147483732" r:id="rId7"/>
    <p:sldMasterId id="2147483744" r:id="rId8"/>
  </p:sldMasterIdLst>
  <p:notesMasterIdLst>
    <p:notesMasterId r:id="rId34"/>
  </p:notesMasterIdLst>
  <p:sldIdLst>
    <p:sldId id="264" r:id="rId9"/>
    <p:sldId id="1416" r:id="rId10"/>
    <p:sldId id="1426" r:id="rId11"/>
    <p:sldId id="1427" r:id="rId12"/>
    <p:sldId id="1428" r:id="rId13"/>
    <p:sldId id="1429" r:id="rId14"/>
    <p:sldId id="286" r:id="rId15"/>
    <p:sldId id="1435" r:id="rId16"/>
    <p:sldId id="256" r:id="rId17"/>
    <p:sldId id="1430" r:id="rId18"/>
    <p:sldId id="1431" r:id="rId19"/>
    <p:sldId id="259" r:id="rId20"/>
    <p:sldId id="427" r:id="rId21"/>
    <p:sldId id="1432" r:id="rId22"/>
    <p:sldId id="1433" r:id="rId23"/>
    <p:sldId id="1434" r:id="rId24"/>
    <p:sldId id="414" r:id="rId25"/>
    <p:sldId id="1436" r:id="rId26"/>
    <p:sldId id="2641" r:id="rId27"/>
    <p:sldId id="562" r:id="rId28"/>
    <p:sldId id="1437" r:id="rId29"/>
    <p:sldId id="2642" r:id="rId30"/>
    <p:sldId id="2643" r:id="rId31"/>
    <p:sldId id="257" r:id="rId32"/>
    <p:sldId id="4410"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C3EAD0-B46F-43F1-B1BE-B1F26072F49F}" type="datetimeFigureOut">
              <a:rPr lang="en-US" smtClean="0"/>
              <a:t>8/10/2024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518BB9-4773-4FCA-AC00-84F376773E81}" type="slidenum">
              <a:rPr lang="en-US" smtClean="0"/>
              <a:t>‹#›</a:t>
            </a:fld>
            <a:endParaRPr lang="en-US"/>
          </a:p>
        </p:txBody>
      </p:sp>
    </p:spTree>
    <p:extLst>
      <p:ext uri="{BB962C8B-B14F-4D97-AF65-F5344CB8AC3E}">
        <p14:creationId xmlns:p14="http://schemas.microsoft.com/office/powerpoint/2010/main" val="41390591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40132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247DA4-0E28-49C4-991B-6C466D49FC46}"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720975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247DA4-0E28-49C4-991B-6C466D49FC46}"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1594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97888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Kích</a:t>
            </a:r>
            <a:r>
              <a:rPr lang="en-US" baseline="0" dirty="0"/>
              <a:t> </a:t>
            </a:r>
            <a:r>
              <a:rPr lang="en-US" baseline="0" dirty="0" err="1"/>
              <a:t>vào</a:t>
            </a:r>
            <a:r>
              <a:rPr lang="en-US" baseline="0" dirty="0"/>
              <a:t> </a:t>
            </a:r>
            <a:r>
              <a:rPr lang="en-US" baseline="0" dirty="0" err="1"/>
              <a:t>chậu</a:t>
            </a:r>
            <a:r>
              <a:rPr lang="en-US" baseline="0" dirty="0"/>
              <a:t> </a:t>
            </a:r>
            <a:r>
              <a:rPr lang="en-US" baseline="0" dirty="0" err="1"/>
              <a:t>hoa</a:t>
            </a:r>
            <a:r>
              <a:rPr lang="en-US" baseline="0" dirty="0"/>
              <a:t> </a:t>
            </a:r>
            <a:r>
              <a:rPr lang="en-US" baseline="0" dirty="0" err="1"/>
              <a:t>để</a:t>
            </a:r>
            <a:r>
              <a:rPr lang="en-US" baseline="0" dirty="0"/>
              <a:t> </a:t>
            </a:r>
            <a:r>
              <a:rPr lang="en-US" baseline="0" dirty="0" err="1"/>
              <a:t>đến</a:t>
            </a:r>
            <a:r>
              <a:rPr lang="en-US" baseline="0" dirty="0"/>
              <a:t> slide </a:t>
            </a:r>
            <a:r>
              <a:rPr lang="en-US" baseline="0" dirty="0" err="1"/>
              <a:t>câu</a:t>
            </a:r>
            <a:r>
              <a:rPr lang="en-US" baseline="0" dirty="0"/>
              <a:t> </a:t>
            </a:r>
            <a:r>
              <a:rPr lang="en-US" baseline="0" dirty="0" err="1"/>
              <a:t>hỏi</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6662DE-F1A6-47CD-A8C4-98B0B68DE56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953194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Kích</a:t>
            </a:r>
            <a:r>
              <a:rPr lang="en-US" baseline="0" dirty="0"/>
              <a:t> </a:t>
            </a:r>
            <a:r>
              <a:rPr lang="en-US" baseline="0" dirty="0" err="1"/>
              <a:t>vào</a:t>
            </a:r>
            <a:r>
              <a:rPr lang="en-US" baseline="0" dirty="0"/>
              <a:t> </a:t>
            </a:r>
            <a:r>
              <a:rPr lang="en-US" baseline="0" dirty="0" err="1"/>
              <a:t>mặt</a:t>
            </a:r>
            <a:r>
              <a:rPr lang="en-US" baseline="0" dirty="0"/>
              <a:t> </a:t>
            </a:r>
            <a:r>
              <a:rPr lang="en-US" baseline="0" dirty="0" err="1"/>
              <a:t>trời</a:t>
            </a:r>
            <a:r>
              <a:rPr lang="en-US" baseline="0" dirty="0"/>
              <a:t> </a:t>
            </a:r>
            <a:r>
              <a:rPr lang="en-US" baseline="0" dirty="0" err="1"/>
              <a:t>để</a:t>
            </a:r>
            <a:r>
              <a:rPr lang="en-US" baseline="0" dirty="0"/>
              <a:t> quay </a:t>
            </a:r>
            <a:r>
              <a:rPr lang="en-US" baseline="0" dirty="0" err="1"/>
              <a:t>về</a:t>
            </a:r>
            <a:r>
              <a:rPr lang="en-US" baseline="0" dirty="0"/>
              <a:t> slide </a:t>
            </a:r>
            <a:r>
              <a:rPr lang="en-US" baseline="0" dirty="0" err="1"/>
              <a:t>trò</a:t>
            </a:r>
            <a:r>
              <a:rPr lang="en-US" baseline="0" dirty="0"/>
              <a:t> </a:t>
            </a:r>
            <a:r>
              <a:rPr lang="en-US" baseline="0" dirty="0" err="1"/>
              <a:t>chơi</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6662DE-F1A6-47CD-A8C4-98B0B68DE56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309045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Kích</a:t>
            </a:r>
            <a:r>
              <a:rPr lang="en-US" baseline="0" dirty="0"/>
              <a:t> </a:t>
            </a:r>
            <a:r>
              <a:rPr lang="en-US" baseline="0" dirty="0" err="1"/>
              <a:t>vào</a:t>
            </a:r>
            <a:r>
              <a:rPr lang="en-US" baseline="0" dirty="0"/>
              <a:t> </a:t>
            </a:r>
            <a:r>
              <a:rPr lang="en-US" baseline="0" dirty="0" err="1"/>
              <a:t>mặt</a:t>
            </a:r>
            <a:r>
              <a:rPr lang="en-US" baseline="0" dirty="0"/>
              <a:t> </a:t>
            </a:r>
            <a:r>
              <a:rPr lang="en-US" baseline="0" dirty="0" err="1"/>
              <a:t>trời</a:t>
            </a:r>
            <a:r>
              <a:rPr lang="en-US" baseline="0" dirty="0"/>
              <a:t> </a:t>
            </a:r>
            <a:r>
              <a:rPr lang="en-US" baseline="0" dirty="0" err="1"/>
              <a:t>để</a:t>
            </a:r>
            <a:r>
              <a:rPr lang="en-US" baseline="0" dirty="0"/>
              <a:t> quay </a:t>
            </a:r>
            <a:r>
              <a:rPr lang="en-US" baseline="0" dirty="0" err="1"/>
              <a:t>về</a:t>
            </a:r>
            <a:r>
              <a:rPr lang="en-US" baseline="0" dirty="0"/>
              <a:t> slide </a:t>
            </a:r>
            <a:r>
              <a:rPr lang="en-US" baseline="0" dirty="0" err="1"/>
              <a:t>trò</a:t>
            </a:r>
            <a:r>
              <a:rPr lang="en-US" baseline="0" dirty="0"/>
              <a:t> </a:t>
            </a:r>
            <a:r>
              <a:rPr lang="en-US" baseline="0" dirty="0" err="1"/>
              <a:t>chơi</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6662DE-F1A6-47CD-A8C4-98B0B68DE56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0640230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Kích</a:t>
            </a:r>
            <a:r>
              <a:rPr lang="en-US" baseline="0" dirty="0"/>
              <a:t> </a:t>
            </a:r>
            <a:r>
              <a:rPr lang="en-US" baseline="0" dirty="0" err="1"/>
              <a:t>vào</a:t>
            </a:r>
            <a:r>
              <a:rPr lang="en-US" baseline="0" dirty="0"/>
              <a:t> </a:t>
            </a:r>
            <a:r>
              <a:rPr lang="en-US" baseline="0" dirty="0" err="1"/>
              <a:t>mặt</a:t>
            </a:r>
            <a:r>
              <a:rPr lang="en-US" baseline="0" dirty="0"/>
              <a:t> </a:t>
            </a:r>
            <a:r>
              <a:rPr lang="en-US" baseline="0" dirty="0" err="1"/>
              <a:t>trời</a:t>
            </a:r>
            <a:r>
              <a:rPr lang="en-US" baseline="0" dirty="0"/>
              <a:t> </a:t>
            </a:r>
            <a:r>
              <a:rPr lang="en-US" baseline="0" dirty="0" err="1"/>
              <a:t>để</a:t>
            </a:r>
            <a:r>
              <a:rPr lang="en-US" baseline="0" dirty="0"/>
              <a:t> quay </a:t>
            </a:r>
            <a:r>
              <a:rPr lang="en-US" baseline="0" dirty="0" err="1"/>
              <a:t>về</a:t>
            </a:r>
            <a:r>
              <a:rPr lang="en-US" baseline="0" dirty="0"/>
              <a:t> slide </a:t>
            </a:r>
            <a:r>
              <a:rPr lang="en-US" baseline="0" dirty="0" err="1"/>
              <a:t>trò</a:t>
            </a:r>
            <a:r>
              <a:rPr lang="en-US" baseline="0" dirty="0"/>
              <a:t> </a:t>
            </a:r>
            <a:r>
              <a:rPr lang="en-US" baseline="0" dirty="0" err="1"/>
              <a:t>chơi</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6662DE-F1A6-47CD-A8C4-98B0B68DE56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4300787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Kích</a:t>
            </a:r>
            <a:r>
              <a:rPr lang="en-US" baseline="0" dirty="0"/>
              <a:t> </a:t>
            </a:r>
            <a:r>
              <a:rPr lang="en-US" baseline="0" dirty="0" err="1"/>
              <a:t>vào</a:t>
            </a:r>
            <a:r>
              <a:rPr lang="en-US" baseline="0" dirty="0"/>
              <a:t> </a:t>
            </a:r>
            <a:r>
              <a:rPr lang="en-US" baseline="0" dirty="0" err="1"/>
              <a:t>mặt</a:t>
            </a:r>
            <a:r>
              <a:rPr lang="en-US" baseline="0" dirty="0"/>
              <a:t> </a:t>
            </a:r>
            <a:r>
              <a:rPr lang="en-US" baseline="0" dirty="0" err="1"/>
              <a:t>trời</a:t>
            </a:r>
            <a:r>
              <a:rPr lang="en-US" baseline="0" dirty="0"/>
              <a:t> </a:t>
            </a:r>
            <a:r>
              <a:rPr lang="en-US" baseline="0" dirty="0" err="1"/>
              <a:t>để</a:t>
            </a:r>
            <a:r>
              <a:rPr lang="en-US" baseline="0" dirty="0"/>
              <a:t> quay </a:t>
            </a:r>
            <a:r>
              <a:rPr lang="en-US" baseline="0" dirty="0" err="1"/>
              <a:t>về</a:t>
            </a:r>
            <a:r>
              <a:rPr lang="en-US" baseline="0" dirty="0"/>
              <a:t> slide </a:t>
            </a:r>
            <a:r>
              <a:rPr lang="en-US" baseline="0" dirty="0" err="1"/>
              <a:t>trò</a:t>
            </a:r>
            <a:r>
              <a:rPr lang="en-US" baseline="0" dirty="0"/>
              <a:t> </a:t>
            </a:r>
            <a:r>
              <a:rPr lang="en-US" baseline="0" dirty="0" err="1"/>
              <a:t>chơi</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6662DE-F1A6-47CD-A8C4-98B0B68DE56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2099207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820391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247DA4-0E28-49C4-991B-6C466D49FC46}"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125997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247DA4-0E28-49C4-991B-6C466D49FC46}"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00376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hyperlink" Target="https://www.facebook.com/groups/629898828017053" TargetMode="Externa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3" Type="http://schemas.openxmlformats.org/officeDocument/2006/relationships/hyperlink" Target="https://www.flaticon.com/" TargetMode="External"/><Relationship Id="rId2" Type="http://schemas.openxmlformats.org/officeDocument/2006/relationships/hyperlink" Target="https://slidesgo.com/" TargetMode="External"/><Relationship Id="rId1" Type="http://schemas.openxmlformats.org/officeDocument/2006/relationships/slideMaster" Target="../slideMasters/slideMaster2.xml"/><Relationship Id="rId4" Type="http://schemas.openxmlformats.org/officeDocument/2006/relationships/hyperlink" Target="https://www.freepik.com/" TargetMode="Externa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 Id="rId4" Type="http://schemas.openxmlformats.org/officeDocument/2006/relationships/image" Target="../media/image11.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10"/>
          <p:cNvPicPr>
            <a:picLocks noChangeAspect="1"/>
          </p:cNvPicPr>
          <p:nvPr userDrawn="1"/>
        </p:nvPicPr>
        <p:blipFill rotWithShape="1">
          <a:blip r:embed="rId2"/>
          <a:srcRect r="2233"/>
          <a:stretch/>
        </p:blipFill>
        <p:spPr>
          <a:xfrm>
            <a:off x="0" y="-31077"/>
            <a:ext cx="12192529" cy="6889077"/>
          </a:xfrm>
          <a:prstGeom prst="rect">
            <a:avLst/>
          </a:prstGeom>
        </p:spPr>
      </p:pic>
    </p:spTree>
    <p:extLst>
      <p:ext uri="{BB962C8B-B14F-4D97-AF65-F5344CB8AC3E}">
        <p14:creationId xmlns:p14="http://schemas.microsoft.com/office/powerpoint/2010/main" val="3911104310"/>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60"/>
        <p:cNvGrpSpPr/>
        <p:nvPr/>
      </p:nvGrpSpPr>
      <p:grpSpPr>
        <a:xfrm>
          <a:off x="0" y="0"/>
          <a:ext cx="0" cy="0"/>
          <a:chOff x="0" y="0"/>
          <a:chExt cx="0" cy="0"/>
        </a:xfrm>
      </p:grpSpPr>
      <p:sp>
        <p:nvSpPr>
          <p:cNvPr id="161" name="Google Shape;161;p9"/>
          <p:cNvSpPr txBox="1">
            <a:spLocks noGrp="1"/>
          </p:cNvSpPr>
          <p:nvPr>
            <p:ph type="title"/>
          </p:nvPr>
        </p:nvSpPr>
        <p:spPr>
          <a:xfrm>
            <a:off x="950967" y="2127800"/>
            <a:ext cx="4796800" cy="1356800"/>
          </a:xfrm>
          <a:prstGeom prst="rect">
            <a:avLst/>
          </a:prstGeom>
        </p:spPr>
        <p:txBody>
          <a:bodyPr spcFirstLastPara="1" wrap="square" lIns="91425" tIns="91425" rIns="91425" bIns="91425" anchor="b" anchorCtr="0">
            <a:noAutofit/>
          </a:bodyPr>
          <a:lstStyle>
            <a:lvl1pPr lvl="0" algn="r">
              <a:spcBef>
                <a:spcPts val="0"/>
              </a:spcBef>
              <a:spcAft>
                <a:spcPts val="0"/>
              </a:spcAft>
              <a:buSzPts val="4200"/>
              <a:buNone/>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162" name="Google Shape;162;p9"/>
          <p:cNvSpPr txBox="1">
            <a:spLocks noGrp="1"/>
          </p:cNvSpPr>
          <p:nvPr>
            <p:ph type="subTitle" idx="1"/>
          </p:nvPr>
        </p:nvSpPr>
        <p:spPr>
          <a:xfrm>
            <a:off x="1624467" y="3484600"/>
            <a:ext cx="4123200" cy="1245600"/>
          </a:xfrm>
          <a:prstGeom prst="rect">
            <a:avLst/>
          </a:prstGeom>
        </p:spPr>
        <p:txBody>
          <a:bodyPr spcFirstLastPara="1" wrap="square" lIns="91425" tIns="91425" rIns="91425" bIns="91425" anchor="t" anchorCtr="0">
            <a:noAutofit/>
          </a:bodyPr>
          <a:lstStyle>
            <a:lvl1pPr lvl="0" algn="r">
              <a:lnSpc>
                <a:spcPct val="100000"/>
              </a:lnSpc>
              <a:spcBef>
                <a:spcPts val="0"/>
              </a:spcBef>
              <a:spcAft>
                <a:spcPts val="0"/>
              </a:spcAft>
              <a:buSzPts val="2100"/>
              <a:buNone/>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Tree>
    <p:extLst>
      <p:ext uri="{BB962C8B-B14F-4D97-AF65-F5344CB8AC3E}">
        <p14:creationId xmlns:p14="http://schemas.microsoft.com/office/powerpoint/2010/main" val="18834698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63"/>
        <p:cNvGrpSpPr/>
        <p:nvPr/>
      </p:nvGrpSpPr>
      <p:grpSpPr>
        <a:xfrm>
          <a:off x="0" y="0"/>
          <a:ext cx="0" cy="0"/>
          <a:chOff x="0" y="0"/>
          <a:chExt cx="0" cy="0"/>
        </a:xfrm>
      </p:grpSpPr>
      <p:sp>
        <p:nvSpPr>
          <p:cNvPr id="164" name="Google Shape;164;p10"/>
          <p:cNvSpPr txBox="1">
            <a:spLocks noGrp="1"/>
          </p:cNvSpPr>
          <p:nvPr>
            <p:ph type="title"/>
          </p:nvPr>
        </p:nvSpPr>
        <p:spPr>
          <a:xfrm>
            <a:off x="950967" y="4744533"/>
            <a:ext cx="4015200" cy="13940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5258048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65"/>
        <p:cNvGrpSpPr/>
        <p:nvPr/>
      </p:nvGrpSpPr>
      <p:grpSpPr>
        <a:xfrm>
          <a:off x="0" y="0"/>
          <a:ext cx="0" cy="0"/>
          <a:chOff x="0" y="0"/>
          <a:chExt cx="0" cy="0"/>
        </a:xfrm>
      </p:grpSpPr>
      <p:sp>
        <p:nvSpPr>
          <p:cNvPr id="166" name="Google Shape;166;p11"/>
          <p:cNvSpPr txBox="1">
            <a:spLocks noGrp="1"/>
          </p:cNvSpPr>
          <p:nvPr>
            <p:ph type="title" hasCustomPrompt="1"/>
          </p:nvPr>
        </p:nvSpPr>
        <p:spPr>
          <a:xfrm>
            <a:off x="3748633" y="1212300"/>
            <a:ext cx="7492400" cy="21632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8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167" name="Google Shape;167;p11"/>
          <p:cNvSpPr txBox="1">
            <a:spLocks noGrp="1"/>
          </p:cNvSpPr>
          <p:nvPr>
            <p:ph type="body" idx="1"/>
          </p:nvPr>
        </p:nvSpPr>
        <p:spPr>
          <a:xfrm>
            <a:off x="3748633" y="3375367"/>
            <a:ext cx="7492400" cy="696800"/>
          </a:xfrm>
          <a:prstGeom prst="rect">
            <a:avLst/>
          </a:prstGeom>
        </p:spPr>
        <p:txBody>
          <a:bodyPr spcFirstLastPara="1" wrap="square" lIns="91425" tIns="91425" rIns="91425" bIns="91425" anchor="t" anchorCtr="0">
            <a:noAutofit/>
          </a:bodyPr>
          <a:lstStyle>
            <a:lvl1pPr marL="609585" lvl="0" indent="-440256" algn="ctr">
              <a:spcBef>
                <a:spcPts val="0"/>
              </a:spcBef>
              <a:spcAft>
                <a:spcPts val="0"/>
              </a:spcAft>
              <a:buSzPts val="1600"/>
              <a:buChar char="●"/>
              <a:defRPr/>
            </a:lvl1pPr>
            <a:lvl2pPr marL="1219170" lvl="1" indent="-440256" algn="ctr">
              <a:spcBef>
                <a:spcPts val="0"/>
              </a:spcBef>
              <a:spcAft>
                <a:spcPts val="0"/>
              </a:spcAft>
              <a:buSzPts val="1600"/>
              <a:buChar char="○"/>
              <a:defRPr/>
            </a:lvl2pPr>
            <a:lvl3pPr marL="1828754" lvl="2" indent="-440256" algn="ctr">
              <a:spcBef>
                <a:spcPts val="0"/>
              </a:spcBef>
              <a:spcAft>
                <a:spcPts val="0"/>
              </a:spcAft>
              <a:buSzPts val="1600"/>
              <a:buChar char="■"/>
              <a:defRPr/>
            </a:lvl3pPr>
            <a:lvl4pPr marL="2438339" lvl="3" indent="-440256" algn="ctr">
              <a:spcBef>
                <a:spcPts val="0"/>
              </a:spcBef>
              <a:spcAft>
                <a:spcPts val="0"/>
              </a:spcAft>
              <a:buSzPts val="1600"/>
              <a:buChar char="●"/>
              <a:defRPr/>
            </a:lvl4pPr>
            <a:lvl5pPr marL="3047924" lvl="4" indent="-440256" algn="ctr">
              <a:spcBef>
                <a:spcPts val="0"/>
              </a:spcBef>
              <a:spcAft>
                <a:spcPts val="0"/>
              </a:spcAft>
              <a:buSzPts val="1600"/>
              <a:buChar char="○"/>
              <a:defRPr/>
            </a:lvl5pPr>
            <a:lvl6pPr marL="3657509" lvl="5" indent="-440256" algn="ctr">
              <a:spcBef>
                <a:spcPts val="0"/>
              </a:spcBef>
              <a:spcAft>
                <a:spcPts val="0"/>
              </a:spcAft>
              <a:buSzPts val="1600"/>
              <a:buChar char="■"/>
              <a:defRPr/>
            </a:lvl6pPr>
            <a:lvl7pPr marL="4267093" lvl="6" indent="-440256" algn="ctr">
              <a:spcBef>
                <a:spcPts val="0"/>
              </a:spcBef>
              <a:spcAft>
                <a:spcPts val="0"/>
              </a:spcAft>
              <a:buSzPts val="1600"/>
              <a:buChar char="●"/>
              <a:defRPr/>
            </a:lvl7pPr>
            <a:lvl8pPr marL="4876678" lvl="7" indent="-440256" algn="ctr">
              <a:spcBef>
                <a:spcPts val="0"/>
              </a:spcBef>
              <a:spcAft>
                <a:spcPts val="0"/>
              </a:spcAft>
              <a:buSzPts val="1600"/>
              <a:buChar char="○"/>
              <a:defRPr/>
            </a:lvl8pPr>
            <a:lvl9pPr marL="5486263" lvl="8" indent="-440256" algn="ctr">
              <a:spcBef>
                <a:spcPts val="0"/>
              </a:spcBef>
              <a:spcAft>
                <a:spcPts val="0"/>
              </a:spcAft>
              <a:buSzPts val="1600"/>
              <a:buChar char="■"/>
              <a:defRPr/>
            </a:lvl9pPr>
          </a:lstStyle>
          <a:p>
            <a:endParaRPr/>
          </a:p>
        </p:txBody>
      </p:sp>
      <p:sp>
        <p:nvSpPr>
          <p:cNvPr id="168" name="Google Shape;168;p11"/>
          <p:cNvSpPr/>
          <p:nvPr/>
        </p:nvSpPr>
        <p:spPr>
          <a:xfrm>
            <a:off x="8865277" y="4859132"/>
            <a:ext cx="1790100" cy="909261"/>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69" name="Google Shape;169;p11"/>
          <p:cNvSpPr/>
          <p:nvPr/>
        </p:nvSpPr>
        <p:spPr>
          <a:xfrm>
            <a:off x="10154655" y="4657733"/>
            <a:ext cx="2037339" cy="1034843"/>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170" name="Google Shape;170;p11"/>
          <p:cNvGrpSpPr/>
          <p:nvPr/>
        </p:nvGrpSpPr>
        <p:grpSpPr>
          <a:xfrm>
            <a:off x="-331600" y="5576298"/>
            <a:ext cx="12854800" cy="1281716"/>
            <a:chOff x="-248700" y="4182223"/>
            <a:chExt cx="9641100" cy="961287"/>
          </a:xfrm>
        </p:grpSpPr>
        <p:grpSp>
          <p:nvGrpSpPr>
            <p:cNvPr id="171" name="Google Shape;171;p11"/>
            <p:cNvGrpSpPr/>
            <p:nvPr/>
          </p:nvGrpSpPr>
          <p:grpSpPr>
            <a:xfrm>
              <a:off x="-248629" y="4462202"/>
              <a:ext cx="9640980" cy="681308"/>
              <a:chOff x="131200" y="4480088"/>
              <a:chExt cx="8881603" cy="627644"/>
            </a:xfrm>
          </p:grpSpPr>
          <p:sp>
            <p:nvSpPr>
              <p:cNvPr id="172" name="Google Shape;172;p11"/>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73" name="Google Shape;173;p11"/>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74" name="Google Shape;174;p11"/>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175" name="Google Shape;175;p11"/>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176" name="Google Shape;176;p11"/>
          <p:cNvGrpSpPr/>
          <p:nvPr/>
        </p:nvGrpSpPr>
        <p:grpSpPr>
          <a:xfrm flipH="1">
            <a:off x="9517380" y="4859136"/>
            <a:ext cx="1799659" cy="909273"/>
            <a:chOff x="1866724" y="1193292"/>
            <a:chExt cx="6154785" cy="3109690"/>
          </a:xfrm>
        </p:grpSpPr>
        <p:sp>
          <p:nvSpPr>
            <p:cNvPr id="177" name="Google Shape;177;p11"/>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78" name="Google Shape;178;p11"/>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179" name="Google Shape;179;p11"/>
          <p:cNvSpPr/>
          <p:nvPr/>
        </p:nvSpPr>
        <p:spPr>
          <a:xfrm flipH="1">
            <a:off x="10154601" y="169092"/>
            <a:ext cx="2274137" cy="627595"/>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80" name="Google Shape;180;p11"/>
          <p:cNvSpPr/>
          <p:nvPr/>
        </p:nvSpPr>
        <p:spPr>
          <a:xfrm flipH="1">
            <a:off x="413234" y="796667"/>
            <a:ext cx="1996345" cy="550932"/>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Tree>
    <p:extLst>
      <p:ext uri="{BB962C8B-B14F-4D97-AF65-F5344CB8AC3E}">
        <p14:creationId xmlns:p14="http://schemas.microsoft.com/office/powerpoint/2010/main" val="24990021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181"/>
        <p:cNvGrpSpPr/>
        <p:nvPr/>
      </p:nvGrpSpPr>
      <p:grpSpPr>
        <a:xfrm>
          <a:off x="0" y="0"/>
          <a:ext cx="0" cy="0"/>
          <a:chOff x="0" y="0"/>
          <a:chExt cx="0" cy="0"/>
        </a:xfrm>
      </p:grpSpPr>
    </p:spTree>
    <p:extLst>
      <p:ext uri="{BB962C8B-B14F-4D97-AF65-F5344CB8AC3E}">
        <p14:creationId xmlns:p14="http://schemas.microsoft.com/office/powerpoint/2010/main" val="21380190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203"/>
        <p:cNvGrpSpPr/>
        <p:nvPr/>
      </p:nvGrpSpPr>
      <p:grpSpPr>
        <a:xfrm>
          <a:off x="0" y="0"/>
          <a:ext cx="0" cy="0"/>
          <a:chOff x="0" y="0"/>
          <a:chExt cx="0" cy="0"/>
        </a:xfrm>
      </p:grpSpPr>
      <p:sp>
        <p:nvSpPr>
          <p:cNvPr id="204" name="Google Shape;204;p14"/>
          <p:cNvSpPr txBox="1">
            <a:spLocks noGrp="1"/>
          </p:cNvSpPr>
          <p:nvPr>
            <p:ph type="title"/>
          </p:nvPr>
        </p:nvSpPr>
        <p:spPr>
          <a:xfrm>
            <a:off x="950967" y="719333"/>
            <a:ext cx="1029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5" name="Google Shape;205;p14"/>
          <p:cNvSpPr txBox="1">
            <a:spLocks noGrp="1"/>
          </p:cNvSpPr>
          <p:nvPr>
            <p:ph type="title" idx="2"/>
          </p:nvPr>
        </p:nvSpPr>
        <p:spPr>
          <a:xfrm>
            <a:off x="992967" y="2644000"/>
            <a:ext cx="2718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lvl1pPr>
            <a:lvl2pPr lvl="1" rtl="0">
              <a:spcBef>
                <a:spcPts val="0"/>
              </a:spcBef>
              <a:spcAft>
                <a:spcPts val="0"/>
              </a:spcAft>
              <a:buSzPts val="2800"/>
              <a:buNone/>
              <a:defRPr>
                <a:latin typeface="Antic"/>
                <a:ea typeface="Antic"/>
                <a:cs typeface="Antic"/>
                <a:sym typeface="Antic"/>
              </a:defRPr>
            </a:lvl2pPr>
            <a:lvl3pPr lvl="2" rtl="0">
              <a:spcBef>
                <a:spcPts val="0"/>
              </a:spcBef>
              <a:spcAft>
                <a:spcPts val="0"/>
              </a:spcAft>
              <a:buSzPts val="2800"/>
              <a:buNone/>
              <a:defRPr>
                <a:latin typeface="Antic"/>
                <a:ea typeface="Antic"/>
                <a:cs typeface="Antic"/>
                <a:sym typeface="Antic"/>
              </a:defRPr>
            </a:lvl3pPr>
            <a:lvl4pPr lvl="3" rtl="0">
              <a:spcBef>
                <a:spcPts val="0"/>
              </a:spcBef>
              <a:spcAft>
                <a:spcPts val="0"/>
              </a:spcAft>
              <a:buSzPts val="2800"/>
              <a:buNone/>
              <a:defRPr>
                <a:latin typeface="Antic"/>
                <a:ea typeface="Antic"/>
                <a:cs typeface="Antic"/>
                <a:sym typeface="Antic"/>
              </a:defRPr>
            </a:lvl4pPr>
            <a:lvl5pPr lvl="4" rtl="0">
              <a:spcBef>
                <a:spcPts val="0"/>
              </a:spcBef>
              <a:spcAft>
                <a:spcPts val="0"/>
              </a:spcAft>
              <a:buSzPts val="2800"/>
              <a:buNone/>
              <a:defRPr>
                <a:latin typeface="Antic"/>
                <a:ea typeface="Antic"/>
                <a:cs typeface="Antic"/>
                <a:sym typeface="Antic"/>
              </a:defRPr>
            </a:lvl5pPr>
            <a:lvl6pPr lvl="5" rtl="0">
              <a:spcBef>
                <a:spcPts val="0"/>
              </a:spcBef>
              <a:spcAft>
                <a:spcPts val="0"/>
              </a:spcAft>
              <a:buSzPts val="2800"/>
              <a:buNone/>
              <a:defRPr>
                <a:latin typeface="Antic"/>
                <a:ea typeface="Antic"/>
                <a:cs typeface="Antic"/>
                <a:sym typeface="Antic"/>
              </a:defRPr>
            </a:lvl6pPr>
            <a:lvl7pPr lvl="6" rtl="0">
              <a:spcBef>
                <a:spcPts val="0"/>
              </a:spcBef>
              <a:spcAft>
                <a:spcPts val="0"/>
              </a:spcAft>
              <a:buSzPts val="2800"/>
              <a:buNone/>
              <a:defRPr>
                <a:latin typeface="Antic"/>
                <a:ea typeface="Antic"/>
                <a:cs typeface="Antic"/>
                <a:sym typeface="Antic"/>
              </a:defRPr>
            </a:lvl7pPr>
            <a:lvl8pPr lvl="7" rtl="0">
              <a:spcBef>
                <a:spcPts val="0"/>
              </a:spcBef>
              <a:spcAft>
                <a:spcPts val="0"/>
              </a:spcAft>
              <a:buSzPts val="2800"/>
              <a:buNone/>
              <a:defRPr>
                <a:latin typeface="Antic"/>
                <a:ea typeface="Antic"/>
                <a:cs typeface="Antic"/>
                <a:sym typeface="Antic"/>
              </a:defRPr>
            </a:lvl8pPr>
            <a:lvl9pPr lvl="8" rtl="0">
              <a:spcBef>
                <a:spcPts val="0"/>
              </a:spcBef>
              <a:spcAft>
                <a:spcPts val="0"/>
              </a:spcAft>
              <a:buSzPts val="2800"/>
              <a:buNone/>
              <a:defRPr>
                <a:latin typeface="Antic"/>
                <a:ea typeface="Antic"/>
                <a:cs typeface="Antic"/>
                <a:sym typeface="Antic"/>
              </a:defRPr>
            </a:lvl9pPr>
          </a:lstStyle>
          <a:p>
            <a:endParaRPr/>
          </a:p>
        </p:txBody>
      </p:sp>
      <p:sp>
        <p:nvSpPr>
          <p:cNvPr id="206" name="Google Shape;206;p14"/>
          <p:cNvSpPr txBox="1">
            <a:spLocks noGrp="1"/>
          </p:cNvSpPr>
          <p:nvPr>
            <p:ph type="subTitle" idx="1"/>
          </p:nvPr>
        </p:nvSpPr>
        <p:spPr>
          <a:xfrm>
            <a:off x="992967" y="3179200"/>
            <a:ext cx="2718400" cy="1034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07" name="Google Shape;207;p14"/>
          <p:cNvSpPr txBox="1">
            <a:spLocks noGrp="1"/>
          </p:cNvSpPr>
          <p:nvPr>
            <p:ph type="title" idx="3"/>
          </p:nvPr>
        </p:nvSpPr>
        <p:spPr>
          <a:xfrm>
            <a:off x="8480236" y="2644000"/>
            <a:ext cx="2718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lvl1pPr>
            <a:lvl2pPr lvl="1" rtl="0">
              <a:spcBef>
                <a:spcPts val="0"/>
              </a:spcBef>
              <a:spcAft>
                <a:spcPts val="0"/>
              </a:spcAft>
              <a:buSzPts val="2800"/>
              <a:buNone/>
              <a:defRPr>
                <a:latin typeface="Antic"/>
                <a:ea typeface="Antic"/>
                <a:cs typeface="Antic"/>
                <a:sym typeface="Antic"/>
              </a:defRPr>
            </a:lvl2pPr>
            <a:lvl3pPr lvl="2" rtl="0">
              <a:spcBef>
                <a:spcPts val="0"/>
              </a:spcBef>
              <a:spcAft>
                <a:spcPts val="0"/>
              </a:spcAft>
              <a:buSzPts val="2800"/>
              <a:buNone/>
              <a:defRPr>
                <a:latin typeface="Antic"/>
                <a:ea typeface="Antic"/>
                <a:cs typeface="Antic"/>
                <a:sym typeface="Antic"/>
              </a:defRPr>
            </a:lvl3pPr>
            <a:lvl4pPr lvl="3" rtl="0">
              <a:spcBef>
                <a:spcPts val="0"/>
              </a:spcBef>
              <a:spcAft>
                <a:spcPts val="0"/>
              </a:spcAft>
              <a:buSzPts val="2800"/>
              <a:buNone/>
              <a:defRPr>
                <a:latin typeface="Antic"/>
                <a:ea typeface="Antic"/>
                <a:cs typeface="Antic"/>
                <a:sym typeface="Antic"/>
              </a:defRPr>
            </a:lvl4pPr>
            <a:lvl5pPr lvl="4" rtl="0">
              <a:spcBef>
                <a:spcPts val="0"/>
              </a:spcBef>
              <a:spcAft>
                <a:spcPts val="0"/>
              </a:spcAft>
              <a:buSzPts val="2800"/>
              <a:buNone/>
              <a:defRPr>
                <a:latin typeface="Antic"/>
                <a:ea typeface="Antic"/>
                <a:cs typeface="Antic"/>
                <a:sym typeface="Antic"/>
              </a:defRPr>
            </a:lvl5pPr>
            <a:lvl6pPr lvl="5" rtl="0">
              <a:spcBef>
                <a:spcPts val="0"/>
              </a:spcBef>
              <a:spcAft>
                <a:spcPts val="0"/>
              </a:spcAft>
              <a:buSzPts val="2800"/>
              <a:buNone/>
              <a:defRPr>
                <a:latin typeface="Antic"/>
                <a:ea typeface="Antic"/>
                <a:cs typeface="Antic"/>
                <a:sym typeface="Antic"/>
              </a:defRPr>
            </a:lvl6pPr>
            <a:lvl7pPr lvl="6" rtl="0">
              <a:spcBef>
                <a:spcPts val="0"/>
              </a:spcBef>
              <a:spcAft>
                <a:spcPts val="0"/>
              </a:spcAft>
              <a:buSzPts val="2800"/>
              <a:buNone/>
              <a:defRPr>
                <a:latin typeface="Antic"/>
                <a:ea typeface="Antic"/>
                <a:cs typeface="Antic"/>
                <a:sym typeface="Antic"/>
              </a:defRPr>
            </a:lvl7pPr>
            <a:lvl8pPr lvl="7" rtl="0">
              <a:spcBef>
                <a:spcPts val="0"/>
              </a:spcBef>
              <a:spcAft>
                <a:spcPts val="0"/>
              </a:spcAft>
              <a:buSzPts val="2800"/>
              <a:buNone/>
              <a:defRPr>
                <a:latin typeface="Antic"/>
                <a:ea typeface="Antic"/>
                <a:cs typeface="Antic"/>
                <a:sym typeface="Antic"/>
              </a:defRPr>
            </a:lvl8pPr>
            <a:lvl9pPr lvl="8" rtl="0">
              <a:spcBef>
                <a:spcPts val="0"/>
              </a:spcBef>
              <a:spcAft>
                <a:spcPts val="0"/>
              </a:spcAft>
              <a:buSzPts val="2800"/>
              <a:buNone/>
              <a:defRPr>
                <a:latin typeface="Antic"/>
                <a:ea typeface="Antic"/>
                <a:cs typeface="Antic"/>
                <a:sym typeface="Antic"/>
              </a:defRPr>
            </a:lvl9pPr>
          </a:lstStyle>
          <a:p>
            <a:endParaRPr/>
          </a:p>
        </p:txBody>
      </p:sp>
      <p:sp>
        <p:nvSpPr>
          <p:cNvPr id="208" name="Google Shape;208;p14"/>
          <p:cNvSpPr txBox="1">
            <a:spLocks noGrp="1"/>
          </p:cNvSpPr>
          <p:nvPr>
            <p:ph type="subTitle" idx="4"/>
          </p:nvPr>
        </p:nvSpPr>
        <p:spPr>
          <a:xfrm>
            <a:off x="8480236" y="3179201"/>
            <a:ext cx="2718400" cy="1034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grpSp>
        <p:nvGrpSpPr>
          <p:cNvPr id="209" name="Google Shape;209;p14"/>
          <p:cNvGrpSpPr/>
          <p:nvPr/>
        </p:nvGrpSpPr>
        <p:grpSpPr>
          <a:xfrm>
            <a:off x="-331600" y="5576298"/>
            <a:ext cx="12854800" cy="1281716"/>
            <a:chOff x="-248700" y="4182223"/>
            <a:chExt cx="9641100" cy="961287"/>
          </a:xfrm>
        </p:grpSpPr>
        <p:grpSp>
          <p:nvGrpSpPr>
            <p:cNvPr id="210" name="Google Shape;210;p14"/>
            <p:cNvGrpSpPr/>
            <p:nvPr/>
          </p:nvGrpSpPr>
          <p:grpSpPr>
            <a:xfrm>
              <a:off x="-248629" y="4462202"/>
              <a:ext cx="9640980" cy="681308"/>
              <a:chOff x="131200" y="4480088"/>
              <a:chExt cx="8881603" cy="627644"/>
            </a:xfrm>
          </p:grpSpPr>
          <p:sp>
            <p:nvSpPr>
              <p:cNvPr id="211" name="Google Shape;211;p14"/>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2" name="Google Shape;212;p14"/>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3" name="Google Shape;213;p14"/>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214" name="Google Shape;214;p14"/>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215" name="Google Shape;215;p14"/>
          <p:cNvSpPr/>
          <p:nvPr/>
        </p:nvSpPr>
        <p:spPr>
          <a:xfrm>
            <a:off x="6513934" y="93931"/>
            <a:ext cx="2879257" cy="794589"/>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6" name="Google Shape;216;p14"/>
          <p:cNvSpPr/>
          <p:nvPr/>
        </p:nvSpPr>
        <p:spPr>
          <a:xfrm>
            <a:off x="88938" y="1940931"/>
            <a:ext cx="1724057" cy="475789"/>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7" name="Google Shape;217;p14"/>
          <p:cNvSpPr/>
          <p:nvPr/>
        </p:nvSpPr>
        <p:spPr>
          <a:xfrm>
            <a:off x="11043154" y="2037347"/>
            <a:ext cx="1724057" cy="475789"/>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Tree>
    <p:extLst>
      <p:ext uri="{BB962C8B-B14F-4D97-AF65-F5344CB8AC3E}">
        <p14:creationId xmlns:p14="http://schemas.microsoft.com/office/powerpoint/2010/main" val="646981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218"/>
        <p:cNvGrpSpPr/>
        <p:nvPr/>
      </p:nvGrpSpPr>
      <p:grpSpPr>
        <a:xfrm>
          <a:off x="0" y="0"/>
          <a:ext cx="0" cy="0"/>
          <a:chOff x="0" y="0"/>
          <a:chExt cx="0" cy="0"/>
        </a:xfrm>
      </p:grpSpPr>
      <p:sp>
        <p:nvSpPr>
          <p:cNvPr id="219" name="Google Shape;219;p15"/>
          <p:cNvSpPr txBox="1">
            <a:spLocks noGrp="1"/>
          </p:cNvSpPr>
          <p:nvPr>
            <p:ph type="title"/>
          </p:nvPr>
        </p:nvSpPr>
        <p:spPr>
          <a:xfrm>
            <a:off x="950967" y="719333"/>
            <a:ext cx="1029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20" name="Google Shape;220;p15"/>
          <p:cNvSpPr txBox="1">
            <a:spLocks noGrp="1"/>
          </p:cNvSpPr>
          <p:nvPr>
            <p:ph type="title" idx="2"/>
          </p:nvPr>
        </p:nvSpPr>
        <p:spPr>
          <a:xfrm>
            <a:off x="2918000" y="1700267"/>
            <a:ext cx="534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200"/>
            </a:lvl1pPr>
            <a:lvl2pPr lvl="1" rtl="0">
              <a:spcBef>
                <a:spcPts val="0"/>
              </a:spcBef>
              <a:spcAft>
                <a:spcPts val="0"/>
              </a:spcAft>
              <a:buSzPts val="2800"/>
              <a:buNone/>
              <a:defRPr>
                <a:latin typeface="Antic"/>
                <a:ea typeface="Antic"/>
                <a:cs typeface="Antic"/>
                <a:sym typeface="Antic"/>
              </a:defRPr>
            </a:lvl2pPr>
            <a:lvl3pPr lvl="2" rtl="0">
              <a:spcBef>
                <a:spcPts val="0"/>
              </a:spcBef>
              <a:spcAft>
                <a:spcPts val="0"/>
              </a:spcAft>
              <a:buSzPts val="2800"/>
              <a:buNone/>
              <a:defRPr>
                <a:latin typeface="Antic"/>
                <a:ea typeface="Antic"/>
                <a:cs typeface="Antic"/>
                <a:sym typeface="Antic"/>
              </a:defRPr>
            </a:lvl3pPr>
            <a:lvl4pPr lvl="3" rtl="0">
              <a:spcBef>
                <a:spcPts val="0"/>
              </a:spcBef>
              <a:spcAft>
                <a:spcPts val="0"/>
              </a:spcAft>
              <a:buSzPts val="2800"/>
              <a:buNone/>
              <a:defRPr>
                <a:latin typeface="Antic"/>
                <a:ea typeface="Antic"/>
                <a:cs typeface="Antic"/>
                <a:sym typeface="Antic"/>
              </a:defRPr>
            </a:lvl4pPr>
            <a:lvl5pPr lvl="4" rtl="0">
              <a:spcBef>
                <a:spcPts val="0"/>
              </a:spcBef>
              <a:spcAft>
                <a:spcPts val="0"/>
              </a:spcAft>
              <a:buSzPts val="2800"/>
              <a:buNone/>
              <a:defRPr>
                <a:latin typeface="Antic"/>
                <a:ea typeface="Antic"/>
                <a:cs typeface="Antic"/>
                <a:sym typeface="Antic"/>
              </a:defRPr>
            </a:lvl5pPr>
            <a:lvl6pPr lvl="5" rtl="0">
              <a:spcBef>
                <a:spcPts val="0"/>
              </a:spcBef>
              <a:spcAft>
                <a:spcPts val="0"/>
              </a:spcAft>
              <a:buSzPts val="2800"/>
              <a:buNone/>
              <a:defRPr>
                <a:latin typeface="Antic"/>
                <a:ea typeface="Antic"/>
                <a:cs typeface="Antic"/>
                <a:sym typeface="Antic"/>
              </a:defRPr>
            </a:lvl6pPr>
            <a:lvl7pPr lvl="6" rtl="0">
              <a:spcBef>
                <a:spcPts val="0"/>
              </a:spcBef>
              <a:spcAft>
                <a:spcPts val="0"/>
              </a:spcAft>
              <a:buSzPts val="2800"/>
              <a:buNone/>
              <a:defRPr>
                <a:latin typeface="Antic"/>
                <a:ea typeface="Antic"/>
                <a:cs typeface="Antic"/>
                <a:sym typeface="Antic"/>
              </a:defRPr>
            </a:lvl7pPr>
            <a:lvl8pPr lvl="7" rtl="0">
              <a:spcBef>
                <a:spcPts val="0"/>
              </a:spcBef>
              <a:spcAft>
                <a:spcPts val="0"/>
              </a:spcAft>
              <a:buSzPts val="2800"/>
              <a:buNone/>
              <a:defRPr>
                <a:latin typeface="Antic"/>
                <a:ea typeface="Antic"/>
                <a:cs typeface="Antic"/>
                <a:sym typeface="Antic"/>
              </a:defRPr>
            </a:lvl8pPr>
            <a:lvl9pPr lvl="8" rtl="0">
              <a:spcBef>
                <a:spcPts val="0"/>
              </a:spcBef>
              <a:spcAft>
                <a:spcPts val="0"/>
              </a:spcAft>
              <a:buSzPts val="2800"/>
              <a:buNone/>
              <a:defRPr>
                <a:latin typeface="Antic"/>
                <a:ea typeface="Antic"/>
                <a:cs typeface="Antic"/>
                <a:sym typeface="Antic"/>
              </a:defRPr>
            </a:lvl9pPr>
          </a:lstStyle>
          <a:p>
            <a:endParaRPr/>
          </a:p>
        </p:txBody>
      </p:sp>
      <p:sp>
        <p:nvSpPr>
          <p:cNvPr id="221" name="Google Shape;221;p15"/>
          <p:cNvSpPr txBox="1">
            <a:spLocks noGrp="1"/>
          </p:cNvSpPr>
          <p:nvPr>
            <p:ph type="subTitle" idx="1"/>
          </p:nvPr>
        </p:nvSpPr>
        <p:spPr>
          <a:xfrm>
            <a:off x="2918000" y="2235468"/>
            <a:ext cx="5340000" cy="10348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22" name="Google Shape;222;p15"/>
          <p:cNvSpPr txBox="1">
            <a:spLocks noGrp="1"/>
          </p:cNvSpPr>
          <p:nvPr>
            <p:ph type="title" idx="3"/>
          </p:nvPr>
        </p:nvSpPr>
        <p:spPr>
          <a:xfrm>
            <a:off x="3934000" y="3434467"/>
            <a:ext cx="5340000" cy="763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2400"/>
              <a:buNone/>
              <a:defRPr sz="3200"/>
            </a:lvl1pPr>
            <a:lvl2pPr lvl="1" algn="r" rtl="0">
              <a:spcBef>
                <a:spcPts val="0"/>
              </a:spcBef>
              <a:spcAft>
                <a:spcPts val="0"/>
              </a:spcAft>
              <a:buSzPts val="2800"/>
              <a:buNone/>
              <a:defRPr>
                <a:latin typeface="Antic"/>
                <a:ea typeface="Antic"/>
                <a:cs typeface="Antic"/>
                <a:sym typeface="Antic"/>
              </a:defRPr>
            </a:lvl2pPr>
            <a:lvl3pPr lvl="2" algn="r" rtl="0">
              <a:spcBef>
                <a:spcPts val="0"/>
              </a:spcBef>
              <a:spcAft>
                <a:spcPts val="0"/>
              </a:spcAft>
              <a:buSzPts val="2800"/>
              <a:buNone/>
              <a:defRPr>
                <a:latin typeface="Antic"/>
                <a:ea typeface="Antic"/>
                <a:cs typeface="Antic"/>
                <a:sym typeface="Antic"/>
              </a:defRPr>
            </a:lvl3pPr>
            <a:lvl4pPr lvl="3" algn="r" rtl="0">
              <a:spcBef>
                <a:spcPts val="0"/>
              </a:spcBef>
              <a:spcAft>
                <a:spcPts val="0"/>
              </a:spcAft>
              <a:buSzPts val="2800"/>
              <a:buNone/>
              <a:defRPr>
                <a:latin typeface="Antic"/>
                <a:ea typeface="Antic"/>
                <a:cs typeface="Antic"/>
                <a:sym typeface="Antic"/>
              </a:defRPr>
            </a:lvl4pPr>
            <a:lvl5pPr lvl="4" algn="r" rtl="0">
              <a:spcBef>
                <a:spcPts val="0"/>
              </a:spcBef>
              <a:spcAft>
                <a:spcPts val="0"/>
              </a:spcAft>
              <a:buSzPts val="2800"/>
              <a:buNone/>
              <a:defRPr>
                <a:latin typeface="Antic"/>
                <a:ea typeface="Antic"/>
                <a:cs typeface="Antic"/>
                <a:sym typeface="Antic"/>
              </a:defRPr>
            </a:lvl5pPr>
            <a:lvl6pPr lvl="5" algn="r" rtl="0">
              <a:spcBef>
                <a:spcPts val="0"/>
              </a:spcBef>
              <a:spcAft>
                <a:spcPts val="0"/>
              </a:spcAft>
              <a:buSzPts val="2800"/>
              <a:buNone/>
              <a:defRPr>
                <a:latin typeface="Antic"/>
                <a:ea typeface="Antic"/>
                <a:cs typeface="Antic"/>
                <a:sym typeface="Antic"/>
              </a:defRPr>
            </a:lvl6pPr>
            <a:lvl7pPr lvl="6" algn="r" rtl="0">
              <a:spcBef>
                <a:spcPts val="0"/>
              </a:spcBef>
              <a:spcAft>
                <a:spcPts val="0"/>
              </a:spcAft>
              <a:buSzPts val="2800"/>
              <a:buNone/>
              <a:defRPr>
                <a:latin typeface="Antic"/>
                <a:ea typeface="Antic"/>
                <a:cs typeface="Antic"/>
                <a:sym typeface="Antic"/>
              </a:defRPr>
            </a:lvl7pPr>
            <a:lvl8pPr lvl="7" algn="r" rtl="0">
              <a:spcBef>
                <a:spcPts val="0"/>
              </a:spcBef>
              <a:spcAft>
                <a:spcPts val="0"/>
              </a:spcAft>
              <a:buSzPts val="2800"/>
              <a:buNone/>
              <a:defRPr>
                <a:latin typeface="Antic"/>
                <a:ea typeface="Antic"/>
                <a:cs typeface="Antic"/>
                <a:sym typeface="Antic"/>
              </a:defRPr>
            </a:lvl8pPr>
            <a:lvl9pPr lvl="8" algn="r" rtl="0">
              <a:spcBef>
                <a:spcPts val="0"/>
              </a:spcBef>
              <a:spcAft>
                <a:spcPts val="0"/>
              </a:spcAft>
              <a:buSzPts val="2800"/>
              <a:buNone/>
              <a:defRPr>
                <a:latin typeface="Antic"/>
                <a:ea typeface="Antic"/>
                <a:cs typeface="Antic"/>
                <a:sym typeface="Antic"/>
              </a:defRPr>
            </a:lvl9pPr>
          </a:lstStyle>
          <a:p>
            <a:endParaRPr/>
          </a:p>
        </p:txBody>
      </p:sp>
      <p:sp>
        <p:nvSpPr>
          <p:cNvPr id="223" name="Google Shape;223;p15"/>
          <p:cNvSpPr txBox="1">
            <a:spLocks noGrp="1"/>
          </p:cNvSpPr>
          <p:nvPr>
            <p:ph type="subTitle" idx="4"/>
          </p:nvPr>
        </p:nvSpPr>
        <p:spPr>
          <a:xfrm>
            <a:off x="3934000" y="3969667"/>
            <a:ext cx="5340000" cy="10348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600"/>
              <a:buNone/>
              <a:defRPr/>
            </a:lvl1pPr>
            <a:lvl2pPr lvl="1" algn="r" rtl="0">
              <a:spcBef>
                <a:spcPts val="0"/>
              </a:spcBef>
              <a:spcAft>
                <a:spcPts val="0"/>
              </a:spcAft>
              <a:buSzPts val="1600"/>
              <a:buNone/>
              <a:defRPr/>
            </a:lvl2pPr>
            <a:lvl3pPr lvl="2" algn="r" rtl="0">
              <a:spcBef>
                <a:spcPts val="0"/>
              </a:spcBef>
              <a:spcAft>
                <a:spcPts val="0"/>
              </a:spcAft>
              <a:buSzPts val="1600"/>
              <a:buNone/>
              <a:defRPr/>
            </a:lvl3pPr>
            <a:lvl4pPr lvl="3" algn="r" rtl="0">
              <a:spcBef>
                <a:spcPts val="0"/>
              </a:spcBef>
              <a:spcAft>
                <a:spcPts val="0"/>
              </a:spcAft>
              <a:buSzPts val="1600"/>
              <a:buNone/>
              <a:defRPr/>
            </a:lvl4pPr>
            <a:lvl5pPr lvl="4" algn="r" rtl="0">
              <a:spcBef>
                <a:spcPts val="0"/>
              </a:spcBef>
              <a:spcAft>
                <a:spcPts val="0"/>
              </a:spcAft>
              <a:buSzPts val="1600"/>
              <a:buNone/>
              <a:defRPr/>
            </a:lvl5pPr>
            <a:lvl6pPr lvl="5" algn="r" rtl="0">
              <a:spcBef>
                <a:spcPts val="0"/>
              </a:spcBef>
              <a:spcAft>
                <a:spcPts val="0"/>
              </a:spcAft>
              <a:buSzPts val="1600"/>
              <a:buNone/>
              <a:defRPr/>
            </a:lvl6pPr>
            <a:lvl7pPr lvl="6" algn="r" rtl="0">
              <a:spcBef>
                <a:spcPts val="0"/>
              </a:spcBef>
              <a:spcAft>
                <a:spcPts val="0"/>
              </a:spcAft>
              <a:buSzPts val="1600"/>
              <a:buNone/>
              <a:defRPr/>
            </a:lvl7pPr>
            <a:lvl8pPr lvl="7" algn="r" rtl="0">
              <a:spcBef>
                <a:spcPts val="0"/>
              </a:spcBef>
              <a:spcAft>
                <a:spcPts val="0"/>
              </a:spcAft>
              <a:buSzPts val="1600"/>
              <a:buNone/>
              <a:defRPr/>
            </a:lvl8pPr>
            <a:lvl9pPr lvl="8" algn="r" rtl="0">
              <a:spcBef>
                <a:spcPts val="0"/>
              </a:spcBef>
              <a:spcAft>
                <a:spcPts val="0"/>
              </a:spcAft>
              <a:buSzPts val="1600"/>
              <a:buNone/>
              <a:defRPr/>
            </a:lvl9pPr>
          </a:lstStyle>
          <a:p>
            <a:endParaRPr/>
          </a:p>
        </p:txBody>
      </p:sp>
      <p:sp>
        <p:nvSpPr>
          <p:cNvPr id="224" name="Google Shape;224;p15"/>
          <p:cNvSpPr/>
          <p:nvPr/>
        </p:nvSpPr>
        <p:spPr>
          <a:xfrm flipH="1">
            <a:off x="9119949" y="1001668"/>
            <a:ext cx="3256121" cy="898593"/>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25" name="Google Shape;225;p15"/>
          <p:cNvSpPr/>
          <p:nvPr/>
        </p:nvSpPr>
        <p:spPr>
          <a:xfrm flipH="1">
            <a:off x="386598" y="3209781"/>
            <a:ext cx="1588399" cy="43844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226" name="Google Shape;226;p15"/>
          <p:cNvGrpSpPr/>
          <p:nvPr/>
        </p:nvGrpSpPr>
        <p:grpSpPr>
          <a:xfrm>
            <a:off x="-331600" y="5576298"/>
            <a:ext cx="12854800" cy="1281716"/>
            <a:chOff x="-248700" y="4182223"/>
            <a:chExt cx="9641100" cy="961287"/>
          </a:xfrm>
        </p:grpSpPr>
        <p:grpSp>
          <p:nvGrpSpPr>
            <p:cNvPr id="227" name="Google Shape;227;p15"/>
            <p:cNvGrpSpPr/>
            <p:nvPr/>
          </p:nvGrpSpPr>
          <p:grpSpPr>
            <a:xfrm>
              <a:off x="-248629" y="4462202"/>
              <a:ext cx="9640980" cy="681308"/>
              <a:chOff x="131200" y="4480088"/>
              <a:chExt cx="8881603" cy="627644"/>
            </a:xfrm>
          </p:grpSpPr>
          <p:sp>
            <p:nvSpPr>
              <p:cNvPr id="228" name="Google Shape;228;p15"/>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29" name="Google Shape;229;p15"/>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30" name="Google Shape;230;p15"/>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231" name="Google Shape;231;p15"/>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232" name="Google Shape;232;p15"/>
          <p:cNvGrpSpPr/>
          <p:nvPr/>
        </p:nvGrpSpPr>
        <p:grpSpPr>
          <a:xfrm>
            <a:off x="642610" y="4954622"/>
            <a:ext cx="1807865" cy="913420"/>
            <a:chOff x="1866724" y="1193292"/>
            <a:chExt cx="6154785" cy="3109690"/>
          </a:xfrm>
        </p:grpSpPr>
        <p:sp>
          <p:nvSpPr>
            <p:cNvPr id="233" name="Google Shape;233;p15"/>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34" name="Google Shape;234;p15"/>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Tree>
    <p:extLst>
      <p:ext uri="{BB962C8B-B14F-4D97-AF65-F5344CB8AC3E}">
        <p14:creationId xmlns:p14="http://schemas.microsoft.com/office/powerpoint/2010/main" val="22801786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235"/>
        <p:cNvGrpSpPr/>
        <p:nvPr/>
      </p:nvGrpSpPr>
      <p:grpSpPr>
        <a:xfrm>
          <a:off x="0" y="0"/>
          <a:ext cx="0" cy="0"/>
          <a:chOff x="0" y="0"/>
          <a:chExt cx="0" cy="0"/>
        </a:xfrm>
      </p:grpSpPr>
      <p:sp>
        <p:nvSpPr>
          <p:cNvPr id="236" name="Google Shape;236;p16"/>
          <p:cNvSpPr txBox="1">
            <a:spLocks noGrp="1"/>
          </p:cNvSpPr>
          <p:nvPr>
            <p:ph type="title"/>
          </p:nvPr>
        </p:nvSpPr>
        <p:spPr>
          <a:xfrm>
            <a:off x="950967" y="719333"/>
            <a:ext cx="1029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37" name="Google Shape;237;p16"/>
          <p:cNvSpPr txBox="1">
            <a:spLocks noGrp="1"/>
          </p:cNvSpPr>
          <p:nvPr>
            <p:ph type="title" idx="2"/>
          </p:nvPr>
        </p:nvSpPr>
        <p:spPr>
          <a:xfrm>
            <a:off x="1311633" y="2918095"/>
            <a:ext cx="2921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lvl1pPr>
            <a:lvl2pPr lvl="1" rtl="0">
              <a:spcBef>
                <a:spcPts val="0"/>
              </a:spcBef>
              <a:spcAft>
                <a:spcPts val="0"/>
              </a:spcAft>
              <a:buSzPts val="2800"/>
              <a:buNone/>
              <a:defRPr>
                <a:latin typeface="Antic"/>
                <a:ea typeface="Antic"/>
                <a:cs typeface="Antic"/>
                <a:sym typeface="Antic"/>
              </a:defRPr>
            </a:lvl2pPr>
            <a:lvl3pPr lvl="2" rtl="0">
              <a:spcBef>
                <a:spcPts val="0"/>
              </a:spcBef>
              <a:spcAft>
                <a:spcPts val="0"/>
              </a:spcAft>
              <a:buSzPts val="2800"/>
              <a:buNone/>
              <a:defRPr>
                <a:latin typeface="Antic"/>
                <a:ea typeface="Antic"/>
                <a:cs typeface="Antic"/>
                <a:sym typeface="Antic"/>
              </a:defRPr>
            </a:lvl3pPr>
            <a:lvl4pPr lvl="3" rtl="0">
              <a:spcBef>
                <a:spcPts val="0"/>
              </a:spcBef>
              <a:spcAft>
                <a:spcPts val="0"/>
              </a:spcAft>
              <a:buSzPts val="2800"/>
              <a:buNone/>
              <a:defRPr>
                <a:latin typeface="Antic"/>
                <a:ea typeface="Antic"/>
                <a:cs typeface="Antic"/>
                <a:sym typeface="Antic"/>
              </a:defRPr>
            </a:lvl4pPr>
            <a:lvl5pPr lvl="4" rtl="0">
              <a:spcBef>
                <a:spcPts val="0"/>
              </a:spcBef>
              <a:spcAft>
                <a:spcPts val="0"/>
              </a:spcAft>
              <a:buSzPts val="2800"/>
              <a:buNone/>
              <a:defRPr>
                <a:latin typeface="Antic"/>
                <a:ea typeface="Antic"/>
                <a:cs typeface="Antic"/>
                <a:sym typeface="Antic"/>
              </a:defRPr>
            </a:lvl5pPr>
            <a:lvl6pPr lvl="5" rtl="0">
              <a:spcBef>
                <a:spcPts val="0"/>
              </a:spcBef>
              <a:spcAft>
                <a:spcPts val="0"/>
              </a:spcAft>
              <a:buSzPts val="2800"/>
              <a:buNone/>
              <a:defRPr>
                <a:latin typeface="Antic"/>
                <a:ea typeface="Antic"/>
                <a:cs typeface="Antic"/>
                <a:sym typeface="Antic"/>
              </a:defRPr>
            </a:lvl6pPr>
            <a:lvl7pPr lvl="6" rtl="0">
              <a:spcBef>
                <a:spcPts val="0"/>
              </a:spcBef>
              <a:spcAft>
                <a:spcPts val="0"/>
              </a:spcAft>
              <a:buSzPts val="2800"/>
              <a:buNone/>
              <a:defRPr>
                <a:latin typeface="Antic"/>
                <a:ea typeface="Antic"/>
                <a:cs typeface="Antic"/>
                <a:sym typeface="Antic"/>
              </a:defRPr>
            </a:lvl7pPr>
            <a:lvl8pPr lvl="7" rtl="0">
              <a:spcBef>
                <a:spcPts val="0"/>
              </a:spcBef>
              <a:spcAft>
                <a:spcPts val="0"/>
              </a:spcAft>
              <a:buSzPts val="2800"/>
              <a:buNone/>
              <a:defRPr>
                <a:latin typeface="Antic"/>
                <a:ea typeface="Antic"/>
                <a:cs typeface="Antic"/>
                <a:sym typeface="Antic"/>
              </a:defRPr>
            </a:lvl8pPr>
            <a:lvl9pPr lvl="8" rtl="0">
              <a:spcBef>
                <a:spcPts val="0"/>
              </a:spcBef>
              <a:spcAft>
                <a:spcPts val="0"/>
              </a:spcAft>
              <a:buSzPts val="2800"/>
              <a:buNone/>
              <a:defRPr>
                <a:latin typeface="Antic"/>
                <a:ea typeface="Antic"/>
                <a:cs typeface="Antic"/>
                <a:sym typeface="Antic"/>
              </a:defRPr>
            </a:lvl9pPr>
          </a:lstStyle>
          <a:p>
            <a:endParaRPr/>
          </a:p>
        </p:txBody>
      </p:sp>
      <p:sp>
        <p:nvSpPr>
          <p:cNvPr id="238" name="Google Shape;238;p16"/>
          <p:cNvSpPr txBox="1">
            <a:spLocks noGrp="1"/>
          </p:cNvSpPr>
          <p:nvPr>
            <p:ph type="subTitle" idx="1"/>
          </p:nvPr>
        </p:nvSpPr>
        <p:spPr>
          <a:xfrm>
            <a:off x="1311633" y="3453300"/>
            <a:ext cx="2921200" cy="130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39" name="Google Shape;239;p16"/>
          <p:cNvSpPr txBox="1">
            <a:spLocks noGrp="1"/>
          </p:cNvSpPr>
          <p:nvPr>
            <p:ph type="title" idx="3"/>
          </p:nvPr>
        </p:nvSpPr>
        <p:spPr>
          <a:xfrm>
            <a:off x="4635367" y="2918095"/>
            <a:ext cx="2921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lvl1pPr>
            <a:lvl2pPr lvl="1" rtl="0">
              <a:spcBef>
                <a:spcPts val="0"/>
              </a:spcBef>
              <a:spcAft>
                <a:spcPts val="0"/>
              </a:spcAft>
              <a:buSzPts val="2800"/>
              <a:buNone/>
              <a:defRPr>
                <a:latin typeface="Antic"/>
                <a:ea typeface="Antic"/>
                <a:cs typeface="Antic"/>
                <a:sym typeface="Antic"/>
              </a:defRPr>
            </a:lvl2pPr>
            <a:lvl3pPr lvl="2" rtl="0">
              <a:spcBef>
                <a:spcPts val="0"/>
              </a:spcBef>
              <a:spcAft>
                <a:spcPts val="0"/>
              </a:spcAft>
              <a:buSzPts val="2800"/>
              <a:buNone/>
              <a:defRPr>
                <a:latin typeface="Antic"/>
                <a:ea typeface="Antic"/>
                <a:cs typeface="Antic"/>
                <a:sym typeface="Antic"/>
              </a:defRPr>
            </a:lvl3pPr>
            <a:lvl4pPr lvl="3" rtl="0">
              <a:spcBef>
                <a:spcPts val="0"/>
              </a:spcBef>
              <a:spcAft>
                <a:spcPts val="0"/>
              </a:spcAft>
              <a:buSzPts val="2800"/>
              <a:buNone/>
              <a:defRPr>
                <a:latin typeface="Antic"/>
                <a:ea typeface="Antic"/>
                <a:cs typeface="Antic"/>
                <a:sym typeface="Antic"/>
              </a:defRPr>
            </a:lvl4pPr>
            <a:lvl5pPr lvl="4" rtl="0">
              <a:spcBef>
                <a:spcPts val="0"/>
              </a:spcBef>
              <a:spcAft>
                <a:spcPts val="0"/>
              </a:spcAft>
              <a:buSzPts val="2800"/>
              <a:buNone/>
              <a:defRPr>
                <a:latin typeface="Antic"/>
                <a:ea typeface="Antic"/>
                <a:cs typeface="Antic"/>
                <a:sym typeface="Antic"/>
              </a:defRPr>
            </a:lvl5pPr>
            <a:lvl6pPr lvl="5" rtl="0">
              <a:spcBef>
                <a:spcPts val="0"/>
              </a:spcBef>
              <a:spcAft>
                <a:spcPts val="0"/>
              </a:spcAft>
              <a:buSzPts val="2800"/>
              <a:buNone/>
              <a:defRPr>
                <a:latin typeface="Antic"/>
                <a:ea typeface="Antic"/>
                <a:cs typeface="Antic"/>
                <a:sym typeface="Antic"/>
              </a:defRPr>
            </a:lvl6pPr>
            <a:lvl7pPr lvl="6" rtl="0">
              <a:spcBef>
                <a:spcPts val="0"/>
              </a:spcBef>
              <a:spcAft>
                <a:spcPts val="0"/>
              </a:spcAft>
              <a:buSzPts val="2800"/>
              <a:buNone/>
              <a:defRPr>
                <a:latin typeface="Antic"/>
                <a:ea typeface="Antic"/>
                <a:cs typeface="Antic"/>
                <a:sym typeface="Antic"/>
              </a:defRPr>
            </a:lvl7pPr>
            <a:lvl8pPr lvl="7" rtl="0">
              <a:spcBef>
                <a:spcPts val="0"/>
              </a:spcBef>
              <a:spcAft>
                <a:spcPts val="0"/>
              </a:spcAft>
              <a:buSzPts val="2800"/>
              <a:buNone/>
              <a:defRPr>
                <a:latin typeface="Antic"/>
                <a:ea typeface="Antic"/>
                <a:cs typeface="Antic"/>
                <a:sym typeface="Antic"/>
              </a:defRPr>
            </a:lvl8pPr>
            <a:lvl9pPr lvl="8" rtl="0">
              <a:spcBef>
                <a:spcPts val="0"/>
              </a:spcBef>
              <a:spcAft>
                <a:spcPts val="0"/>
              </a:spcAft>
              <a:buSzPts val="2800"/>
              <a:buNone/>
              <a:defRPr>
                <a:latin typeface="Antic"/>
                <a:ea typeface="Antic"/>
                <a:cs typeface="Antic"/>
                <a:sym typeface="Antic"/>
              </a:defRPr>
            </a:lvl9pPr>
          </a:lstStyle>
          <a:p>
            <a:endParaRPr/>
          </a:p>
        </p:txBody>
      </p:sp>
      <p:sp>
        <p:nvSpPr>
          <p:cNvPr id="240" name="Google Shape;240;p16"/>
          <p:cNvSpPr txBox="1">
            <a:spLocks noGrp="1"/>
          </p:cNvSpPr>
          <p:nvPr>
            <p:ph type="subTitle" idx="4"/>
          </p:nvPr>
        </p:nvSpPr>
        <p:spPr>
          <a:xfrm>
            <a:off x="4635367" y="3453300"/>
            <a:ext cx="2921200" cy="130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41" name="Google Shape;241;p16"/>
          <p:cNvSpPr txBox="1">
            <a:spLocks noGrp="1"/>
          </p:cNvSpPr>
          <p:nvPr>
            <p:ph type="title" idx="5"/>
          </p:nvPr>
        </p:nvSpPr>
        <p:spPr>
          <a:xfrm>
            <a:off x="7959100" y="2918095"/>
            <a:ext cx="2921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lvl1pPr>
            <a:lvl2pPr lvl="1" rtl="0">
              <a:spcBef>
                <a:spcPts val="0"/>
              </a:spcBef>
              <a:spcAft>
                <a:spcPts val="0"/>
              </a:spcAft>
              <a:buSzPts val="2800"/>
              <a:buNone/>
              <a:defRPr>
                <a:latin typeface="Antic"/>
                <a:ea typeface="Antic"/>
                <a:cs typeface="Antic"/>
                <a:sym typeface="Antic"/>
              </a:defRPr>
            </a:lvl2pPr>
            <a:lvl3pPr lvl="2" rtl="0">
              <a:spcBef>
                <a:spcPts val="0"/>
              </a:spcBef>
              <a:spcAft>
                <a:spcPts val="0"/>
              </a:spcAft>
              <a:buSzPts val="2800"/>
              <a:buNone/>
              <a:defRPr>
                <a:latin typeface="Antic"/>
                <a:ea typeface="Antic"/>
                <a:cs typeface="Antic"/>
                <a:sym typeface="Antic"/>
              </a:defRPr>
            </a:lvl3pPr>
            <a:lvl4pPr lvl="3" rtl="0">
              <a:spcBef>
                <a:spcPts val="0"/>
              </a:spcBef>
              <a:spcAft>
                <a:spcPts val="0"/>
              </a:spcAft>
              <a:buSzPts val="2800"/>
              <a:buNone/>
              <a:defRPr>
                <a:latin typeface="Antic"/>
                <a:ea typeface="Antic"/>
                <a:cs typeface="Antic"/>
                <a:sym typeface="Antic"/>
              </a:defRPr>
            </a:lvl4pPr>
            <a:lvl5pPr lvl="4" rtl="0">
              <a:spcBef>
                <a:spcPts val="0"/>
              </a:spcBef>
              <a:spcAft>
                <a:spcPts val="0"/>
              </a:spcAft>
              <a:buSzPts val="2800"/>
              <a:buNone/>
              <a:defRPr>
                <a:latin typeface="Antic"/>
                <a:ea typeface="Antic"/>
                <a:cs typeface="Antic"/>
                <a:sym typeface="Antic"/>
              </a:defRPr>
            </a:lvl5pPr>
            <a:lvl6pPr lvl="5" rtl="0">
              <a:spcBef>
                <a:spcPts val="0"/>
              </a:spcBef>
              <a:spcAft>
                <a:spcPts val="0"/>
              </a:spcAft>
              <a:buSzPts val="2800"/>
              <a:buNone/>
              <a:defRPr>
                <a:latin typeface="Antic"/>
                <a:ea typeface="Antic"/>
                <a:cs typeface="Antic"/>
                <a:sym typeface="Antic"/>
              </a:defRPr>
            </a:lvl6pPr>
            <a:lvl7pPr lvl="6" rtl="0">
              <a:spcBef>
                <a:spcPts val="0"/>
              </a:spcBef>
              <a:spcAft>
                <a:spcPts val="0"/>
              </a:spcAft>
              <a:buSzPts val="2800"/>
              <a:buNone/>
              <a:defRPr>
                <a:latin typeface="Antic"/>
                <a:ea typeface="Antic"/>
                <a:cs typeface="Antic"/>
                <a:sym typeface="Antic"/>
              </a:defRPr>
            </a:lvl7pPr>
            <a:lvl8pPr lvl="7" rtl="0">
              <a:spcBef>
                <a:spcPts val="0"/>
              </a:spcBef>
              <a:spcAft>
                <a:spcPts val="0"/>
              </a:spcAft>
              <a:buSzPts val="2800"/>
              <a:buNone/>
              <a:defRPr>
                <a:latin typeface="Antic"/>
                <a:ea typeface="Antic"/>
                <a:cs typeface="Antic"/>
                <a:sym typeface="Antic"/>
              </a:defRPr>
            </a:lvl8pPr>
            <a:lvl9pPr lvl="8" rtl="0">
              <a:spcBef>
                <a:spcPts val="0"/>
              </a:spcBef>
              <a:spcAft>
                <a:spcPts val="0"/>
              </a:spcAft>
              <a:buSzPts val="2800"/>
              <a:buNone/>
              <a:defRPr>
                <a:latin typeface="Antic"/>
                <a:ea typeface="Antic"/>
                <a:cs typeface="Antic"/>
                <a:sym typeface="Antic"/>
              </a:defRPr>
            </a:lvl9pPr>
          </a:lstStyle>
          <a:p>
            <a:endParaRPr/>
          </a:p>
        </p:txBody>
      </p:sp>
      <p:sp>
        <p:nvSpPr>
          <p:cNvPr id="242" name="Google Shape;242;p16"/>
          <p:cNvSpPr txBox="1">
            <a:spLocks noGrp="1"/>
          </p:cNvSpPr>
          <p:nvPr>
            <p:ph type="subTitle" idx="6"/>
          </p:nvPr>
        </p:nvSpPr>
        <p:spPr>
          <a:xfrm>
            <a:off x="7959100" y="3453300"/>
            <a:ext cx="2921200" cy="130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43" name="Google Shape;243;p16"/>
          <p:cNvSpPr/>
          <p:nvPr/>
        </p:nvSpPr>
        <p:spPr>
          <a:xfrm flipH="1">
            <a:off x="10786623" y="2195286"/>
            <a:ext cx="1977243" cy="54566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244" name="Google Shape;244;p16"/>
          <p:cNvGrpSpPr/>
          <p:nvPr/>
        </p:nvGrpSpPr>
        <p:grpSpPr>
          <a:xfrm>
            <a:off x="-766298" y="4718046"/>
            <a:ext cx="3577477" cy="1411097"/>
            <a:chOff x="4432311" y="2548350"/>
            <a:chExt cx="4488305" cy="1770363"/>
          </a:xfrm>
        </p:grpSpPr>
        <p:sp>
          <p:nvSpPr>
            <p:cNvPr id="245" name="Google Shape;245;p16"/>
            <p:cNvSpPr/>
            <p:nvPr/>
          </p:nvSpPr>
          <p:spPr>
            <a:xfrm>
              <a:off x="5423050" y="2548350"/>
              <a:ext cx="3497566" cy="177036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46" name="Google Shape;246;p16"/>
            <p:cNvSpPr/>
            <p:nvPr/>
          </p:nvSpPr>
          <p:spPr>
            <a:xfrm>
              <a:off x="4432311" y="3244811"/>
              <a:ext cx="2124006" cy="1073897"/>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247" name="Google Shape;247;p16"/>
          <p:cNvGrpSpPr/>
          <p:nvPr/>
        </p:nvGrpSpPr>
        <p:grpSpPr>
          <a:xfrm>
            <a:off x="-331600" y="5576298"/>
            <a:ext cx="12854800" cy="1281716"/>
            <a:chOff x="-248700" y="4182223"/>
            <a:chExt cx="9641100" cy="961287"/>
          </a:xfrm>
        </p:grpSpPr>
        <p:grpSp>
          <p:nvGrpSpPr>
            <p:cNvPr id="248" name="Google Shape;248;p16"/>
            <p:cNvGrpSpPr/>
            <p:nvPr/>
          </p:nvGrpSpPr>
          <p:grpSpPr>
            <a:xfrm>
              <a:off x="-248629" y="4462202"/>
              <a:ext cx="9640980" cy="681308"/>
              <a:chOff x="131200" y="4480088"/>
              <a:chExt cx="8881603" cy="627644"/>
            </a:xfrm>
          </p:grpSpPr>
          <p:sp>
            <p:nvSpPr>
              <p:cNvPr id="249" name="Google Shape;249;p16"/>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50" name="Google Shape;250;p16"/>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51" name="Google Shape;251;p16"/>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252" name="Google Shape;252;p16"/>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253" name="Google Shape;253;p16"/>
          <p:cNvGrpSpPr/>
          <p:nvPr/>
        </p:nvGrpSpPr>
        <p:grpSpPr>
          <a:xfrm flipH="1">
            <a:off x="4966175" y="5041717"/>
            <a:ext cx="1511615" cy="763740"/>
            <a:chOff x="1866724" y="1193292"/>
            <a:chExt cx="6154785" cy="3109690"/>
          </a:xfrm>
        </p:grpSpPr>
        <p:sp>
          <p:nvSpPr>
            <p:cNvPr id="254" name="Google Shape;254;p16"/>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55" name="Google Shape;255;p16"/>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256" name="Google Shape;256;p16"/>
          <p:cNvGrpSpPr/>
          <p:nvPr/>
        </p:nvGrpSpPr>
        <p:grpSpPr>
          <a:xfrm>
            <a:off x="3662075" y="5220617"/>
            <a:ext cx="1511615" cy="763740"/>
            <a:chOff x="1866724" y="1193292"/>
            <a:chExt cx="6154785" cy="3109690"/>
          </a:xfrm>
        </p:grpSpPr>
        <p:sp>
          <p:nvSpPr>
            <p:cNvPr id="257" name="Google Shape;257;p16"/>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58" name="Google Shape;258;p16"/>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Tree>
    <p:extLst>
      <p:ext uri="{BB962C8B-B14F-4D97-AF65-F5344CB8AC3E}">
        <p14:creationId xmlns:p14="http://schemas.microsoft.com/office/powerpoint/2010/main" val="4076290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280"/>
        <p:cNvGrpSpPr/>
        <p:nvPr/>
      </p:nvGrpSpPr>
      <p:grpSpPr>
        <a:xfrm>
          <a:off x="0" y="0"/>
          <a:ext cx="0" cy="0"/>
          <a:chOff x="0" y="0"/>
          <a:chExt cx="0" cy="0"/>
        </a:xfrm>
      </p:grpSpPr>
      <p:sp>
        <p:nvSpPr>
          <p:cNvPr id="281" name="Google Shape;281;p18"/>
          <p:cNvSpPr txBox="1">
            <a:spLocks noGrp="1"/>
          </p:cNvSpPr>
          <p:nvPr>
            <p:ph type="title"/>
          </p:nvPr>
        </p:nvSpPr>
        <p:spPr>
          <a:xfrm>
            <a:off x="950967" y="719333"/>
            <a:ext cx="1029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82" name="Google Shape;282;p18"/>
          <p:cNvSpPr txBox="1">
            <a:spLocks noGrp="1"/>
          </p:cNvSpPr>
          <p:nvPr>
            <p:ph type="title" idx="2"/>
          </p:nvPr>
        </p:nvSpPr>
        <p:spPr>
          <a:xfrm>
            <a:off x="1228733" y="1944667"/>
            <a:ext cx="29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lvl1pPr>
            <a:lvl2pPr lvl="1" rtl="0">
              <a:spcBef>
                <a:spcPts val="0"/>
              </a:spcBef>
              <a:spcAft>
                <a:spcPts val="0"/>
              </a:spcAft>
              <a:buSzPts val="2800"/>
              <a:buNone/>
              <a:defRPr>
                <a:latin typeface="Antic"/>
                <a:ea typeface="Antic"/>
                <a:cs typeface="Antic"/>
                <a:sym typeface="Antic"/>
              </a:defRPr>
            </a:lvl2pPr>
            <a:lvl3pPr lvl="2" rtl="0">
              <a:spcBef>
                <a:spcPts val="0"/>
              </a:spcBef>
              <a:spcAft>
                <a:spcPts val="0"/>
              </a:spcAft>
              <a:buSzPts val="2800"/>
              <a:buNone/>
              <a:defRPr>
                <a:latin typeface="Antic"/>
                <a:ea typeface="Antic"/>
                <a:cs typeface="Antic"/>
                <a:sym typeface="Antic"/>
              </a:defRPr>
            </a:lvl3pPr>
            <a:lvl4pPr lvl="3" rtl="0">
              <a:spcBef>
                <a:spcPts val="0"/>
              </a:spcBef>
              <a:spcAft>
                <a:spcPts val="0"/>
              </a:spcAft>
              <a:buSzPts val="2800"/>
              <a:buNone/>
              <a:defRPr>
                <a:latin typeface="Antic"/>
                <a:ea typeface="Antic"/>
                <a:cs typeface="Antic"/>
                <a:sym typeface="Antic"/>
              </a:defRPr>
            </a:lvl4pPr>
            <a:lvl5pPr lvl="4" rtl="0">
              <a:spcBef>
                <a:spcPts val="0"/>
              </a:spcBef>
              <a:spcAft>
                <a:spcPts val="0"/>
              </a:spcAft>
              <a:buSzPts val="2800"/>
              <a:buNone/>
              <a:defRPr>
                <a:latin typeface="Antic"/>
                <a:ea typeface="Antic"/>
                <a:cs typeface="Antic"/>
                <a:sym typeface="Antic"/>
              </a:defRPr>
            </a:lvl5pPr>
            <a:lvl6pPr lvl="5" rtl="0">
              <a:spcBef>
                <a:spcPts val="0"/>
              </a:spcBef>
              <a:spcAft>
                <a:spcPts val="0"/>
              </a:spcAft>
              <a:buSzPts val="2800"/>
              <a:buNone/>
              <a:defRPr>
                <a:latin typeface="Antic"/>
                <a:ea typeface="Antic"/>
                <a:cs typeface="Antic"/>
                <a:sym typeface="Antic"/>
              </a:defRPr>
            </a:lvl6pPr>
            <a:lvl7pPr lvl="6" rtl="0">
              <a:spcBef>
                <a:spcPts val="0"/>
              </a:spcBef>
              <a:spcAft>
                <a:spcPts val="0"/>
              </a:spcAft>
              <a:buSzPts val="2800"/>
              <a:buNone/>
              <a:defRPr>
                <a:latin typeface="Antic"/>
                <a:ea typeface="Antic"/>
                <a:cs typeface="Antic"/>
                <a:sym typeface="Antic"/>
              </a:defRPr>
            </a:lvl7pPr>
            <a:lvl8pPr lvl="7" rtl="0">
              <a:spcBef>
                <a:spcPts val="0"/>
              </a:spcBef>
              <a:spcAft>
                <a:spcPts val="0"/>
              </a:spcAft>
              <a:buSzPts val="2800"/>
              <a:buNone/>
              <a:defRPr>
                <a:latin typeface="Antic"/>
                <a:ea typeface="Antic"/>
                <a:cs typeface="Antic"/>
                <a:sym typeface="Antic"/>
              </a:defRPr>
            </a:lvl8pPr>
            <a:lvl9pPr lvl="8" rtl="0">
              <a:spcBef>
                <a:spcPts val="0"/>
              </a:spcBef>
              <a:spcAft>
                <a:spcPts val="0"/>
              </a:spcAft>
              <a:buSzPts val="2800"/>
              <a:buNone/>
              <a:defRPr>
                <a:latin typeface="Antic"/>
                <a:ea typeface="Antic"/>
                <a:cs typeface="Antic"/>
                <a:sym typeface="Antic"/>
              </a:defRPr>
            </a:lvl9pPr>
          </a:lstStyle>
          <a:p>
            <a:endParaRPr/>
          </a:p>
        </p:txBody>
      </p:sp>
      <p:sp>
        <p:nvSpPr>
          <p:cNvPr id="283" name="Google Shape;283;p18"/>
          <p:cNvSpPr txBox="1">
            <a:spLocks noGrp="1"/>
          </p:cNvSpPr>
          <p:nvPr>
            <p:ph type="subTitle" idx="1"/>
          </p:nvPr>
        </p:nvSpPr>
        <p:spPr>
          <a:xfrm>
            <a:off x="1228733" y="2479867"/>
            <a:ext cx="2972000" cy="881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84" name="Google Shape;284;p18"/>
          <p:cNvSpPr txBox="1">
            <a:spLocks noGrp="1"/>
          </p:cNvSpPr>
          <p:nvPr>
            <p:ph type="title" idx="3"/>
          </p:nvPr>
        </p:nvSpPr>
        <p:spPr>
          <a:xfrm>
            <a:off x="4610064" y="1944667"/>
            <a:ext cx="29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lvl1pPr>
            <a:lvl2pPr lvl="1" rtl="0">
              <a:spcBef>
                <a:spcPts val="0"/>
              </a:spcBef>
              <a:spcAft>
                <a:spcPts val="0"/>
              </a:spcAft>
              <a:buSzPts val="2800"/>
              <a:buNone/>
              <a:defRPr>
                <a:latin typeface="Antic"/>
                <a:ea typeface="Antic"/>
                <a:cs typeface="Antic"/>
                <a:sym typeface="Antic"/>
              </a:defRPr>
            </a:lvl2pPr>
            <a:lvl3pPr lvl="2" rtl="0">
              <a:spcBef>
                <a:spcPts val="0"/>
              </a:spcBef>
              <a:spcAft>
                <a:spcPts val="0"/>
              </a:spcAft>
              <a:buSzPts val="2800"/>
              <a:buNone/>
              <a:defRPr>
                <a:latin typeface="Antic"/>
                <a:ea typeface="Antic"/>
                <a:cs typeface="Antic"/>
                <a:sym typeface="Antic"/>
              </a:defRPr>
            </a:lvl3pPr>
            <a:lvl4pPr lvl="3" rtl="0">
              <a:spcBef>
                <a:spcPts val="0"/>
              </a:spcBef>
              <a:spcAft>
                <a:spcPts val="0"/>
              </a:spcAft>
              <a:buSzPts val="2800"/>
              <a:buNone/>
              <a:defRPr>
                <a:latin typeface="Antic"/>
                <a:ea typeface="Antic"/>
                <a:cs typeface="Antic"/>
                <a:sym typeface="Antic"/>
              </a:defRPr>
            </a:lvl4pPr>
            <a:lvl5pPr lvl="4" rtl="0">
              <a:spcBef>
                <a:spcPts val="0"/>
              </a:spcBef>
              <a:spcAft>
                <a:spcPts val="0"/>
              </a:spcAft>
              <a:buSzPts val="2800"/>
              <a:buNone/>
              <a:defRPr>
                <a:latin typeface="Antic"/>
                <a:ea typeface="Antic"/>
                <a:cs typeface="Antic"/>
                <a:sym typeface="Antic"/>
              </a:defRPr>
            </a:lvl5pPr>
            <a:lvl6pPr lvl="5" rtl="0">
              <a:spcBef>
                <a:spcPts val="0"/>
              </a:spcBef>
              <a:spcAft>
                <a:spcPts val="0"/>
              </a:spcAft>
              <a:buSzPts val="2800"/>
              <a:buNone/>
              <a:defRPr>
                <a:latin typeface="Antic"/>
                <a:ea typeface="Antic"/>
                <a:cs typeface="Antic"/>
                <a:sym typeface="Antic"/>
              </a:defRPr>
            </a:lvl6pPr>
            <a:lvl7pPr lvl="6" rtl="0">
              <a:spcBef>
                <a:spcPts val="0"/>
              </a:spcBef>
              <a:spcAft>
                <a:spcPts val="0"/>
              </a:spcAft>
              <a:buSzPts val="2800"/>
              <a:buNone/>
              <a:defRPr>
                <a:latin typeface="Antic"/>
                <a:ea typeface="Antic"/>
                <a:cs typeface="Antic"/>
                <a:sym typeface="Antic"/>
              </a:defRPr>
            </a:lvl7pPr>
            <a:lvl8pPr lvl="7" rtl="0">
              <a:spcBef>
                <a:spcPts val="0"/>
              </a:spcBef>
              <a:spcAft>
                <a:spcPts val="0"/>
              </a:spcAft>
              <a:buSzPts val="2800"/>
              <a:buNone/>
              <a:defRPr>
                <a:latin typeface="Antic"/>
                <a:ea typeface="Antic"/>
                <a:cs typeface="Antic"/>
                <a:sym typeface="Antic"/>
              </a:defRPr>
            </a:lvl8pPr>
            <a:lvl9pPr lvl="8" rtl="0">
              <a:spcBef>
                <a:spcPts val="0"/>
              </a:spcBef>
              <a:spcAft>
                <a:spcPts val="0"/>
              </a:spcAft>
              <a:buSzPts val="2800"/>
              <a:buNone/>
              <a:defRPr>
                <a:latin typeface="Antic"/>
                <a:ea typeface="Antic"/>
                <a:cs typeface="Antic"/>
                <a:sym typeface="Antic"/>
              </a:defRPr>
            </a:lvl9pPr>
          </a:lstStyle>
          <a:p>
            <a:endParaRPr/>
          </a:p>
        </p:txBody>
      </p:sp>
      <p:sp>
        <p:nvSpPr>
          <p:cNvPr id="285" name="Google Shape;285;p18"/>
          <p:cNvSpPr txBox="1">
            <a:spLocks noGrp="1"/>
          </p:cNvSpPr>
          <p:nvPr>
            <p:ph type="subTitle" idx="4"/>
          </p:nvPr>
        </p:nvSpPr>
        <p:spPr>
          <a:xfrm>
            <a:off x="4610065" y="2479867"/>
            <a:ext cx="2972000" cy="881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86" name="Google Shape;286;p18"/>
          <p:cNvSpPr txBox="1">
            <a:spLocks noGrp="1"/>
          </p:cNvSpPr>
          <p:nvPr>
            <p:ph type="title" idx="5"/>
          </p:nvPr>
        </p:nvSpPr>
        <p:spPr>
          <a:xfrm>
            <a:off x="1228733" y="3802499"/>
            <a:ext cx="29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lvl1pPr>
            <a:lvl2pPr lvl="1" rtl="0">
              <a:spcBef>
                <a:spcPts val="0"/>
              </a:spcBef>
              <a:spcAft>
                <a:spcPts val="0"/>
              </a:spcAft>
              <a:buSzPts val="2800"/>
              <a:buNone/>
              <a:defRPr>
                <a:latin typeface="Antic"/>
                <a:ea typeface="Antic"/>
                <a:cs typeface="Antic"/>
                <a:sym typeface="Antic"/>
              </a:defRPr>
            </a:lvl2pPr>
            <a:lvl3pPr lvl="2" rtl="0">
              <a:spcBef>
                <a:spcPts val="0"/>
              </a:spcBef>
              <a:spcAft>
                <a:spcPts val="0"/>
              </a:spcAft>
              <a:buSzPts val="2800"/>
              <a:buNone/>
              <a:defRPr>
                <a:latin typeface="Antic"/>
                <a:ea typeface="Antic"/>
                <a:cs typeface="Antic"/>
                <a:sym typeface="Antic"/>
              </a:defRPr>
            </a:lvl3pPr>
            <a:lvl4pPr lvl="3" rtl="0">
              <a:spcBef>
                <a:spcPts val="0"/>
              </a:spcBef>
              <a:spcAft>
                <a:spcPts val="0"/>
              </a:spcAft>
              <a:buSzPts val="2800"/>
              <a:buNone/>
              <a:defRPr>
                <a:latin typeface="Antic"/>
                <a:ea typeface="Antic"/>
                <a:cs typeface="Antic"/>
                <a:sym typeface="Antic"/>
              </a:defRPr>
            </a:lvl4pPr>
            <a:lvl5pPr lvl="4" rtl="0">
              <a:spcBef>
                <a:spcPts val="0"/>
              </a:spcBef>
              <a:spcAft>
                <a:spcPts val="0"/>
              </a:spcAft>
              <a:buSzPts val="2800"/>
              <a:buNone/>
              <a:defRPr>
                <a:latin typeface="Antic"/>
                <a:ea typeface="Antic"/>
                <a:cs typeface="Antic"/>
                <a:sym typeface="Antic"/>
              </a:defRPr>
            </a:lvl5pPr>
            <a:lvl6pPr lvl="5" rtl="0">
              <a:spcBef>
                <a:spcPts val="0"/>
              </a:spcBef>
              <a:spcAft>
                <a:spcPts val="0"/>
              </a:spcAft>
              <a:buSzPts val="2800"/>
              <a:buNone/>
              <a:defRPr>
                <a:latin typeface="Antic"/>
                <a:ea typeface="Antic"/>
                <a:cs typeface="Antic"/>
                <a:sym typeface="Antic"/>
              </a:defRPr>
            </a:lvl6pPr>
            <a:lvl7pPr lvl="6" rtl="0">
              <a:spcBef>
                <a:spcPts val="0"/>
              </a:spcBef>
              <a:spcAft>
                <a:spcPts val="0"/>
              </a:spcAft>
              <a:buSzPts val="2800"/>
              <a:buNone/>
              <a:defRPr>
                <a:latin typeface="Antic"/>
                <a:ea typeface="Antic"/>
                <a:cs typeface="Antic"/>
                <a:sym typeface="Antic"/>
              </a:defRPr>
            </a:lvl7pPr>
            <a:lvl8pPr lvl="7" rtl="0">
              <a:spcBef>
                <a:spcPts val="0"/>
              </a:spcBef>
              <a:spcAft>
                <a:spcPts val="0"/>
              </a:spcAft>
              <a:buSzPts val="2800"/>
              <a:buNone/>
              <a:defRPr>
                <a:latin typeface="Antic"/>
                <a:ea typeface="Antic"/>
                <a:cs typeface="Antic"/>
                <a:sym typeface="Antic"/>
              </a:defRPr>
            </a:lvl8pPr>
            <a:lvl9pPr lvl="8" rtl="0">
              <a:spcBef>
                <a:spcPts val="0"/>
              </a:spcBef>
              <a:spcAft>
                <a:spcPts val="0"/>
              </a:spcAft>
              <a:buSzPts val="2800"/>
              <a:buNone/>
              <a:defRPr>
                <a:latin typeface="Antic"/>
                <a:ea typeface="Antic"/>
                <a:cs typeface="Antic"/>
                <a:sym typeface="Antic"/>
              </a:defRPr>
            </a:lvl9pPr>
          </a:lstStyle>
          <a:p>
            <a:endParaRPr/>
          </a:p>
        </p:txBody>
      </p:sp>
      <p:sp>
        <p:nvSpPr>
          <p:cNvPr id="287" name="Google Shape;287;p18"/>
          <p:cNvSpPr txBox="1">
            <a:spLocks noGrp="1"/>
          </p:cNvSpPr>
          <p:nvPr>
            <p:ph type="subTitle" idx="6"/>
          </p:nvPr>
        </p:nvSpPr>
        <p:spPr>
          <a:xfrm>
            <a:off x="1228733" y="4337700"/>
            <a:ext cx="2972000" cy="881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88" name="Google Shape;288;p18"/>
          <p:cNvSpPr txBox="1">
            <a:spLocks noGrp="1"/>
          </p:cNvSpPr>
          <p:nvPr>
            <p:ph type="title" idx="7"/>
          </p:nvPr>
        </p:nvSpPr>
        <p:spPr>
          <a:xfrm>
            <a:off x="4610064" y="3802499"/>
            <a:ext cx="29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lvl1pPr>
            <a:lvl2pPr lvl="1" rtl="0">
              <a:spcBef>
                <a:spcPts val="0"/>
              </a:spcBef>
              <a:spcAft>
                <a:spcPts val="0"/>
              </a:spcAft>
              <a:buSzPts val="2800"/>
              <a:buNone/>
              <a:defRPr>
                <a:latin typeface="Antic"/>
                <a:ea typeface="Antic"/>
                <a:cs typeface="Antic"/>
                <a:sym typeface="Antic"/>
              </a:defRPr>
            </a:lvl2pPr>
            <a:lvl3pPr lvl="2" rtl="0">
              <a:spcBef>
                <a:spcPts val="0"/>
              </a:spcBef>
              <a:spcAft>
                <a:spcPts val="0"/>
              </a:spcAft>
              <a:buSzPts val="2800"/>
              <a:buNone/>
              <a:defRPr>
                <a:latin typeface="Antic"/>
                <a:ea typeface="Antic"/>
                <a:cs typeface="Antic"/>
                <a:sym typeface="Antic"/>
              </a:defRPr>
            </a:lvl3pPr>
            <a:lvl4pPr lvl="3" rtl="0">
              <a:spcBef>
                <a:spcPts val="0"/>
              </a:spcBef>
              <a:spcAft>
                <a:spcPts val="0"/>
              </a:spcAft>
              <a:buSzPts val="2800"/>
              <a:buNone/>
              <a:defRPr>
                <a:latin typeface="Antic"/>
                <a:ea typeface="Antic"/>
                <a:cs typeface="Antic"/>
                <a:sym typeface="Antic"/>
              </a:defRPr>
            </a:lvl4pPr>
            <a:lvl5pPr lvl="4" rtl="0">
              <a:spcBef>
                <a:spcPts val="0"/>
              </a:spcBef>
              <a:spcAft>
                <a:spcPts val="0"/>
              </a:spcAft>
              <a:buSzPts val="2800"/>
              <a:buNone/>
              <a:defRPr>
                <a:latin typeface="Antic"/>
                <a:ea typeface="Antic"/>
                <a:cs typeface="Antic"/>
                <a:sym typeface="Antic"/>
              </a:defRPr>
            </a:lvl5pPr>
            <a:lvl6pPr lvl="5" rtl="0">
              <a:spcBef>
                <a:spcPts val="0"/>
              </a:spcBef>
              <a:spcAft>
                <a:spcPts val="0"/>
              </a:spcAft>
              <a:buSzPts val="2800"/>
              <a:buNone/>
              <a:defRPr>
                <a:latin typeface="Antic"/>
                <a:ea typeface="Antic"/>
                <a:cs typeface="Antic"/>
                <a:sym typeface="Antic"/>
              </a:defRPr>
            </a:lvl6pPr>
            <a:lvl7pPr lvl="6" rtl="0">
              <a:spcBef>
                <a:spcPts val="0"/>
              </a:spcBef>
              <a:spcAft>
                <a:spcPts val="0"/>
              </a:spcAft>
              <a:buSzPts val="2800"/>
              <a:buNone/>
              <a:defRPr>
                <a:latin typeface="Antic"/>
                <a:ea typeface="Antic"/>
                <a:cs typeface="Antic"/>
                <a:sym typeface="Antic"/>
              </a:defRPr>
            </a:lvl7pPr>
            <a:lvl8pPr lvl="7" rtl="0">
              <a:spcBef>
                <a:spcPts val="0"/>
              </a:spcBef>
              <a:spcAft>
                <a:spcPts val="0"/>
              </a:spcAft>
              <a:buSzPts val="2800"/>
              <a:buNone/>
              <a:defRPr>
                <a:latin typeface="Antic"/>
                <a:ea typeface="Antic"/>
                <a:cs typeface="Antic"/>
                <a:sym typeface="Antic"/>
              </a:defRPr>
            </a:lvl8pPr>
            <a:lvl9pPr lvl="8" rtl="0">
              <a:spcBef>
                <a:spcPts val="0"/>
              </a:spcBef>
              <a:spcAft>
                <a:spcPts val="0"/>
              </a:spcAft>
              <a:buSzPts val="2800"/>
              <a:buNone/>
              <a:defRPr>
                <a:latin typeface="Antic"/>
                <a:ea typeface="Antic"/>
                <a:cs typeface="Antic"/>
                <a:sym typeface="Antic"/>
              </a:defRPr>
            </a:lvl9pPr>
          </a:lstStyle>
          <a:p>
            <a:endParaRPr/>
          </a:p>
        </p:txBody>
      </p:sp>
      <p:sp>
        <p:nvSpPr>
          <p:cNvPr id="289" name="Google Shape;289;p18"/>
          <p:cNvSpPr txBox="1">
            <a:spLocks noGrp="1"/>
          </p:cNvSpPr>
          <p:nvPr>
            <p:ph type="subTitle" idx="8"/>
          </p:nvPr>
        </p:nvSpPr>
        <p:spPr>
          <a:xfrm>
            <a:off x="4610065" y="4337700"/>
            <a:ext cx="2972000" cy="881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90" name="Google Shape;290;p18"/>
          <p:cNvSpPr txBox="1">
            <a:spLocks noGrp="1"/>
          </p:cNvSpPr>
          <p:nvPr>
            <p:ph type="title" idx="9"/>
          </p:nvPr>
        </p:nvSpPr>
        <p:spPr>
          <a:xfrm>
            <a:off x="7991395" y="1944667"/>
            <a:ext cx="29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lvl1pPr>
            <a:lvl2pPr lvl="1" rtl="0">
              <a:spcBef>
                <a:spcPts val="0"/>
              </a:spcBef>
              <a:spcAft>
                <a:spcPts val="0"/>
              </a:spcAft>
              <a:buSzPts val="2800"/>
              <a:buNone/>
              <a:defRPr>
                <a:latin typeface="Antic"/>
                <a:ea typeface="Antic"/>
                <a:cs typeface="Antic"/>
                <a:sym typeface="Antic"/>
              </a:defRPr>
            </a:lvl2pPr>
            <a:lvl3pPr lvl="2" rtl="0">
              <a:spcBef>
                <a:spcPts val="0"/>
              </a:spcBef>
              <a:spcAft>
                <a:spcPts val="0"/>
              </a:spcAft>
              <a:buSzPts val="2800"/>
              <a:buNone/>
              <a:defRPr>
                <a:latin typeface="Antic"/>
                <a:ea typeface="Antic"/>
                <a:cs typeface="Antic"/>
                <a:sym typeface="Antic"/>
              </a:defRPr>
            </a:lvl3pPr>
            <a:lvl4pPr lvl="3" rtl="0">
              <a:spcBef>
                <a:spcPts val="0"/>
              </a:spcBef>
              <a:spcAft>
                <a:spcPts val="0"/>
              </a:spcAft>
              <a:buSzPts val="2800"/>
              <a:buNone/>
              <a:defRPr>
                <a:latin typeface="Antic"/>
                <a:ea typeface="Antic"/>
                <a:cs typeface="Antic"/>
                <a:sym typeface="Antic"/>
              </a:defRPr>
            </a:lvl4pPr>
            <a:lvl5pPr lvl="4" rtl="0">
              <a:spcBef>
                <a:spcPts val="0"/>
              </a:spcBef>
              <a:spcAft>
                <a:spcPts val="0"/>
              </a:spcAft>
              <a:buSzPts val="2800"/>
              <a:buNone/>
              <a:defRPr>
                <a:latin typeface="Antic"/>
                <a:ea typeface="Antic"/>
                <a:cs typeface="Antic"/>
                <a:sym typeface="Antic"/>
              </a:defRPr>
            </a:lvl5pPr>
            <a:lvl6pPr lvl="5" rtl="0">
              <a:spcBef>
                <a:spcPts val="0"/>
              </a:spcBef>
              <a:spcAft>
                <a:spcPts val="0"/>
              </a:spcAft>
              <a:buSzPts val="2800"/>
              <a:buNone/>
              <a:defRPr>
                <a:latin typeface="Antic"/>
                <a:ea typeface="Antic"/>
                <a:cs typeface="Antic"/>
                <a:sym typeface="Antic"/>
              </a:defRPr>
            </a:lvl6pPr>
            <a:lvl7pPr lvl="6" rtl="0">
              <a:spcBef>
                <a:spcPts val="0"/>
              </a:spcBef>
              <a:spcAft>
                <a:spcPts val="0"/>
              </a:spcAft>
              <a:buSzPts val="2800"/>
              <a:buNone/>
              <a:defRPr>
                <a:latin typeface="Antic"/>
                <a:ea typeface="Antic"/>
                <a:cs typeface="Antic"/>
                <a:sym typeface="Antic"/>
              </a:defRPr>
            </a:lvl7pPr>
            <a:lvl8pPr lvl="7" rtl="0">
              <a:spcBef>
                <a:spcPts val="0"/>
              </a:spcBef>
              <a:spcAft>
                <a:spcPts val="0"/>
              </a:spcAft>
              <a:buSzPts val="2800"/>
              <a:buNone/>
              <a:defRPr>
                <a:latin typeface="Antic"/>
                <a:ea typeface="Antic"/>
                <a:cs typeface="Antic"/>
                <a:sym typeface="Antic"/>
              </a:defRPr>
            </a:lvl8pPr>
            <a:lvl9pPr lvl="8" rtl="0">
              <a:spcBef>
                <a:spcPts val="0"/>
              </a:spcBef>
              <a:spcAft>
                <a:spcPts val="0"/>
              </a:spcAft>
              <a:buSzPts val="2800"/>
              <a:buNone/>
              <a:defRPr>
                <a:latin typeface="Antic"/>
                <a:ea typeface="Antic"/>
                <a:cs typeface="Antic"/>
                <a:sym typeface="Antic"/>
              </a:defRPr>
            </a:lvl9pPr>
          </a:lstStyle>
          <a:p>
            <a:endParaRPr/>
          </a:p>
        </p:txBody>
      </p:sp>
      <p:sp>
        <p:nvSpPr>
          <p:cNvPr id="291" name="Google Shape;291;p18"/>
          <p:cNvSpPr txBox="1">
            <a:spLocks noGrp="1"/>
          </p:cNvSpPr>
          <p:nvPr>
            <p:ph type="subTitle" idx="13"/>
          </p:nvPr>
        </p:nvSpPr>
        <p:spPr>
          <a:xfrm>
            <a:off x="7991399" y="2479867"/>
            <a:ext cx="2972000" cy="881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92" name="Google Shape;292;p18"/>
          <p:cNvSpPr txBox="1">
            <a:spLocks noGrp="1"/>
          </p:cNvSpPr>
          <p:nvPr>
            <p:ph type="title" idx="14"/>
          </p:nvPr>
        </p:nvSpPr>
        <p:spPr>
          <a:xfrm>
            <a:off x="7991395" y="3802499"/>
            <a:ext cx="29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lvl1pPr>
            <a:lvl2pPr lvl="1" rtl="0">
              <a:spcBef>
                <a:spcPts val="0"/>
              </a:spcBef>
              <a:spcAft>
                <a:spcPts val="0"/>
              </a:spcAft>
              <a:buSzPts val="2800"/>
              <a:buNone/>
              <a:defRPr>
                <a:latin typeface="Antic"/>
                <a:ea typeface="Antic"/>
                <a:cs typeface="Antic"/>
                <a:sym typeface="Antic"/>
              </a:defRPr>
            </a:lvl2pPr>
            <a:lvl3pPr lvl="2" rtl="0">
              <a:spcBef>
                <a:spcPts val="0"/>
              </a:spcBef>
              <a:spcAft>
                <a:spcPts val="0"/>
              </a:spcAft>
              <a:buSzPts val="2800"/>
              <a:buNone/>
              <a:defRPr>
                <a:latin typeface="Antic"/>
                <a:ea typeface="Antic"/>
                <a:cs typeface="Antic"/>
                <a:sym typeface="Antic"/>
              </a:defRPr>
            </a:lvl3pPr>
            <a:lvl4pPr lvl="3" rtl="0">
              <a:spcBef>
                <a:spcPts val="0"/>
              </a:spcBef>
              <a:spcAft>
                <a:spcPts val="0"/>
              </a:spcAft>
              <a:buSzPts val="2800"/>
              <a:buNone/>
              <a:defRPr>
                <a:latin typeface="Antic"/>
                <a:ea typeface="Antic"/>
                <a:cs typeface="Antic"/>
                <a:sym typeface="Antic"/>
              </a:defRPr>
            </a:lvl4pPr>
            <a:lvl5pPr lvl="4" rtl="0">
              <a:spcBef>
                <a:spcPts val="0"/>
              </a:spcBef>
              <a:spcAft>
                <a:spcPts val="0"/>
              </a:spcAft>
              <a:buSzPts val="2800"/>
              <a:buNone/>
              <a:defRPr>
                <a:latin typeface="Antic"/>
                <a:ea typeface="Antic"/>
                <a:cs typeface="Antic"/>
                <a:sym typeface="Antic"/>
              </a:defRPr>
            </a:lvl5pPr>
            <a:lvl6pPr lvl="5" rtl="0">
              <a:spcBef>
                <a:spcPts val="0"/>
              </a:spcBef>
              <a:spcAft>
                <a:spcPts val="0"/>
              </a:spcAft>
              <a:buSzPts val="2800"/>
              <a:buNone/>
              <a:defRPr>
                <a:latin typeface="Antic"/>
                <a:ea typeface="Antic"/>
                <a:cs typeface="Antic"/>
                <a:sym typeface="Antic"/>
              </a:defRPr>
            </a:lvl6pPr>
            <a:lvl7pPr lvl="6" rtl="0">
              <a:spcBef>
                <a:spcPts val="0"/>
              </a:spcBef>
              <a:spcAft>
                <a:spcPts val="0"/>
              </a:spcAft>
              <a:buSzPts val="2800"/>
              <a:buNone/>
              <a:defRPr>
                <a:latin typeface="Antic"/>
                <a:ea typeface="Antic"/>
                <a:cs typeface="Antic"/>
                <a:sym typeface="Antic"/>
              </a:defRPr>
            </a:lvl7pPr>
            <a:lvl8pPr lvl="7" rtl="0">
              <a:spcBef>
                <a:spcPts val="0"/>
              </a:spcBef>
              <a:spcAft>
                <a:spcPts val="0"/>
              </a:spcAft>
              <a:buSzPts val="2800"/>
              <a:buNone/>
              <a:defRPr>
                <a:latin typeface="Antic"/>
                <a:ea typeface="Antic"/>
                <a:cs typeface="Antic"/>
                <a:sym typeface="Antic"/>
              </a:defRPr>
            </a:lvl8pPr>
            <a:lvl9pPr lvl="8" rtl="0">
              <a:spcBef>
                <a:spcPts val="0"/>
              </a:spcBef>
              <a:spcAft>
                <a:spcPts val="0"/>
              </a:spcAft>
              <a:buSzPts val="2800"/>
              <a:buNone/>
              <a:defRPr>
                <a:latin typeface="Antic"/>
                <a:ea typeface="Antic"/>
                <a:cs typeface="Antic"/>
                <a:sym typeface="Antic"/>
              </a:defRPr>
            </a:lvl9pPr>
          </a:lstStyle>
          <a:p>
            <a:endParaRPr/>
          </a:p>
        </p:txBody>
      </p:sp>
      <p:sp>
        <p:nvSpPr>
          <p:cNvPr id="293" name="Google Shape;293;p18"/>
          <p:cNvSpPr txBox="1">
            <a:spLocks noGrp="1"/>
          </p:cNvSpPr>
          <p:nvPr>
            <p:ph type="subTitle" idx="15"/>
          </p:nvPr>
        </p:nvSpPr>
        <p:spPr>
          <a:xfrm>
            <a:off x="7991399" y="4337700"/>
            <a:ext cx="2972000" cy="881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grpSp>
        <p:nvGrpSpPr>
          <p:cNvPr id="294" name="Google Shape;294;p18"/>
          <p:cNvGrpSpPr/>
          <p:nvPr/>
        </p:nvGrpSpPr>
        <p:grpSpPr>
          <a:xfrm>
            <a:off x="-331600" y="5576298"/>
            <a:ext cx="12854800" cy="1281716"/>
            <a:chOff x="-248700" y="4182223"/>
            <a:chExt cx="9641100" cy="961287"/>
          </a:xfrm>
        </p:grpSpPr>
        <p:grpSp>
          <p:nvGrpSpPr>
            <p:cNvPr id="295" name="Google Shape;295;p18"/>
            <p:cNvGrpSpPr/>
            <p:nvPr/>
          </p:nvGrpSpPr>
          <p:grpSpPr>
            <a:xfrm>
              <a:off x="-248629" y="4462202"/>
              <a:ext cx="9640980" cy="681308"/>
              <a:chOff x="131200" y="4480088"/>
              <a:chExt cx="8881603" cy="627644"/>
            </a:xfrm>
          </p:grpSpPr>
          <p:sp>
            <p:nvSpPr>
              <p:cNvPr id="296" name="Google Shape;296;p18"/>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97" name="Google Shape;297;p18"/>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98" name="Google Shape;298;p18"/>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299" name="Google Shape;299;p18"/>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300" name="Google Shape;300;p18"/>
          <p:cNvGrpSpPr/>
          <p:nvPr/>
        </p:nvGrpSpPr>
        <p:grpSpPr>
          <a:xfrm>
            <a:off x="10678324" y="5210319"/>
            <a:ext cx="1386057" cy="700303"/>
            <a:chOff x="1866724" y="1193292"/>
            <a:chExt cx="6154785" cy="3109690"/>
          </a:xfrm>
        </p:grpSpPr>
        <p:sp>
          <p:nvSpPr>
            <p:cNvPr id="301" name="Google Shape;301;p18"/>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2" name="Google Shape;302;p18"/>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303" name="Google Shape;303;p18"/>
          <p:cNvGrpSpPr/>
          <p:nvPr/>
        </p:nvGrpSpPr>
        <p:grpSpPr>
          <a:xfrm>
            <a:off x="10050131" y="5446685"/>
            <a:ext cx="1139867" cy="575915"/>
            <a:chOff x="1866724" y="1193292"/>
            <a:chExt cx="6154785" cy="3109690"/>
          </a:xfrm>
        </p:grpSpPr>
        <p:sp>
          <p:nvSpPr>
            <p:cNvPr id="304" name="Google Shape;304;p18"/>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5" name="Google Shape;305;p18"/>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306" name="Google Shape;306;p18"/>
          <p:cNvSpPr/>
          <p:nvPr/>
        </p:nvSpPr>
        <p:spPr>
          <a:xfrm flipH="1">
            <a:off x="10908100" y="1263699"/>
            <a:ext cx="1850651" cy="510724"/>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7" name="Google Shape;307;p18"/>
          <p:cNvSpPr/>
          <p:nvPr/>
        </p:nvSpPr>
        <p:spPr>
          <a:xfrm flipH="1">
            <a:off x="-637436" y="2324948"/>
            <a:ext cx="1588399" cy="43844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Tree>
    <p:extLst>
      <p:ext uri="{BB962C8B-B14F-4D97-AF65-F5344CB8AC3E}">
        <p14:creationId xmlns:p14="http://schemas.microsoft.com/office/powerpoint/2010/main" val="16442874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308"/>
        <p:cNvGrpSpPr/>
        <p:nvPr/>
      </p:nvGrpSpPr>
      <p:grpSpPr>
        <a:xfrm>
          <a:off x="0" y="0"/>
          <a:ext cx="0" cy="0"/>
          <a:chOff x="0" y="0"/>
          <a:chExt cx="0" cy="0"/>
        </a:xfrm>
      </p:grpSpPr>
      <p:sp>
        <p:nvSpPr>
          <p:cNvPr id="309" name="Google Shape;309;p19"/>
          <p:cNvSpPr txBox="1">
            <a:spLocks noGrp="1"/>
          </p:cNvSpPr>
          <p:nvPr>
            <p:ph type="subTitle" idx="1"/>
          </p:nvPr>
        </p:nvSpPr>
        <p:spPr>
          <a:xfrm>
            <a:off x="1278833" y="3238867"/>
            <a:ext cx="30832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10" name="Google Shape;310;p19"/>
          <p:cNvSpPr txBox="1">
            <a:spLocks noGrp="1"/>
          </p:cNvSpPr>
          <p:nvPr>
            <p:ph type="title" hasCustomPrompt="1"/>
          </p:nvPr>
        </p:nvSpPr>
        <p:spPr>
          <a:xfrm>
            <a:off x="1278833" y="2216500"/>
            <a:ext cx="3083200" cy="103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64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311" name="Google Shape;311;p19"/>
          <p:cNvSpPr txBox="1">
            <a:spLocks noGrp="1"/>
          </p:cNvSpPr>
          <p:nvPr>
            <p:ph type="subTitle" idx="2"/>
          </p:nvPr>
        </p:nvSpPr>
        <p:spPr>
          <a:xfrm>
            <a:off x="4554313" y="3238867"/>
            <a:ext cx="30832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12" name="Google Shape;312;p19"/>
          <p:cNvSpPr txBox="1">
            <a:spLocks noGrp="1"/>
          </p:cNvSpPr>
          <p:nvPr>
            <p:ph type="title" idx="3" hasCustomPrompt="1"/>
          </p:nvPr>
        </p:nvSpPr>
        <p:spPr>
          <a:xfrm>
            <a:off x="4554313" y="2216500"/>
            <a:ext cx="3083200" cy="103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64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313" name="Google Shape;313;p19"/>
          <p:cNvSpPr txBox="1">
            <a:spLocks noGrp="1"/>
          </p:cNvSpPr>
          <p:nvPr>
            <p:ph type="subTitle" idx="4"/>
          </p:nvPr>
        </p:nvSpPr>
        <p:spPr>
          <a:xfrm>
            <a:off x="7829795" y="3238867"/>
            <a:ext cx="30832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14" name="Google Shape;314;p19"/>
          <p:cNvSpPr txBox="1">
            <a:spLocks noGrp="1"/>
          </p:cNvSpPr>
          <p:nvPr>
            <p:ph type="title" idx="5" hasCustomPrompt="1"/>
          </p:nvPr>
        </p:nvSpPr>
        <p:spPr>
          <a:xfrm>
            <a:off x="7829795" y="2216500"/>
            <a:ext cx="3083200" cy="103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64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grpSp>
        <p:nvGrpSpPr>
          <p:cNvPr id="315" name="Google Shape;315;p19"/>
          <p:cNvGrpSpPr/>
          <p:nvPr/>
        </p:nvGrpSpPr>
        <p:grpSpPr>
          <a:xfrm>
            <a:off x="-331600" y="5576298"/>
            <a:ext cx="12854800" cy="1281716"/>
            <a:chOff x="-248700" y="4182223"/>
            <a:chExt cx="9641100" cy="961287"/>
          </a:xfrm>
        </p:grpSpPr>
        <p:grpSp>
          <p:nvGrpSpPr>
            <p:cNvPr id="316" name="Google Shape;316;p19"/>
            <p:cNvGrpSpPr/>
            <p:nvPr/>
          </p:nvGrpSpPr>
          <p:grpSpPr>
            <a:xfrm>
              <a:off x="-248629" y="4462202"/>
              <a:ext cx="9640980" cy="681308"/>
              <a:chOff x="131200" y="4480088"/>
              <a:chExt cx="8881603" cy="627644"/>
            </a:xfrm>
          </p:grpSpPr>
          <p:sp>
            <p:nvSpPr>
              <p:cNvPr id="317" name="Google Shape;317;p19"/>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8" name="Google Shape;318;p19"/>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9" name="Google Shape;319;p19"/>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320" name="Google Shape;320;p19"/>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321" name="Google Shape;321;p19"/>
          <p:cNvSpPr/>
          <p:nvPr/>
        </p:nvSpPr>
        <p:spPr>
          <a:xfrm flipH="1">
            <a:off x="10047988" y="356102"/>
            <a:ext cx="1478643" cy="408061"/>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2" name="Google Shape;322;p19"/>
          <p:cNvSpPr/>
          <p:nvPr/>
        </p:nvSpPr>
        <p:spPr>
          <a:xfrm flipH="1">
            <a:off x="683734" y="168401"/>
            <a:ext cx="1996345" cy="550932"/>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Tree>
    <p:extLst>
      <p:ext uri="{BB962C8B-B14F-4D97-AF65-F5344CB8AC3E}">
        <p14:creationId xmlns:p14="http://schemas.microsoft.com/office/powerpoint/2010/main" val="15928203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323"/>
        <p:cNvGrpSpPr/>
        <p:nvPr/>
      </p:nvGrpSpPr>
      <p:grpSpPr>
        <a:xfrm>
          <a:off x="0" y="0"/>
          <a:ext cx="0" cy="0"/>
          <a:chOff x="0" y="0"/>
          <a:chExt cx="0" cy="0"/>
        </a:xfrm>
      </p:grpSpPr>
      <p:sp>
        <p:nvSpPr>
          <p:cNvPr id="324" name="Google Shape;324;p20"/>
          <p:cNvSpPr txBox="1">
            <a:spLocks noGrp="1"/>
          </p:cNvSpPr>
          <p:nvPr>
            <p:ph type="subTitle" idx="1"/>
          </p:nvPr>
        </p:nvSpPr>
        <p:spPr>
          <a:xfrm>
            <a:off x="2538817" y="3378100"/>
            <a:ext cx="3083200" cy="89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25" name="Google Shape;325;p20"/>
          <p:cNvSpPr txBox="1">
            <a:spLocks noGrp="1"/>
          </p:cNvSpPr>
          <p:nvPr>
            <p:ph type="title" hasCustomPrompt="1"/>
          </p:nvPr>
        </p:nvSpPr>
        <p:spPr>
          <a:xfrm>
            <a:off x="2538817" y="2355733"/>
            <a:ext cx="3083200" cy="103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64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326" name="Google Shape;326;p20"/>
          <p:cNvSpPr txBox="1">
            <a:spLocks noGrp="1"/>
          </p:cNvSpPr>
          <p:nvPr>
            <p:ph type="subTitle" idx="2"/>
          </p:nvPr>
        </p:nvSpPr>
        <p:spPr>
          <a:xfrm>
            <a:off x="6569989" y="2355733"/>
            <a:ext cx="3083200" cy="89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27" name="Google Shape;327;p20"/>
          <p:cNvSpPr txBox="1">
            <a:spLocks noGrp="1"/>
          </p:cNvSpPr>
          <p:nvPr>
            <p:ph type="title" idx="3" hasCustomPrompt="1"/>
          </p:nvPr>
        </p:nvSpPr>
        <p:spPr>
          <a:xfrm>
            <a:off x="6569997" y="1333367"/>
            <a:ext cx="3083200" cy="103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64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grpSp>
        <p:nvGrpSpPr>
          <p:cNvPr id="328" name="Google Shape;328;p20"/>
          <p:cNvGrpSpPr/>
          <p:nvPr/>
        </p:nvGrpSpPr>
        <p:grpSpPr>
          <a:xfrm>
            <a:off x="-331600" y="5576298"/>
            <a:ext cx="12854800" cy="1281716"/>
            <a:chOff x="-248700" y="4182223"/>
            <a:chExt cx="9641100" cy="961287"/>
          </a:xfrm>
        </p:grpSpPr>
        <p:grpSp>
          <p:nvGrpSpPr>
            <p:cNvPr id="329" name="Google Shape;329;p20"/>
            <p:cNvGrpSpPr/>
            <p:nvPr/>
          </p:nvGrpSpPr>
          <p:grpSpPr>
            <a:xfrm>
              <a:off x="-248629" y="4462202"/>
              <a:ext cx="9640980" cy="681308"/>
              <a:chOff x="131200" y="4480088"/>
              <a:chExt cx="8881603" cy="627644"/>
            </a:xfrm>
          </p:grpSpPr>
          <p:sp>
            <p:nvSpPr>
              <p:cNvPr id="330" name="Google Shape;330;p20"/>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1" name="Google Shape;331;p20"/>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2" name="Google Shape;332;p20"/>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333" name="Google Shape;333;p20"/>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334" name="Google Shape;334;p20"/>
          <p:cNvSpPr/>
          <p:nvPr/>
        </p:nvSpPr>
        <p:spPr>
          <a:xfrm flipH="1">
            <a:off x="413240" y="370902"/>
            <a:ext cx="3539093" cy="976685"/>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5" name="Google Shape;335;p20"/>
          <p:cNvSpPr/>
          <p:nvPr/>
        </p:nvSpPr>
        <p:spPr>
          <a:xfrm flipH="1">
            <a:off x="10103968" y="1907225"/>
            <a:ext cx="2274137" cy="627595"/>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Tree>
    <p:extLst>
      <p:ext uri="{BB962C8B-B14F-4D97-AF65-F5344CB8AC3E}">
        <p14:creationId xmlns:p14="http://schemas.microsoft.com/office/powerpoint/2010/main" val="3761850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C41725A-66FC-ECC9-D741-C488264DA5C5}"/>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t="37667"/>
          <a:stretch/>
        </p:blipFill>
        <p:spPr>
          <a:xfrm>
            <a:off x="-2253635" y="-811260"/>
            <a:ext cx="2556694" cy="2850412"/>
          </a:xfrm>
          <a:prstGeom prst="rect">
            <a:avLst/>
          </a:prstGeom>
        </p:spPr>
      </p:pic>
      <p:pic>
        <p:nvPicPr>
          <p:cNvPr id="3" name="Picture 2">
            <a:extLst>
              <a:ext uri="{FF2B5EF4-FFF2-40B4-BE49-F238E27FC236}">
                <a16:creationId xmlns:a16="http://schemas.microsoft.com/office/drawing/2014/main" id="{10ECB967-163D-97A1-9542-86B164988CD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38142"/>
          <a:stretch/>
        </p:blipFill>
        <p:spPr>
          <a:xfrm>
            <a:off x="650633" y="6783225"/>
            <a:ext cx="1960710" cy="2212719"/>
          </a:xfrm>
          <a:prstGeom prst="rect">
            <a:avLst/>
          </a:prstGeom>
        </p:spPr>
      </p:pic>
      <p:sp>
        <p:nvSpPr>
          <p:cNvPr id="4" name="TextBox 3">
            <a:extLst>
              <a:ext uri="{FF2B5EF4-FFF2-40B4-BE49-F238E27FC236}">
                <a16:creationId xmlns:a16="http://schemas.microsoft.com/office/drawing/2014/main" id="{29EA2F57-C96A-966D-50AE-CA599802F3D7}"/>
              </a:ext>
            </a:extLst>
          </p:cNvPr>
          <p:cNvSpPr txBox="1"/>
          <p:nvPr userDrawn="1"/>
        </p:nvSpPr>
        <p:spPr>
          <a:xfrm>
            <a:off x="2539171" y="7974020"/>
            <a:ext cx="7283515" cy="1064137"/>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105" b="1" dirty="0">
                <a:solidFill>
                  <a:srgbClr val="2C9430"/>
                </a:solidFill>
                <a:latin typeface="SVN-Newton" panose="02040603050506020204" pitchFamily="18" charset="0"/>
                <a:cs typeface="Times New Roman" panose="02020603050405020304" pitchFamily="18" charset="0"/>
              </a:rPr>
              <a:t>MĂNG NON – TÀI LIỆU TIỂU HỌC</a:t>
            </a:r>
          </a:p>
          <a:p>
            <a:pPr marL="0" marR="0" lvl="0" indent="0" algn="ctr" defTabSz="534654" rtl="0" eaLnBrk="1" fontAlgn="auto" latinLnBrk="0" hangingPunct="1">
              <a:lnSpc>
                <a:spcPct val="100000"/>
              </a:lnSpc>
              <a:spcBef>
                <a:spcPts val="0"/>
              </a:spcBef>
              <a:spcAft>
                <a:spcPts val="0"/>
              </a:spcAft>
              <a:buClrTx/>
              <a:buSzTx/>
              <a:buFontTx/>
              <a:buNone/>
              <a:tabLst/>
              <a:defRPr/>
            </a:pPr>
            <a:r>
              <a:rPr lang="en-US" sz="2105" b="1" dirty="0" err="1">
                <a:latin typeface="Times New Roman" panose="02020603050405020304" pitchFamily="18" charset="0"/>
                <a:cs typeface="Times New Roman" panose="02020603050405020304" pitchFamily="18" charset="0"/>
              </a:rPr>
              <a:t>Mời</a:t>
            </a:r>
            <a:r>
              <a:rPr lang="en-US" sz="2105" b="1" dirty="0">
                <a:latin typeface="Times New Roman" panose="02020603050405020304" pitchFamily="18" charset="0"/>
                <a:cs typeface="Times New Roman" panose="02020603050405020304" pitchFamily="18" charset="0"/>
              </a:rPr>
              <a:t> </a:t>
            </a:r>
            <a:r>
              <a:rPr lang="en-US" sz="2105" b="1" dirty="0" err="1">
                <a:latin typeface="Times New Roman" panose="02020603050405020304" pitchFamily="18" charset="0"/>
                <a:cs typeface="Times New Roman" panose="02020603050405020304" pitchFamily="18" charset="0"/>
              </a:rPr>
              <a:t>truy</a:t>
            </a:r>
            <a:r>
              <a:rPr lang="en-US" sz="2105" b="1" dirty="0">
                <a:latin typeface="Times New Roman" panose="02020603050405020304" pitchFamily="18" charset="0"/>
                <a:cs typeface="Times New Roman" panose="02020603050405020304" pitchFamily="18" charset="0"/>
              </a:rPr>
              <a:t> </a:t>
            </a:r>
            <a:r>
              <a:rPr lang="en-US" sz="2105" b="1" dirty="0" err="1">
                <a:latin typeface="Times New Roman" panose="02020603050405020304" pitchFamily="18" charset="0"/>
                <a:cs typeface="Times New Roman" panose="02020603050405020304" pitchFamily="18" charset="0"/>
              </a:rPr>
              <a:t>cập</a:t>
            </a:r>
            <a:r>
              <a:rPr lang="en-US" sz="2105" b="1" dirty="0">
                <a:latin typeface="Times New Roman" panose="02020603050405020304" pitchFamily="18" charset="0"/>
                <a:cs typeface="Times New Roman" panose="02020603050405020304" pitchFamily="18" charset="0"/>
              </a:rPr>
              <a:t>: </a:t>
            </a:r>
            <a:r>
              <a:rPr lang="en-US" sz="2105" dirty="0">
                <a:solidFill>
                  <a:srgbClr val="FF0066"/>
                </a:solidFill>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MĂNG NON- TÀI LIỆU TIỂU HỌC | Facebook</a:t>
            </a:r>
            <a:endParaRPr lang="en-US" sz="2105" dirty="0">
              <a:solidFill>
                <a:srgbClr val="FF0066"/>
              </a:solidFill>
              <a:latin typeface="SVN-Newton" panose="02040603050506020204" pitchFamily="18" charset="0"/>
              <a:cs typeface="Times New Roman" panose="02020603050405020304" pitchFamily="18" charset="0"/>
            </a:endParaRPr>
          </a:p>
          <a:p>
            <a:pPr algn="ctr"/>
            <a:r>
              <a:rPr lang="en-US" sz="2105" b="1" dirty="0">
                <a:solidFill>
                  <a:srgbClr val="0D4370"/>
                </a:solidFill>
                <a:latin typeface="SVN-Newton" panose="02040603050506020204" pitchFamily="18" charset="0"/>
                <a:cs typeface="Times New Roman" panose="02020603050405020304" pitchFamily="18" charset="0"/>
              </a:rPr>
              <a:t>SĐT ZALO : </a:t>
            </a:r>
            <a:r>
              <a:rPr lang="en-US" sz="2105" b="1" u="sng" dirty="0">
                <a:solidFill>
                  <a:srgbClr val="0D4370"/>
                </a:solidFill>
                <a:latin typeface="SVN-Newton" panose="02040603050506020204" pitchFamily="18" charset="0"/>
              </a:rPr>
              <a:t>0382348780</a:t>
            </a:r>
            <a:r>
              <a:rPr lang="en-US" sz="2105" b="1" dirty="0">
                <a:solidFill>
                  <a:srgbClr val="0D4370"/>
                </a:solidFill>
                <a:latin typeface="SVN-Newton" panose="02040603050506020204" pitchFamily="18" charset="0"/>
              </a:rPr>
              <a:t> - </a:t>
            </a:r>
            <a:r>
              <a:rPr lang="en-US" sz="2105" b="1" u="sng" dirty="0">
                <a:solidFill>
                  <a:srgbClr val="0D4370"/>
                </a:solidFill>
                <a:latin typeface="SVN-Newton" panose="02040603050506020204" pitchFamily="18" charset="0"/>
              </a:rPr>
              <a:t>0984848929</a:t>
            </a:r>
            <a:endParaRPr lang="en-US" sz="2105" b="1" dirty="0">
              <a:solidFill>
                <a:srgbClr val="0D4370"/>
              </a:solidFill>
              <a:latin typeface="SVN-Newton" panose="02040603050506020204" pitchFamily="18" charset="0"/>
              <a:cs typeface="Times New Roman" panose="02020603050405020304" pitchFamily="18" charset="0"/>
            </a:endParaRPr>
          </a:p>
        </p:txBody>
      </p:sp>
      <p:sp>
        <p:nvSpPr>
          <p:cNvPr id="5" name="Title 1">
            <a:extLst>
              <a:ext uri="{FF2B5EF4-FFF2-40B4-BE49-F238E27FC236}">
                <a16:creationId xmlns:a16="http://schemas.microsoft.com/office/drawing/2014/main" id="{839CB496-B064-1976-8A73-F5C96C8179F1}"/>
              </a:ext>
            </a:extLst>
          </p:cNvPr>
          <p:cNvSpPr txBox="1">
            <a:spLocks/>
          </p:cNvSpPr>
          <p:nvPr userDrawn="1"/>
        </p:nvSpPr>
        <p:spPr>
          <a:xfrm>
            <a:off x="10432286" y="-739654"/>
            <a:ext cx="2556694" cy="1156798"/>
          </a:xfrm>
          <a:prstGeom prst="rect">
            <a:avLst/>
          </a:prstGeom>
        </p:spPr>
        <p:txBody>
          <a:bodyPr vert="horz" lIns="106934" tIns="53467" rIns="106934" bIns="53467"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0" dirty="0" err="1">
                <a:solidFill>
                  <a:schemeClr val="tx2">
                    <a:lumMod val="20000"/>
                    <a:lumOff val="80000"/>
                  </a:schemeClr>
                </a:solidFill>
                <a:latin typeface="#9Slide07 HoneyCream" pitchFamily="2" charset="0"/>
              </a:rPr>
              <a:t>Măng</a:t>
            </a:r>
            <a:r>
              <a:rPr lang="en-US" sz="1800" b="0" dirty="0">
                <a:solidFill>
                  <a:schemeClr val="tx2">
                    <a:lumMod val="20000"/>
                    <a:lumOff val="80000"/>
                  </a:schemeClr>
                </a:solidFill>
                <a:latin typeface="#9Slide07 HoneyCream" pitchFamily="2" charset="0"/>
              </a:rPr>
              <a:t> Non</a:t>
            </a:r>
          </a:p>
        </p:txBody>
      </p:sp>
      <p:sp>
        <p:nvSpPr>
          <p:cNvPr id="6" name="Title 1">
            <a:extLst>
              <a:ext uri="{FF2B5EF4-FFF2-40B4-BE49-F238E27FC236}">
                <a16:creationId xmlns:a16="http://schemas.microsoft.com/office/drawing/2014/main" id="{C2819393-8A5D-E722-6425-C1F457F21F4D}"/>
              </a:ext>
            </a:extLst>
          </p:cNvPr>
          <p:cNvSpPr txBox="1">
            <a:spLocks/>
          </p:cNvSpPr>
          <p:nvPr userDrawn="1"/>
        </p:nvSpPr>
        <p:spPr>
          <a:xfrm>
            <a:off x="455940" y="9080370"/>
            <a:ext cx="2350096" cy="387363"/>
          </a:xfrm>
          <a:prstGeom prst="rect">
            <a:avLst/>
          </a:prstGeom>
        </p:spPr>
        <p:txBody>
          <a:bodyPr vert="horz" lIns="106934" tIns="53467" rIns="106934" bIns="53467" rtlCol="0" anchor="b">
            <a:normAutofit fontScale="6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743" b="0" dirty="0" err="1">
                <a:solidFill>
                  <a:srgbClr val="2C9430"/>
                </a:solidFill>
                <a:latin typeface="#9Slide07 HoneyCream" pitchFamily="2" charset="0"/>
              </a:rPr>
              <a:t>Măng</a:t>
            </a:r>
            <a:r>
              <a:rPr lang="en-US" sz="3743" b="0" dirty="0">
                <a:solidFill>
                  <a:srgbClr val="2C9430"/>
                </a:solidFill>
                <a:latin typeface="#9Slide07 HoneyCream" pitchFamily="2" charset="0"/>
              </a:rPr>
              <a:t> Non</a:t>
            </a:r>
          </a:p>
        </p:txBody>
      </p:sp>
      <p:sp>
        <p:nvSpPr>
          <p:cNvPr id="7" name="Title 1">
            <a:extLst>
              <a:ext uri="{FF2B5EF4-FFF2-40B4-BE49-F238E27FC236}">
                <a16:creationId xmlns:a16="http://schemas.microsoft.com/office/drawing/2014/main" id="{67CE625A-7EB5-37D6-AA98-E6F10E173EFB}"/>
              </a:ext>
            </a:extLst>
          </p:cNvPr>
          <p:cNvSpPr txBox="1">
            <a:spLocks/>
          </p:cNvSpPr>
          <p:nvPr userDrawn="1"/>
        </p:nvSpPr>
        <p:spPr>
          <a:xfrm>
            <a:off x="-668746" y="5662860"/>
            <a:ext cx="2556694" cy="1156798"/>
          </a:xfrm>
          <a:prstGeom prst="rect">
            <a:avLst/>
          </a:prstGeom>
        </p:spPr>
        <p:txBody>
          <a:bodyPr vert="horz" lIns="106934" tIns="53467" rIns="106934" bIns="53467"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0" dirty="0" err="1">
                <a:solidFill>
                  <a:schemeClr val="tx2">
                    <a:lumMod val="20000"/>
                    <a:lumOff val="80000"/>
                  </a:schemeClr>
                </a:solidFill>
                <a:latin typeface="#9Slide07 HoneyCream" pitchFamily="2" charset="0"/>
              </a:rPr>
              <a:t>Măng</a:t>
            </a:r>
            <a:r>
              <a:rPr lang="en-US" sz="1800" b="0" dirty="0">
                <a:solidFill>
                  <a:schemeClr val="tx2">
                    <a:lumMod val="20000"/>
                    <a:lumOff val="80000"/>
                  </a:schemeClr>
                </a:solidFill>
                <a:latin typeface="#9Slide07 HoneyCream" pitchFamily="2" charset="0"/>
              </a:rPr>
              <a:t> Non</a:t>
            </a:r>
          </a:p>
        </p:txBody>
      </p:sp>
      <p:sp>
        <p:nvSpPr>
          <p:cNvPr id="8" name="TextBox 7">
            <a:extLst>
              <a:ext uri="{FF2B5EF4-FFF2-40B4-BE49-F238E27FC236}">
                <a16:creationId xmlns:a16="http://schemas.microsoft.com/office/drawing/2014/main" id="{A9185F81-9F4C-9E1A-DA28-FF4DF54F9336}"/>
              </a:ext>
            </a:extLst>
          </p:cNvPr>
          <p:cNvSpPr txBox="1"/>
          <p:nvPr userDrawn="1"/>
        </p:nvSpPr>
        <p:spPr>
          <a:xfrm>
            <a:off x="-2920124" y="1955745"/>
            <a:ext cx="3889672" cy="632161"/>
          </a:xfrm>
          <a:prstGeom prst="rect">
            <a:avLst/>
          </a:prstGeom>
          <a:noFill/>
        </p:spPr>
        <p:txBody>
          <a:bodyPr wrap="square" rtlCol="0">
            <a:spAutoFit/>
          </a:bodyPr>
          <a:lstStyle/>
          <a:p>
            <a:pPr algn="ctr"/>
            <a:r>
              <a:rPr lang="en-US" sz="3508" b="0" cap="none" spc="0" dirty="0" err="1">
                <a:ln w="0"/>
                <a:solidFill>
                  <a:srgbClr val="FF0000"/>
                </a:solidFill>
                <a:effectLst>
                  <a:reflection blurRad="6350" stA="53000" endA="300" endPos="35500" dir="5400000" sy="-90000" algn="bl" rotWithShape="0"/>
                </a:effectLst>
                <a:latin typeface="#9Slide07 HoneyCream" pitchFamily="2" charset="0"/>
                <a:cs typeface="#9Slide05 Bodega Script" pitchFamily="2" charset="0"/>
              </a:rPr>
              <a:t>Măng</a:t>
            </a:r>
            <a:r>
              <a:rPr lang="en-US" sz="3508" b="0" cap="none" spc="0" dirty="0">
                <a:ln w="0"/>
                <a:solidFill>
                  <a:srgbClr val="FF0000"/>
                </a:solidFill>
                <a:effectLst>
                  <a:reflection blurRad="6350" stA="53000" endA="300" endPos="35500" dir="5400000" sy="-90000" algn="bl" rotWithShape="0"/>
                </a:effectLst>
                <a:latin typeface="#9Slide07 HoneyCream" pitchFamily="2" charset="0"/>
                <a:cs typeface="#9Slide05 Bodega Script" pitchFamily="2" charset="0"/>
              </a:rPr>
              <a:t> Non</a:t>
            </a:r>
            <a:endParaRPr lang="id-ID" sz="3508" b="0" cap="none" spc="0" dirty="0">
              <a:ln w="0"/>
              <a:solidFill>
                <a:srgbClr val="FF0000"/>
              </a:solidFill>
              <a:effectLst>
                <a:reflection blurRad="6350" stA="53000" endA="300" endPos="35500" dir="5400000" sy="-90000" algn="bl" rotWithShape="0"/>
              </a:effectLst>
              <a:latin typeface="#9Slide07 HoneyCream" pitchFamily="2" charset="0"/>
              <a:cs typeface="#9Slide05 Bodega Script" pitchFamily="2" charset="0"/>
            </a:endParaRPr>
          </a:p>
        </p:txBody>
      </p:sp>
      <p:sp>
        <p:nvSpPr>
          <p:cNvPr id="9" name="TextBox 8">
            <a:extLst>
              <a:ext uri="{FF2B5EF4-FFF2-40B4-BE49-F238E27FC236}">
                <a16:creationId xmlns:a16="http://schemas.microsoft.com/office/drawing/2014/main" id="{6BE93520-6E9F-4C6B-1BDC-F5F4B404C88B}"/>
              </a:ext>
            </a:extLst>
          </p:cNvPr>
          <p:cNvSpPr txBox="1"/>
          <p:nvPr userDrawn="1"/>
        </p:nvSpPr>
        <p:spPr>
          <a:xfrm>
            <a:off x="1630988" y="7353444"/>
            <a:ext cx="10284198" cy="578363"/>
          </a:xfrm>
          <a:prstGeom prst="rect">
            <a:avLst/>
          </a:prstGeom>
          <a:noFill/>
        </p:spPr>
        <p:txBody>
          <a:bodyPr wrap="square">
            <a:spAutoFit/>
          </a:bodyPr>
          <a:lstStyle/>
          <a:p>
            <a:pPr marL="0" marR="0" lvl="0" indent="0" algn="ctr" defTabSz="802020" rtl="0" eaLnBrk="1" fontAlgn="auto" latinLnBrk="0" hangingPunct="1">
              <a:lnSpc>
                <a:spcPct val="100000"/>
              </a:lnSpc>
              <a:spcBef>
                <a:spcPts val="0"/>
              </a:spcBef>
              <a:spcAft>
                <a:spcPts val="0"/>
              </a:spcAft>
              <a:buClr>
                <a:srgbClr val="000000"/>
              </a:buClr>
              <a:buSzPts val="1100"/>
              <a:buFont typeface="Arial"/>
              <a:buNone/>
              <a:tabLst/>
              <a:defRPr/>
            </a:pPr>
            <a:r>
              <a:rPr lang="en-US" sz="1579" b="1" dirty="0" err="1">
                <a:solidFill>
                  <a:srgbClr val="C00000"/>
                </a:solidFill>
                <a:latin typeface="UTM Avo" panose="02040603050506020204" pitchFamily="18" charset="0"/>
              </a:rPr>
              <a:t>Sản</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phẩm</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của</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Măng</a:t>
            </a:r>
            <a:r>
              <a:rPr lang="en-US" sz="1579" b="1" dirty="0">
                <a:solidFill>
                  <a:srgbClr val="C00000"/>
                </a:solidFill>
                <a:latin typeface="UTM Avo" panose="02040603050506020204" pitchFamily="18" charset="0"/>
              </a:rPr>
              <a:t> Non – </a:t>
            </a:r>
            <a:r>
              <a:rPr lang="en-US" sz="1579" b="1" dirty="0" err="1">
                <a:solidFill>
                  <a:srgbClr val="C00000"/>
                </a:solidFill>
                <a:latin typeface="UTM Avo" panose="02040603050506020204" pitchFamily="18" charset="0"/>
              </a:rPr>
              <a:t>Tài</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liệu</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Tiểu</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học</a:t>
            </a:r>
            <a:r>
              <a:rPr lang="en-US" sz="1579" b="1" dirty="0">
                <a:solidFill>
                  <a:srgbClr val="C00000"/>
                </a:solidFill>
                <a:latin typeface="UTM Avo" panose="02040603050506020204" pitchFamily="18" charset="0"/>
              </a:rPr>
              <a:t>.</a:t>
            </a:r>
          </a:p>
          <a:p>
            <a:pPr marL="0" marR="0" lvl="0" indent="0" algn="ctr" defTabSz="802020" rtl="0" eaLnBrk="1" fontAlgn="auto" latinLnBrk="0" hangingPunct="1">
              <a:lnSpc>
                <a:spcPct val="100000"/>
              </a:lnSpc>
              <a:spcBef>
                <a:spcPts val="0"/>
              </a:spcBef>
              <a:spcAft>
                <a:spcPts val="0"/>
              </a:spcAft>
              <a:buClr>
                <a:srgbClr val="000000"/>
              </a:buClr>
              <a:buSzPts val="1100"/>
              <a:buFont typeface="Arial"/>
              <a:buNone/>
              <a:tabLst/>
              <a:defRPr/>
            </a:pP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Nghiêm</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cấm</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buôn</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bán</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sao</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chép</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và</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chỉnh</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sửa</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để</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thu</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lợi</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nhuận</a:t>
            </a:r>
            <a:r>
              <a:rPr lang="en-US" sz="1579" b="1" dirty="0">
                <a:solidFill>
                  <a:srgbClr val="C00000"/>
                </a:solidFill>
                <a:latin typeface="UTM Avo" panose="02040603050506020204" pitchFamily="18" charset="0"/>
              </a:rPr>
              <a:t>.</a:t>
            </a:r>
          </a:p>
        </p:txBody>
      </p:sp>
      <p:sp>
        <p:nvSpPr>
          <p:cNvPr id="10" name="TextBox 9"/>
          <p:cNvSpPr txBox="1"/>
          <p:nvPr userDrawn="1"/>
        </p:nvSpPr>
        <p:spPr>
          <a:xfrm>
            <a:off x="9306272" y="6858000"/>
            <a:ext cx="2885728" cy="523220"/>
          </a:xfrm>
          <a:prstGeom prst="rect">
            <a:avLst/>
          </a:prstGeom>
          <a:noFill/>
        </p:spPr>
        <p:txBody>
          <a:bodyPr wrap="square" rtlCol="0">
            <a:spAutoFit/>
          </a:bodyPr>
          <a:lstStyle/>
          <a:p>
            <a:pPr algn="ctr"/>
            <a:r>
              <a:rPr lang="en-US" sz="2800" dirty="0">
                <a:latin typeface="UTM Aquarelle" panose="02040603050506020204" pitchFamily="18" charset="0"/>
              </a:rPr>
              <a:t>By </a:t>
            </a:r>
            <a:r>
              <a:rPr lang="en-US" sz="2800" dirty="0" err="1">
                <a:latin typeface="UTM Aquarelle" panose="02040603050506020204" pitchFamily="18" charset="0"/>
              </a:rPr>
              <a:t>Phước</a:t>
            </a:r>
            <a:r>
              <a:rPr lang="en-US" sz="2800" baseline="0" dirty="0">
                <a:latin typeface="UTM Aquarelle" panose="02040603050506020204" pitchFamily="18" charset="0"/>
              </a:rPr>
              <a:t> </a:t>
            </a:r>
            <a:r>
              <a:rPr lang="en-US" sz="2800" baseline="0" dirty="0" err="1">
                <a:latin typeface="UTM Aquarelle" panose="02040603050506020204" pitchFamily="18" charset="0"/>
              </a:rPr>
              <a:t>Trang</a:t>
            </a:r>
            <a:endParaRPr lang="en-US" sz="2800" dirty="0">
              <a:latin typeface="UTM Aquarelle" panose="02040603050506020204" pitchFamily="18" charset="0"/>
            </a:endParaRPr>
          </a:p>
        </p:txBody>
      </p:sp>
    </p:spTree>
    <p:extLst>
      <p:ext uri="{BB962C8B-B14F-4D97-AF65-F5344CB8AC3E}">
        <p14:creationId xmlns:p14="http://schemas.microsoft.com/office/powerpoint/2010/main" val="1888378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750" fill="hold"/>
                                        <p:tgtEl>
                                          <p:spTgt spid="8"/>
                                        </p:tgtEl>
                                        <p:attrNameLst>
                                          <p:attrName>ppt_w</p:attrName>
                                        </p:attrNameLst>
                                      </p:cBhvr>
                                      <p:tavLst>
                                        <p:tav tm="0">
                                          <p:val>
                                            <p:fltVal val="0"/>
                                          </p:val>
                                        </p:tav>
                                        <p:tav tm="100000">
                                          <p:val>
                                            <p:strVal val="#ppt_w"/>
                                          </p:val>
                                        </p:tav>
                                      </p:tavLst>
                                    </p:anim>
                                    <p:anim calcmode="lin" valueType="num">
                                      <p:cBhvr>
                                        <p:cTn id="8" dur="1750" fill="hold"/>
                                        <p:tgtEl>
                                          <p:spTgt spid="8"/>
                                        </p:tgtEl>
                                        <p:attrNameLst>
                                          <p:attrName>ppt_h</p:attrName>
                                        </p:attrNameLst>
                                      </p:cBhvr>
                                      <p:tavLst>
                                        <p:tav tm="0">
                                          <p:val>
                                            <p:fltVal val="0"/>
                                          </p:val>
                                        </p:tav>
                                        <p:tav tm="100000">
                                          <p:val>
                                            <p:strVal val="#ppt_h"/>
                                          </p:val>
                                        </p:tav>
                                      </p:tavLst>
                                    </p:anim>
                                    <p:animEffect transition="in" filter="fade">
                                      <p:cBhvr>
                                        <p:cTn id="9" dur="1750"/>
                                        <p:tgtEl>
                                          <p:spTgt spid="8"/>
                                        </p:tgtEl>
                                      </p:cBhvr>
                                    </p:animEffect>
                                  </p:childTnLst>
                                </p:cTn>
                              </p:par>
                              <p:par>
                                <p:cTn id="10" presetID="6" presetClass="emph" presetSubtype="0" repeatCount="indefinite" accel="7000" decel="14000" autoRev="1" fill="hold" grpId="0" nodeType="withEffect">
                                  <p:stCondLst>
                                    <p:cond delay="0"/>
                                  </p:stCondLst>
                                  <p:childTnLst>
                                    <p:animScale>
                                      <p:cBhvr>
                                        <p:cTn id="11" dur="1050" fill="hold"/>
                                        <p:tgtEl>
                                          <p:spTgt spid="8"/>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336"/>
        <p:cNvGrpSpPr/>
        <p:nvPr/>
      </p:nvGrpSpPr>
      <p:grpSpPr>
        <a:xfrm>
          <a:off x="0" y="0"/>
          <a:ext cx="0" cy="0"/>
          <a:chOff x="0" y="0"/>
          <a:chExt cx="0" cy="0"/>
        </a:xfrm>
      </p:grpSpPr>
      <p:sp>
        <p:nvSpPr>
          <p:cNvPr id="337" name="Google Shape;337;p21"/>
          <p:cNvSpPr txBox="1">
            <a:spLocks noGrp="1"/>
          </p:cNvSpPr>
          <p:nvPr>
            <p:ph type="title"/>
          </p:nvPr>
        </p:nvSpPr>
        <p:spPr>
          <a:xfrm>
            <a:off x="950967" y="719333"/>
            <a:ext cx="1029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38" name="Google Shape;338;p21"/>
          <p:cNvSpPr txBox="1">
            <a:spLocks noGrp="1"/>
          </p:cNvSpPr>
          <p:nvPr>
            <p:ph type="subTitle" idx="1"/>
          </p:nvPr>
        </p:nvSpPr>
        <p:spPr>
          <a:xfrm>
            <a:off x="1551433" y="2651600"/>
            <a:ext cx="3514000" cy="15548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39" name="Google Shape;339;p21"/>
          <p:cNvSpPr/>
          <p:nvPr/>
        </p:nvSpPr>
        <p:spPr>
          <a:xfrm flipH="1">
            <a:off x="6412534" y="91725"/>
            <a:ext cx="2274137" cy="627595"/>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0" name="Google Shape;340;p21"/>
          <p:cNvSpPr/>
          <p:nvPr/>
        </p:nvSpPr>
        <p:spPr>
          <a:xfrm flipH="1">
            <a:off x="8250668" y="932001"/>
            <a:ext cx="1996345" cy="550932"/>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341" name="Google Shape;341;p21"/>
          <p:cNvGrpSpPr/>
          <p:nvPr/>
        </p:nvGrpSpPr>
        <p:grpSpPr>
          <a:xfrm>
            <a:off x="-331600" y="5576298"/>
            <a:ext cx="12854800" cy="1281716"/>
            <a:chOff x="-248700" y="4182223"/>
            <a:chExt cx="9641100" cy="961287"/>
          </a:xfrm>
        </p:grpSpPr>
        <p:grpSp>
          <p:nvGrpSpPr>
            <p:cNvPr id="342" name="Google Shape;342;p21"/>
            <p:cNvGrpSpPr/>
            <p:nvPr/>
          </p:nvGrpSpPr>
          <p:grpSpPr>
            <a:xfrm>
              <a:off x="-248629" y="4462202"/>
              <a:ext cx="9640980" cy="681308"/>
              <a:chOff x="131200" y="4480088"/>
              <a:chExt cx="8881603" cy="627644"/>
            </a:xfrm>
          </p:grpSpPr>
          <p:sp>
            <p:nvSpPr>
              <p:cNvPr id="343" name="Google Shape;343;p21"/>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4" name="Google Shape;344;p21"/>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5" name="Google Shape;345;p21"/>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346" name="Google Shape;346;p21"/>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Tree>
    <p:extLst>
      <p:ext uri="{BB962C8B-B14F-4D97-AF65-F5344CB8AC3E}">
        <p14:creationId xmlns:p14="http://schemas.microsoft.com/office/powerpoint/2010/main" val="5836212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347"/>
        <p:cNvGrpSpPr/>
        <p:nvPr/>
      </p:nvGrpSpPr>
      <p:grpSpPr>
        <a:xfrm>
          <a:off x="0" y="0"/>
          <a:ext cx="0" cy="0"/>
          <a:chOff x="0" y="0"/>
          <a:chExt cx="0" cy="0"/>
        </a:xfrm>
      </p:grpSpPr>
      <p:sp>
        <p:nvSpPr>
          <p:cNvPr id="348" name="Google Shape;348;p22"/>
          <p:cNvSpPr txBox="1">
            <a:spLocks noGrp="1"/>
          </p:cNvSpPr>
          <p:nvPr>
            <p:ph type="title"/>
          </p:nvPr>
        </p:nvSpPr>
        <p:spPr>
          <a:xfrm>
            <a:off x="950967" y="719333"/>
            <a:ext cx="1029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49" name="Google Shape;349;p22"/>
          <p:cNvSpPr txBox="1">
            <a:spLocks noGrp="1"/>
          </p:cNvSpPr>
          <p:nvPr>
            <p:ph type="subTitle" idx="1"/>
          </p:nvPr>
        </p:nvSpPr>
        <p:spPr>
          <a:xfrm>
            <a:off x="6729765" y="2656767"/>
            <a:ext cx="3429200" cy="14940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grpSp>
        <p:nvGrpSpPr>
          <p:cNvPr id="350" name="Google Shape;350;p22"/>
          <p:cNvGrpSpPr/>
          <p:nvPr/>
        </p:nvGrpSpPr>
        <p:grpSpPr>
          <a:xfrm>
            <a:off x="9221352" y="4762098"/>
            <a:ext cx="3814805" cy="1358817"/>
            <a:chOff x="6916014" y="3571573"/>
            <a:chExt cx="2861104" cy="1019113"/>
          </a:xfrm>
        </p:grpSpPr>
        <p:sp>
          <p:nvSpPr>
            <p:cNvPr id="351" name="Google Shape;351;p22"/>
            <p:cNvSpPr/>
            <p:nvPr/>
          </p:nvSpPr>
          <p:spPr>
            <a:xfrm flipH="1">
              <a:off x="7770747" y="3571573"/>
              <a:ext cx="2006371" cy="1019113"/>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2" name="Google Shape;352;p22"/>
            <p:cNvSpPr/>
            <p:nvPr/>
          </p:nvSpPr>
          <p:spPr>
            <a:xfrm flipH="1">
              <a:off x="6916014" y="3794765"/>
              <a:ext cx="1127554" cy="572728"/>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353" name="Google Shape;353;p22"/>
          <p:cNvSpPr/>
          <p:nvPr/>
        </p:nvSpPr>
        <p:spPr>
          <a:xfrm flipH="1">
            <a:off x="9611190" y="1013272"/>
            <a:ext cx="2766909" cy="763585"/>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4" name="Google Shape;354;p22"/>
          <p:cNvSpPr/>
          <p:nvPr/>
        </p:nvSpPr>
        <p:spPr>
          <a:xfrm flipH="1">
            <a:off x="8851934" y="2068767"/>
            <a:ext cx="1996345" cy="550932"/>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355" name="Google Shape;355;p22"/>
          <p:cNvGrpSpPr/>
          <p:nvPr/>
        </p:nvGrpSpPr>
        <p:grpSpPr>
          <a:xfrm>
            <a:off x="-331600" y="5576298"/>
            <a:ext cx="12854800" cy="1281716"/>
            <a:chOff x="-248700" y="4182223"/>
            <a:chExt cx="9641100" cy="961287"/>
          </a:xfrm>
        </p:grpSpPr>
        <p:grpSp>
          <p:nvGrpSpPr>
            <p:cNvPr id="356" name="Google Shape;356;p22"/>
            <p:cNvGrpSpPr/>
            <p:nvPr/>
          </p:nvGrpSpPr>
          <p:grpSpPr>
            <a:xfrm>
              <a:off x="-248629" y="4462202"/>
              <a:ext cx="9640980" cy="681308"/>
              <a:chOff x="131200" y="4480088"/>
              <a:chExt cx="8881603" cy="627644"/>
            </a:xfrm>
          </p:grpSpPr>
          <p:sp>
            <p:nvSpPr>
              <p:cNvPr id="357" name="Google Shape;357;p22"/>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8" name="Google Shape;358;p22"/>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9" name="Google Shape;359;p22"/>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360" name="Google Shape;360;p22"/>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Tree>
    <p:extLst>
      <p:ext uri="{BB962C8B-B14F-4D97-AF65-F5344CB8AC3E}">
        <p14:creationId xmlns:p14="http://schemas.microsoft.com/office/powerpoint/2010/main" val="42375309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361"/>
        <p:cNvGrpSpPr/>
        <p:nvPr/>
      </p:nvGrpSpPr>
      <p:grpSpPr>
        <a:xfrm>
          <a:off x="0" y="0"/>
          <a:ext cx="0" cy="0"/>
          <a:chOff x="0" y="0"/>
          <a:chExt cx="0" cy="0"/>
        </a:xfrm>
      </p:grpSpPr>
      <p:sp>
        <p:nvSpPr>
          <p:cNvPr id="362" name="Google Shape;362;p23"/>
          <p:cNvSpPr txBox="1">
            <a:spLocks noGrp="1"/>
          </p:cNvSpPr>
          <p:nvPr>
            <p:ph type="title"/>
          </p:nvPr>
        </p:nvSpPr>
        <p:spPr>
          <a:xfrm>
            <a:off x="950967" y="719333"/>
            <a:ext cx="1029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63" name="Google Shape;363;p23"/>
          <p:cNvSpPr txBox="1">
            <a:spLocks noGrp="1"/>
          </p:cNvSpPr>
          <p:nvPr>
            <p:ph type="subTitle" idx="1"/>
          </p:nvPr>
        </p:nvSpPr>
        <p:spPr>
          <a:xfrm>
            <a:off x="2687333" y="2685900"/>
            <a:ext cx="3414000" cy="14644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grpSp>
        <p:nvGrpSpPr>
          <p:cNvPr id="364" name="Google Shape;364;p23"/>
          <p:cNvGrpSpPr/>
          <p:nvPr/>
        </p:nvGrpSpPr>
        <p:grpSpPr>
          <a:xfrm>
            <a:off x="-496015" y="4642132"/>
            <a:ext cx="3814805" cy="1358817"/>
            <a:chOff x="6916014" y="3571573"/>
            <a:chExt cx="2861104" cy="1019113"/>
          </a:xfrm>
        </p:grpSpPr>
        <p:sp>
          <p:nvSpPr>
            <p:cNvPr id="365" name="Google Shape;365;p23"/>
            <p:cNvSpPr/>
            <p:nvPr/>
          </p:nvSpPr>
          <p:spPr>
            <a:xfrm flipH="1">
              <a:off x="7770747" y="3571573"/>
              <a:ext cx="2006371" cy="1019113"/>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6" name="Google Shape;366;p23"/>
            <p:cNvSpPr/>
            <p:nvPr/>
          </p:nvSpPr>
          <p:spPr>
            <a:xfrm flipH="1">
              <a:off x="6916014" y="3794765"/>
              <a:ext cx="1127554" cy="572728"/>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367" name="Google Shape;367;p23"/>
          <p:cNvGrpSpPr/>
          <p:nvPr/>
        </p:nvGrpSpPr>
        <p:grpSpPr>
          <a:xfrm>
            <a:off x="-331600" y="5576298"/>
            <a:ext cx="12854800" cy="1281716"/>
            <a:chOff x="-248700" y="4182223"/>
            <a:chExt cx="9641100" cy="961287"/>
          </a:xfrm>
        </p:grpSpPr>
        <p:grpSp>
          <p:nvGrpSpPr>
            <p:cNvPr id="368" name="Google Shape;368;p23"/>
            <p:cNvGrpSpPr/>
            <p:nvPr/>
          </p:nvGrpSpPr>
          <p:grpSpPr>
            <a:xfrm>
              <a:off x="-248629" y="4462202"/>
              <a:ext cx="9640980" cy="681308"/>
              <a:chOff x="131200" y="4480088"/>
              <a:chExt cx="8881603" cy="627644"/>
            </a:xfrm>
          </p:grpSpPr>
          <p:sp>
            <p:nvSpPr>
              <p:cNvPr id="369" name="Google Shape;369;p23"/>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70" name="Google Shape;370;p23"/>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71" name="Google Shape;371;p23"/>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372" name="Google Shape;372;p23"/>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373" name="Google Shape;373;p23"/>
          <p:cNvSpPr/>
          <p:nvPr/>
        </p:nvSpPr>
        <p:spPr>
          <a:xfrm flipH="1">
            <a:off x="312468" y="1879834"/>
            <a:ext cx="1996345" cy="550932"/>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74" name="Google Shape;374;p23"/>
          <p:cNvSpPr/>
          <p:nvPr/>
        </p:nvSpPr>
        <p:spPr>
          <a:xfrm flipH="1">
            <a:off x="9675968" y="471359"/>
            <a:ext cx="2274137" cy="627595"/>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Tree>
    <p:extLst>
      <p:ext uri="{BB962C8B-B14F-4D97-AF65-F5344CB8AC3E}">
        <p14:creationId xmlns:p14="http://schemas.microsoft.com/office/powerpoint/2010/main" val="35387625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375"/>
        <p:cNvGrpSpPr/>
        <p:nvPr/>
      </p:nvGrpSpPr>
      <p:grpSpPr>
        <a:xfrm>
          <a:off x="0" y="0"/>
          <a:ext cx="0" cy="0"/>
          <a:chOff x="0" y="0"/>
          <a:chExt cx="0" cy="0"/>
        </a:xfrm>
      </p:grpSpPr>
      <p:grpSp>
        <p:nvGrpSpPr>
          <p:cNvPr id="376" name="Google Shape;376;p24"/>
          <p:cNvGrpSpPr/>
          <p:nvPr/>
        </p:nvGrpSpPr>
        <p:grpSpPr>
          <a:xfrm>
            <a:off x="2293535" y="4356296"/>
            <a:ext cx="3577477" cy="1411097"/>
            <a:chOff x="4432311" y="2548350"/>
            <a:chExt cx="4488305" cy="1770363"/>
          </a:xfrm>
        </p:grpSpPr>
        <p:sp>
          <p:nvSpPr>
            <p:cNvPr id="377" name="Google Shape;377;p24"/>
            <p:cNvSpPr/>
            <p:nvPr/>
          </p:nvSpPr>
          <p:spPr>
            <a:xfrm>
              <a:off x="5423050" y="2548350"/>
              <a:ext cx="3497566" cy="177036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78" name="Google Shape;378;p24"/>
            <p:cNvSpPr/>
            <p:nvPr/>
          </p:nvSpPr>
          <p:spPr>
            <a:xfrm>
              <a:off x="4432311" y="3244811"/>
              <a:ext cx="2124006" cy="1073897"/>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379" name="Google Shape;379;p24"/>
          <p:cNvGrpSpPr/>
          <p:nvPr/>
        </p:nvGrpSpPr>
        <p:grpSpPr>
          <a:xfrm>
            <a:off x="-331600" y="5576298"/>
            <a:ext cx="12854800" cy="1281716"/>
            <a:chOff x="-248700" y="4182223"/>
            <a:chExt cx="9641100" cy="961287"/>
          </a:xfrm>
        </p:grpSpPr>
        <p:grpSp>
          <p:nvGrpSpPr>
            <p:cNvPr id="380" name="Google Shape;380;p24"/>
            <p:cNvGrpSpPr/>
            <p:nvPr/>
          </p:nvGrpSpPr>
          <p:grpSpPr>
            <a:xfrm>
              <a:off x="-248629" y="4462202"/>
              <a:ext cx="9640980" cy="681308"/>
              <a:chOff x="131200" y="4480088"/>
              <a:chExt cx="8881603" cy="627644"/>
            </a:xfrm>
          </p:grpSpPr>
          <p:sp>
            <p:nvSpPr>
              <p:cNvPr id="381" name="Google Shape;381;p24"/>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82" name="Google Shape;382;p24"/>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83" name="Google Shape;383;p24"/>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384" name="Google Shape;384;p24"/>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385" name="Google Shape;385;p24"/>
          <p:cNvSpPr txBox="1">
            <a:spLocks noGrp="1"/>
          </p:cNvSpPr>
          <p:nvPr>
            <p:ph type="title"/>
          </p:nvPr>
        </p:nvSpPr>
        <p:spPr>
          <a:xfrm>
            <a:off x="3473767" y="719333"/>
            <a:ext cx="5244400" cy="2100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13333"/>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86" name="Google Shape;386;p24"/>
          <p:cNvSpPr txBox="1">
            <a:spLocks noGrp="1"/>
          </p:cNvSpPr>
          <p:nvPr>
            <p:ph type="subTitle" idx="1"/>
          </p:nvPr>
        </p:nvSpPr>
        <p:spPr>
          <a:xfrm>
            <a:off x="3713100" y="2819967"/>
            <a:ext cx="4766000" cy="130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grpSp>
        <p:nvGrpSpPr>
          <p:cNvPr id="387" name="Google Shape;387;p24"/>
          <p:cNvGrpSpPr/>
          <p:nvPr/>
        </p:nvGrpSpPr>
        <p:grpSpPr>
          <a:xfrm>
            <a:off x="351289" y="4506100"/>
            <a:ext cx="2755304" cy="1446819"/>
            <a:chOff x="2224701" y="1681903"/>
            <a:chExt cx="4137092" cy="2172400"/>
          </a:xfrm>
        </p:grpSpPr>
        <p:sp>
          <p:nvSpPr>
            <p:cNvPr id="388" name="Google Shape;388;p24"/>
            <p:cNvSpPr/>
            <p:nvPr/>
          </p:nvSpPr>
          <p:spPr>
            <a:xfrm>
              <a:off x="2224701" y="1759450"/>
              <a:ext cx="4137092" cy="2092477"/>
            </a:xfrm>
            <a:custGeom>
              <a:avLst/>
              <a:gdLst/>
              <a:ahLst/>
              <a:cxnLst/>
              <a:rect l="l" t="t" r="r" b="b"/>
              <a:pathLst>
                <a:path w="52208" h="26406" extrusionOk="0">
                  <a:moveTo>
                    <a:pt x="23486" y="1"/>
                  </a:moveTo>
                  <a:cubicBezTo>
                    <a:pt x="23417" y="1"/>
                    <a:pt x="23347" y="4"/>
                    <a:pt x="23278" y="12"/>
                  </a:cubicBezTo>
                  <a:cubicBezTo>
                    <a:pt x="22453" y="73"/>
                    <a:pt x="21567" y="103"/>
                    <a:pt x="20742" y="287"/>
                  </a:cubicBezTo>
                  <a:cubicBezTo>
                    <a:pt x="20468" y="337"/>
                    <a:pt x="20176" y="348"/>
                    <a:pt x="19878" y="348"/>
                  </a:cubicBezTo>
                  <a:cubicBezTo>
                    <a:pt x="19680" y="348"/>
                    <a:pt x="19479" y="343"/>
                    <a:pt x="19279" y="343"/>
                  </a:cubicBezTo>
                  <a:cubicBezTo>
                    <a:pt x="18879" y="343"/>
                    <a:pt x="18482" y="361"/>
                    <a:pt x="18115" y="470"/>
                  </a:cubicBezTo>
                  <a:cubicBezTo>
                    <a:pt x="17321" y="714"/>
                    <a:pt x="16680" y="1570"/>
                    <a:pt x="15916" y="1906"/>
                  </a:cubicBezTo>
                  <a:cubicBezTo>
                    <a:pt x="15122" y="2242"/>
                    <a:pt x="14236" y="2394"/>
                    <a:pt x="13502" y="2792"/>
                  </a:cubicBezTo>
                  <a:cubicBezTo>
                    <a:pt x="12739" y="3189"/>
                    <a:pt x="11731" y="3280"/>
                    <a:pt x="11028" y="3739"/>
                  </a:cubicBezTo>
                  <a:cubicBezTo>
                    <a:pt x="10325" y="4197"/>
                    <a:pt x="10295" y="5602"/>
                    <a:pt x="9653" y="6152"/>
                  </a:cubicBezTo>
                  <a:cubicBezTo>
                    <a:pt x="8981" y="6702"/>
                    <a:pt x="8187" y="7038"/>
                    <a:pt x="7576" y="7649"/>
                  </a:cubicBezTo>
                  <a:cubicBezTo>
                    <a:pt x="6996" y="8229"/>
                    <a:pt x="5988" y="8504"/>
                    <a:pt x="5468" y="9176"/>
                  </a:cubicBezTo>
                  <a:cubicBezTo>
                    <a:pt x="4918" y="9818"/>
                    <a:pt x="4918" y="10917"/>
                    <a:pt x="4460" y="11620"/>
                  </a:cubicBezTo>
                  <a:cubicBezTo>
                    <a:pt x="4002" y="12323"/>
                    <a:pt x="3024" y="12750"/>
                    <a:pt x="2627" y="13483"/>
                  </a:cubicBezTo>
                  <a:cubicBezTo>
                    <a:pt x="2230" y="14247"/>
                    <a:pt x="1741" y="14980"/>
                    <a:pt x="1436" y="15775"/>
                  </a:cubicBezTo>
                  <a:cubicBezTo>
                    <a:pt x="1100" y="16569"/>
                    <a:pt x="794" y="17394"/>
                    <a:pt x="519" y="18218"/>
                  </a:cubicBezTo>
                  <a:cubicBezTo>
                    <a:pt x="275" y="19043"/>
                    <a:pt x="336" y="19960"/>
                    <a:pt x="183" y="20785"/>
                  </a:cubicBezTo>
                  <a:cubicBezTo>
                    <a:pt x="0" y="21640"/>
                    <a:pt x="764" y="22556"/>
                    <a:pt x="672" y="23412"/>
                  </a:cubicBezTo>
                  <a:cubicBezTo>
                    <a:pt x="580" y="24267"/>
                    <a:pt x="31" y="24573"/>
                    <a:pt x="31" y="25458"/>
                  </a:cubicBezTo>
                  <a:cubicBezTo>
                    <a:pt x="1191" y="25856"/>
                    <a:pt x="1130" y="26405"/>
                    <a:pt x="2352" y="26405"/>
                  </a:cubicBezTo>
                  <a:cubicBezTo>
                    <a:pt x="3605" y="26405"/>
                    <a:pt x="3605" y="25611"/>
                    <a:pt x="4827" y="25611"/>
                  </a:cubicBezTo>
                  <a:cubicBezTo>
                    <a:pt x="6049" y="25611"/>
                    <a:pt x="6049" y="25367"/>
                    <a:pt x="7301" y="25367"/>
                  </a:cubicBezTo>
                  <a:cubicBezTo>
                    <a:pt x="8554" y="25367"/>
                    <a:pt x="8523" y="25489"/>
                    <a:pt x="9776" y="25489"/>
                  </a:cubicBezTo>
                  <a:cubicBezTo>
                    <a:pt x="10998" y="25489"/>
                    <a:pt x="10998" y="26253"/>
                    <a:pt x="12250" y="26253"/>
                  </a:cubicBezTo>
                  <a:cubicBezTo>
                    <a:pt x="13472" y="26253"/>
                    <a:pt x="13472" y="25794"/>
                    <a:pt x="14724" y="25794"/>
                  </a:cubicBezTo>
                  <a:cubicBezTo>
                    <a:pt x="15946" y="25794"/>
                    <a:pt x="15946" y="26253"/>
                    <a:pt x="17168" y="26253"/>
                  </a:cubicBezTo>
                  <a:cubicBezTo>
                    <a:pt x="18421" y="26253"/>
                    <a:pt x="18421" y="26405"/>
                    <a:pt x="19643" y="26405"/>
                  </a:cubicBezTo>
                  <a:cubicBezTo>
                    <a:pt x="20895" y="26405"/>
                    <a:pt x="20895" y="25642"/>
                    <a:pt x="22117" y="25642"/>
                  </a:cubicBezTo>
                  <a:cubicBezTo>
                    <a:pt x="23339" y="25642"/>
                    <a:pt x="23370" y="26375"/>
                    <a:pt x="24592" y="26375"/>
                  </a:cubicBezTo>
                  <a:cubicBezTo>
                    <a:pt x="25813" y="26375"/>
                    <a:pt x="25813" y="26253"/>
                    <a:pt x="27066" y="26253"/>
                  </a:cubicBezTo>
                  <a:cubicBezTo>
                    <a:pt x="28288" y="26253"/>
                    <a:pt x="28288" y="26222"/>
                    <a:pt x="29540" y="26222"/>
                  </a:cubicBezTo>
                  <a:cubicBezTo>
                    <a:pt x="30762" y="26222"/>
                    <a:pt x="30762" y="25886"/>
                    <a:pt x="32015" y="25886"/>
                  </a:cubicBezTo>
                  <a:cubicBezTo>
                    <a:pt x="33237" y="25886"/>
                    <a:pt x="33237" y="26375"/>
                    <a:pt x="34489" y="26375"/>
                  </a:cubicBezTo>
                  <a:cubicBezTo>
                    <a:pt x="35711" y="26375"/>
                    <a:pt x="35711" y="25458"/>
                    <a:pt x="36933" y="25458"/>
                  </a:cubicBezTo>
                  <a:cubicBezTo>
                    <a:pt x="38186" y="25458"/>
                    <a:pt x="38186" y="26008"/>
                    <a:pt x="39408" y="26008"/>
                  </a:cubicBezTo>
                  <a:cubicBezTo>
                    <a:pt x="40660" y="26008"/>
                    <a:pt x="40660" y="26161"/>
                    <a:pt x="41882" y="26161"/>
                  </a:cubicBezTo>
                  <a:cubicBezTo>
                    <a:pt x="43134" y="26161"/>
                    <a:pt x="43134" y="25764"/>
                    <a:pt x="44356" y="25764"/>
                  </a:cubicBezTo>
                  <a:cubicBezTo>
                    <a:pt x="45609" y="25764"/>
                    <a:pt x="45609" y="26039"/>
                    <a:pt x="46831" y="26039"/>
                  </a:cubicBezTo>
                  <a:cubicBezTo>
                    <a:pt x="47785" y="26039"/>
                    <a:pt x="48012" y="25897"/>
                    <a:pt x="48607" y="25897"/>
                  </a:cubicBezTo>
                  <a:cubicBezTo>
                    <a:pt x="48793" y="25897"/>
                    <a:pt x="49014" y="25911"/>
                    <a:pt x="49305" y="25947"/>
                  </a:cubicBezTo>
                  <a:cubicBezTo>
                    <a:pt x="50065" y="26042"/>
                    <a:pt x="50400" y="26196"/>
                    <a:pt x="50831" y="26196"/>
                  </a:cubicBezTo>
                  <a:cubicBezTo>
                    <a:pt x="51093" y="26196"/>
                    <a:pt x="51390" y="26139"/>
                    <a:pt x="51841" y="25978"/>
                  </a:cubicBezTo>
                  <a:cubicBezTo>
                    <a:pt x="51841" y="25122"/>
                    <a:pt x="52207" y="24114"/>
                    <a:pt x="52146" y="23320"/>
                  </a:cubicBezTo>
                  <a:cubicBezTo>
                    <a:pt x="52055" y="22495"/>
                    <a:pt x="51749" y="21609"/>
                    <a:pt x="51566" y="20785"/>
                  </a:cubicBezTo>
                  <a:cubicBezTo>
                    <a:pt x="51413" y="19960"/>
                    <a:pt x="50558" y="19288"/>
                    <a:pt x="50313" y="18493"/>
                  </a:cubicBezTo>
                  <a:cubicBezTo>
                    <a:pt x="50100" y="17699"/>
                    <a:pt x="49825" y="16905"/>
                    <a:pt x="49489" y="16111"/>
                  </a:cubicBezTo>
                  <a:cubicBezTo>
                    <a:pt x="49183" y="15347"/>
                    <a:pt x="49550" y="14217"/>
                    <a:pt x="49153" y="13453"/>
                  </a:cubicBezTo>
                  <a:cubicBezTo>
                    <a:pt x="48755" y="12689"/>
                    <a:pt x="48389" y="11864"/>
                    <a:pt x="47900" y="11162"/>
                  </a:cubicBezTo>
                  <a:cubicBezTo>
                    <a:pt x="47442" y="10429"/>
                    <a:pt x="46586" y="9970"/>
                    <a:pt x="46037" y="9329"/>
                  </a:cubicBezTo>
                  <a:cubicBezTo>
                    <a:pt x="45517" y="8657"/>
                    <a:pt x="44418" y="8535"/>
                    <a:pt x="43807" y="7924"/>
                  </a:cubicBezTo>
                  <a:cubicBezTo>
                    <a:pt x="43226" y="7313"/>
                    <a:pt x="43348" y="5907"/>
                    <a:pt x="42676" y="5388"/>
                  </a:cubicBezTo>
                  <a:cubicBezTo>
                    <a:pt x="42004" y="4838"/>
                    <a:pt x="40752" y="5083"/>
                    <a:pt x="40049" y="4624"/>
                  </a:cubicBezTo>
                  <a:cubicBezTo>
                    <a:pt x="39346" y="4136"/>
                    <a:pt x="39102" y="2883"/>
                    <a:pt x="38338" y="2486"/>
                  </a:cubicBezTo>
                  <a:cubicBezTo>
                    <a:pt x="38086" y="2349"/>
                    <a:pt x="37783" y="2314"/>
                    <a:pt x="37461" y="2314"/>
                  </a:cubicBezTo>
                  <a:cubicBezTo>
                    <a:pt x="37118" y="2314"/>
                    <a:pt x="36754" y="2354"/>
                    <a:pt x="36408" y="2354"/>
                  </a:cubicBezTo>
                  <a:cubicBezTo>
                    <a:pt x="36138" y="2354"/>
                    <a:pt x="35879" y="2330"/>
                    <a:pt x="35650" y="2242"/>
                  </a:cubicBezTo>
                  <a:cubicBezTo>
                    <a:pt x="34825" y="1906"/>
                    <a:pt x="34123" y="1600"/>
                    <a:pt x="33267" y="1356"/>
                  </a:cubicBezTo>
                  <a:cubicBezTo>
                    <a:pt x="32443" y="1111"/>
                    <a:pt x="31648" y="1142"/>
                    <a:pt x="30793" y="989"/>
                  </a:cubicBezTo>
                  <a:cubicBezTo>
                    <a:pt x="29968" y="775"/>
                    <a:pt x="29174" y="623"/>
                    <a:pt x="28349" y="500"/>
                  </a:cubicBezTo>
                  <a:cubicBezTo>
                    <a:pt x="27836" y="445"/>
                    <a:pt x="27345" y="434"/>
                    <a:pt x="26849" y="434"/>
                  </a:cubicBezTo>
                  <a:cubicBezTo>
                    <a:pt x="26519" y="434"/>
                    <a:pt x="26186" y="439"/>
                    <a:pt x="25844" y="439"/>
                  </a:cubicBezTo>
                  <a:cubicBezTo>
                    <a:pt x="25058" y="439"/>
                    <a:pt x="24272" y="1"/>
                    <a:pt x="23486" y="1"/>
                  </a:cubicBezTo>
                  <a:close/>
                </a:path>
              </a:pathLst>
            </a:custGeom>
            <a:solidFill>
              <a:schemeClr val="l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89" name="Google Shape;389;p24"/>
            <p:cNvSpPr/>
            <p:nvPr/>
          </p:nvSpPr>
          <p:spPr>
            <a:xfrm>
              <a:off x="2227078" y="2680166"/>
              <a:ext cx="4134715" cy="1174136"/>
            </a:xfrm>
            <a:custGeom>
              <a:avLst/>
              <a:gdLst/>
              <a:ahLst/>
              <a:cxnLst/>
              <a:rect l="l" t="t" r="r" b="b"/>
              <a:pathLst>
                <a:path w="52178" h="14817" extrusionOk="0">
                  <a:moveTo>
                    <a:pt x="48176" y="1"/>
                  </a:moveTo>
                  <a:cubicBezTo>
                    <a:pt x="47962" y="245"/>
                    <a:pt x="47778" y="490"/>
                    <a:pt x="47595" y="734"/>
                  </a:cubicBezTo>
                  <a:cubicBezTo>
                    <a:pt x="47526" y="803"/>
                    <a:pt x="47440" y="837"/>
                    <a:pt x="47363" y="837"/>
                  </a:cubicBezTo>
                  <a:cubicBezTo>
                    <a:pt x="47337" y="837"/>
                    <a:pt x="47313" y="833"/>
                    <a:pt x="47290" y="826"/>
                  </a:cubicBezTo>
                  <a:cubicBezTo>
                    <a:pt x="47167" y="1467"/>
                    <a:pt x="46984" y="2078"/>
                    <a:pt x="46709" y="2689"/>
                  </a:cubicBezTo>
                  <a:cubicBezTo>
                    <a:pt x="46656" y="2849"/>
                    <a:pt x="46509" y="2939"/>
                    <a:pt x="46351" y="2939"/>
                  </a:cubicBezTo>
                  <a:cubicBezTo>
                    <a:pt x="46328" y="2939"/>
                    <a:pt x="46305" y="2938"/>
                    <a:pt x="46282" y="2934"/>
                  </a:cubicBezTo>
                  <a:cubicBezTo>
                    <a:pt x="46129" y="2873"/>
                    <a:pt x="45976" y="2811"/>
                    <a:pt x="45823" y="2750"/>
                  </a:cubicBezTo>
                  <a:cubicBezTo>
                    <a:pt x="45029" y="3850"/>
                    <a:pt x="43929" y="4644"/>
                    <a:pt x="43074" y="5744"/>
                  </a:cubicBezTo>
                  <a:cubicBezTo>
                    <a:pt x="43015" y="5803"/>
                    <a:pt x="42917" y="5837"/>
                    <a:pt x="42815" y="5837"/>
                  </a:cubicBezTo>
                  <a:cubicBezTo>
                    <a:pt x="42758" y="5837"/>
                    <a:pt x="42700" y="5827"/>
                    <a:pt x="42646" y="5805"/>
                  </a:cubicBezTo>
                  <a:cubicBezTo>
                    <a:pt x="42463" y="5683"/>
                    <a:pt x="42341" y="5622"/>
                    <a:pt x="42219" y="5530"/>
                  </a:cubicBezTo>
                  <a:cubicBezTo>
                    <a:pt x="42188" y="6874"/>
                    <a:pt x="41913" y="8432"/>
                    <a:pt x="41119" y="9379"/>
                  </a:cubicBezTo>
                  <a:cubicBezTo>
                    <a:pt x="40832" y="9749"/>
                    <a:pt x="40548" y="9898"/>
                    <a:pt x="40278" y="9898"/>
                  </a:cubicBezTo>
                  <a:cubicBezTo>
                    <a:pt x="39744" y="9898"/>
                    <a:pt x="39264" y="9316"/>
                    <a:pt x="38919" y="8707"/>
                  </a:cubicBezTo>
                  <a:cubicBezTo>
                    <a:pt x="38644" y="9013"/>
                    <a:pt x="38369" y="9288"/>
                    <a:pt x="38095" y="9593"/>
                  </a:cubicBezTo>
                  <a:cubicBezTo>
                    <a:pt x="38018" y="9670"/>
                    <a:pt x="37927" y="9708"/>
                    <a:pt x="37839" y="9708"/>
                  </a:cubicBezTo>
                  <a:cubicBezTo>
                    <a:pt x="37751" y="9708"/>
                    <a:pt x="37667" y="9670"/>
                    <a:pt x="37606" y="9593"/>
                  </a:cubicBezTo>
                  <a:cubicBezTo>
                    <a:pt x="37270" y="9227"/>
                    <a:pt x="36842" y="8952"/>
                    <a:pt x="36506" y="8585"/>
                  </a:cubicBezTo>
                  <a:cubicBezTo>
                    <a:pt x="36109" y="8982"/>
                    <a:pt x="35528" y="9227"/>
                    <a:pt x="34948" y="9257"/>
                  </a:cubicBezTo>
                  <a:cubicBezTo>
                    <a:pt x="33909" y="9257"/>
                    <a:pt x="32901" y="9593"/>
                    <a:pt x="32046" y="10174"/>
                  </a:cubicBezTo>
                  <a:cubicBezTo>
                    <a:pt x="31779" y="10343"/>
                    <a:pt x="31520" y="10413"/>
                    <a:pt x="31268" y="10413"/>
                  </a:cubicBezTo>
                  <a:cubicBezTo>
                    <a:pt x="30657" y="10413"/>
                    <a:pt x="30091" y="9996"/>
                    <a:pt x="29572" y="9563"/>
                  </a:cubicBezTo>
                  <a:cubicBezTo>
                    <a:pt x="29388" y="9929"/>
                    <a:pt x="29083" y="10204"/>
                    <a:pt x="28686" y="10387"/>
                  </a:cubicBezTo>
                  <a:cubicBezTo>
                    <a:pt x="28610" y="10404"/>
                    <a:pt x="28529" y="10409"/>
                    <a:pt x="28443" y="10409"/>
                  </a:cubicBezTo>
                  <a:cubicBezTo>
                    <a:pt x="28232" y="10409"/>
                    <a:pt x="27997" y="10374"/>
                    <a:pt x="27782" y="10374"/>
                  </a:cubicBezTo>
                  <a:cubicBezTo>
                    <a:pt x="27589" y="10374"/>
                    <a:pt x="27411" y="10402"/>
                    <a:pt x="27280" y="10510"/>
                  </a:cubicBezTo>
                  <a:cubicBezTo>
                    <a:pt x="26953" y="10774"/>
                    <a:pt x="26669" y="10870"/>
                    <a:pt x="26395" y="10870"/>
                  </a:cubicBezTo>
                  <a:cubicBezTo>
                    <a:pt x="25877" y="10870"/>
                    <a:pt x="25394" y="10526"/>
                    <a:pt x="24714" y="10326"/>
                  </a:cubicBezTo>
                  <a:cubicBezTo>
                    <a:pt x="24409" y="10204"/>
                    <a:pt x="24134" y="10051"/>
                    <a:pt x="23889" y="9838"/>
                  </a:cubicBezTo>
                  <a:cubicBezTo>
                    <a:pt x="23651" y="9706"/>
                    <a:pt x="23457" y="9652"/>
                    <a:pt x="23292" y="9652"/>
                  </a:cubicBezTo>
                  <a:cubicBezTo>
                    <a:pt x="22843" y="9652"/>
                    <a:pt x="22605" y="10052"/>
                    <a:pt x="22270" y="10387"/>
                  </a:cubicBezTo>
                  <a:cubicBezTo>
                    <a:pt x="22064" y="10594"/>
                    <a:pt x="21789" y="10697"/>
                    <a:pt x="21510" y="10697"/>
                  </a:cubicBezTo>
                  <a:cubicBezTo>
                    <a:pt x="21417" y="10697"/>
                    <a:pt x="21323" y="10685"/>
                    <a:pt x="21232" y="10662"/>
                  </a:cubicBezTo>
                  <a:cubicBezTo>
                    <a:pt x="20781" y="10527"/>
                    <a:pt x="20567" y="10414"/>
                    <a:pt x="20374" y="10414"/>
                  </a:cubicBezTo>
                  <a:cubicBezTo>
                    <a:pt x="20176" y="10414"/>
                    <a:pt x="20001" y="10535"/>
                    <a:pt x="19613" y="10876"/>
                  </a:cubicBezTo>
                  <a:cubicBezTo>
                    <a:pt x="19460" y="11060"/>
                    <a:pt x="19246" y="11151"/>
                    <a:pt x="19002" y="11151"/>
                  </a:cubicBezTo>
                  <a:cubicBezTo>
                    <a:pt x="18330" y="11121"/>
                    <a:pt x="17688" y="10907"/>
                    <a:pt x="17169" y="10510"/>
                  </a:cubicBezTo>
                  <a:cubicBezTo>
                    <a:pt x="16766" y="10214"/>
                    <a:pt x="16198" y="9423"/>
                    <a:pt x="15817" y="9423"/>
                  </a:cubicBezTo>
                  <a:cubicBezTo>
                    <a:pt x="15765" y="9423"/>
                    <a:pt x="15716" y="9438"/>
                    <a:pt x="15672" y="9471"/>
                  </a:cubicBezTo>
                  <a:cubicBezTo>
                    <a:pt x="15153" y="9810"/>
                    <a:pt x="14609" y="10175"/>
                    <a:pt x="14055" y="10175"/>
                  </a:cubicBezTo>
                  <a:cubicBezTo>
                    <a:pt x="13761" y="10175"/>
                    <a:pt x="13464" y="10072"/>
                    <a:pt x="13167" y="9807"/>
                  </a:cubicBezTo>
                  <a:cubicBezTo>
                    <a:pt x="12806" y="9475"/>
                    <a:pt x="12505" y="9347"/>
                    <a:pt x="12236" y="9347"/>
                  </a:cubicBezTo>
                  <a:cubicBezTo>
                    <a:pt x="11344" y="9347"/>
                    <a:pt x="10818" y="10754"/>
                    <a:pt x="9715" y="10754"/>
                  </a:cubicBezTo>
                  <a:cubicBezTo>
                    <a:pt x="9287" y="10723"/>
                    <a:pt x="8890" y="10510"/>
                    <a:pt x="8615" y="10174"/>
                  </a:cubicBezTo>
                  <a:cubicBezTo>
                    <a:pt x="8606" y="10161"/>
                    <a:pt x="8593" y="10155"/>
                    <a:pt x="8576" y="10155"/>
                  </a:cubicBezTo>
                  <a:cubicBezTo>
                    <a:pt x="8298" y="10155"/>
                    <a:pt x="7016" y="11681"/>
                    <a:pt x="6843" y="11854"/>
                  </a:cubicBezTo>
                  <a:cubicBezTo>
                    <a:pt x="6777" y="11920"/>
                    <a:pt x="6690" y="11951"/>
                    <a:pt x="6604" y="11951"/>
                  </a:cubicBezTo>
                  <a:cubicBezTo>
                    <a:pt x="6453" y="11951"/>
                    <a:pt x="6302" y="11857"/>
                    <a:pt x="6263" y="11701"/>
                  </a:cubicBezTo>
                  <a:cubicBezTo>
                    <a:pt x="6202" y="11426"/>
                    <a:pt x="6110" y="11182"/>
                    <a:pt x="6049" y="10937"/>
                  </a:cubicBezTo>
                  <a:cubicBezTo>
                    <a:pt x="5853" y="10988"/>
                    <a:pt x="5662" y="11011"/>
                    <a:pt x="5476" y="11011"/>
                  </a:cubicBezTo>
                  <a:cubicBezTo>
                    <a:pt x="4650" y="11011"/>
                    <a:pt x="3929" y="10542"/>
                    <a:pt x="3330" y="9868"/>
                  </a:cubicBezTo>
                  <a:cubicBezTo>
                    <a:pt x="3066" y="9545"/>
                    <a:pt x="2239" y="8181"/>
                    <a:pt x="1768" y="8181"/>
                  </a:cubicBezTo>
                  <a:cubicBezTo>
                    <a:pt x="1749" y="8181"/>
                    <a:pt x="1730" y="8183"/>
                    <a:pt x="1711" y="8188"/>
                  </a:cubicBezTo>
                  <a:cubicBezTo>
                    <a:pt x="1253" y="8341"/>
                    <a:pt x="734" y="8493"/>
                    <a:pt x="245" y="8616"/>
                  </a:cubicBezTo>
                  <a:cubicBezTo>
                    <a:pt x="214" y="8829"/>
                    <a:pt x="184" y="9013"/>
                    <a:pt x="153" y="9166"/>
                  </a:cubicBezTo>
                  <a:cubicBezTo>
                    <a:pt x="1" y="9990"/>
                    <a:pt x="734" y="10937"/>
                    <a:pt x="642" y="11793"/>
                  </a:cubicBezTo>
                  <a:cubicBezTo>
                    <a:pt x="581" y="12648"/>
                    <a:pt x="31" y="12984"/>
                    <a:pt x="31" y="13839"/>
                  </a:cubicBezTo>
                  <a:cubicBezTo>
                    <a:pt x="1161" y="14237"/>
                    <a:pt x="1100" y="14817"/>
                    <a:pt x="2353" y="14817"/>
                  </a:cubicBezTo>
                  <a:cubicBezTo>
                    <a:pt x="3575" y="14817"/>
                    <a:pt x="3575" y="14023"/>
                    <a:pt x="4797" y="14023"/>
                  </a:cubicBezTo>
                  <a:cubicBezTo>
                    <a:pt x="6049" y="14023"/>
                    <a:pt x="6049" y="13748"/>
                    <a:pt x="7271" y="13748"/>
                  </a:cubicBezTo>
                  <a:cubicBezTo>
                    <a:pt x="8524" y="13748"/>
                    <a:pt x="8524" y="13870"/>
                    <a:pt x="9746" y="13870"/>
                  </a:cubicBezTo>
                  <a:cubicBezTo>
                    <a:pt x="10998" y="13870"/>
                    <a:pt x="10998" y="14634"/>
                    <a:pt x="12220" y="14634"/>
                  </a:cubicBezTo>
                  <a:cubicBezTo>
                    <a:pt x="13472" y="14634"/>
                    <a:pt x="13472" y="14175"/>
                    <a:pt x="14694" y="14175"/>
                  </a:cubicBezTo>
                  <a:cubicBezTo>
                    <a:pt x="15916" y="14175"/>
                    <a:pt x="15916" y="14664"/>
                    <a:pt x="17169" y="14664"/>
                  </a:cubicBezTo>
                  <a:cubicBezTo>
                    <a:pt x="18391" y="14664"/>
                    <a:pt x="18391" y="14786"/>
                    <a:pt x="19643" y="14786"/>
                  </a:cubicBezTo>
                  <a:cubicBezTo>
                    <a:pt x="20865" y="14786"/>
                    <a:pt x="20865" y="14023"/>
                    <a:pt x="22087" y="14023"/>
                  </a:cubicBezTo>
                  <a:cubicBezTo>
                    <a:pt x="23340" y="14023"/>
                    <a:pt x="23340" y="14756"/>
                    <a:pt x="24562" y="14756"/>
                  </a:cubicBezTo>
                  <a:cubicBezTo>
                    <a:pt x="25814" y="14756"/>
                    <a:pt x="25814" y="14634"/>
                    <a:pt x="27036" y="14634"/>
                  </a:cubicBezTo>
                  <a:cubicBezTo>
                    <a:pt x="28288" y="14634"/>
                    <a:pt x="28288" y="14603"/>
                    <a:pt x="29510" y="14603"/>
                  </a:cubicBezTo>
                  <a:cubicBezTo>
                    <a:pt x="30763" y="14603"/>
                    <a:pt x="30763" y="14298"/>
                    <a:pt x="31985" y="14298"/>
                  </a:cubicBezTo>
                  <a:cubicBezTo>
                    <a:pt x="33207" y="14298"/>
                    <a:pt x="33207" y="14756"/>
                    <a:pt x="34459" y="14756"/>
                  </a:cubicBezTo>
                  <a:cubicBezTo>
                    <a:pt x="35681" y="14756"/>
                    <a:pt x="35681" y="13839"/>
                    <a:pt x="36934" y="13839"/>
                  </a:cubicBezTo>
                  <a:cubicBezTo>
                    <a:pt x="38156" y="13839"/>
                    <a:pt x="38156" y="14389"/>
                    <a:pt x="39408" y="14389"/>
                  </a:cubicBezTo>
                  <a:cubicBezTo>
                    <a:pt x="40630" y="14389"/>
                    <a:pt x="40630" y="14542"/>
                    <a:pt x="41883" y="14542"/>
                  </a:cubicBezTo>
                  <a:cubicBezTo>
                    <a:pt x="43104" y="14542"/>
                    <a:pt x="43104" y="14145"/>
                    <a:pt x="44357" y="14145"/>
                  </a:cubicBezTo>
                  <a:cubicBezTo>
                    <a:pt x="45579" y="14145"/>
                    <a:pt x="45579" y="14420"/>
                    <a:pt x="46831" y="14420"/>
                  </a:cubicBezTo>
                  <a:cubicBezTo>
                    <a:pt x="47762" y="14420"/>
                    <a:pt x="47984" y="14278"/>
                    <a:pt x="48577" y="14278"/>
                  </a:cubicBezTo>
                  <a:cubicBezTo>
                    <a:pt x="48763" y="14278"/>
                    <a:pt x="48984" y="14292"/>
                    <a:pt x="49275" y="14328"/>
                  </a:cubicBezTo>
                  <a:cubicBezTo>
                    <a:pt x="50076" y="14426"/>
                    <a:pt x="50415" y="14598"/>
                    <a:pt x="50858" y="14598"/>
                  </a:cubicBezTo>
                  <a:cubicBezTo>
                    <a:pt x="51109" y="14598"/>
                    <a:pt x="51392" y="14544"/>
                    <a:pt x="51811" y="14389"/>
                  </a:cubicBezTo>
                  <a:cubicBezTo>
                    <a:pt x="51811" y="13503"/>
                    <a:pt x="52177" y="12526"/>
                    <a:pt x="52116" y="11670"/>
                  </a:cubicBezTo>
                  <a:cubicBezTo>
                    <a:pt x="52025" y="10815"/>
                    <a:pt x="51719" y="9960"/>
                    <a:pt x="51566" y="9135"/>
                  </a:cubicBezTo>
                  <a:cubicBezTo>
                    <a:pt x="51383" y="8310"/>
                    <a:pt x="50558" y="7638"/>
                    <a:pt x="50314" y="6844"/>
                  </a:cubicBezTo>
                  <a:cubicBezTo>
                    <a:pt x="50070" y="6050"/>
                    <a:pt x="49795" y="5255"/>
                    <a:pt x="49459" y="4492"/>
                  </a:cubicBezTo>
                  <a:cubicBezTo>
                    <a:pt x="49153" y="3697"/>
                    <a:pt x="49520" y="2567"/>
                    <a:pt x="49123" y="1803"/>
                  </a:cubicBezTo>
                  <a:cubicBezTo>
                    <a:pt x="48817" y="1223"/>
                    <a:pt x="48512" y="581"/>
                    <a:pt x="48176" y="1"/>
                  </a:cubicBezTo>
                  <a:close/>
                </a:path>
              </a:pathLst>
            </a:custGeom>
            <a:solidFill>
              <a:srgbClr val="24962F">
                <a:alpha val="40390"/>
              </a:srgbClr>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90" name="Google Shape;390;p24"/>
            <p:cNvSpPr/>
            <p:nvPr/>
          </p:nvSpPr>
          <p:spPr>
            <a:xfrm>
              <a:off x="2801636" y="2135732"/>
              <a:ext cx="77807" cy="167339"/>
            </a:xfrm>
            <a:custGeom>
              <a:avLst/>
              <a:gdLst/>
              <a:ahLst/>
              <a:cxnLst/>
              <a:rect l="l" t="t" r="r" b="b"/>
              <a:pathLst>
                <a:path w="796" h="1712" extrusionOk="0">
                  <a:moveTo>
                    <a:pt x="398" y="0"/>
                  </a:moveTo>
                  <a:cubicBezTo>
                    <a:pt x="154" y="0"/>
                    <a:pt x="1" y="398"/>
                    <a:pt x="1" y="856"/>
                  </a:cubicBezTo>
                  <a:cubicBezTo>
                    <a:pt x="1" y="1314"/>
                    <a:pt x="154" y="1711"/>
                    <a:pt x="398" y="1711"/>
                  </a:cubicBezTo>
                  <a:cubicBezTo>
                    <a:pt x="612" y="1711"/>
                    <a:pt x="795" y="1314"/>
                    <a:pt x="795" y="856"/>
                  </a:cubicBezTo>
                  <a:cubicBezTo>
                    <a:pt x="795" y="398"/>
                    <a:pt x="612" y="0"/>
                    <a:pt x="398"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91" name="Google Shape;391;p24"/>
            <p:cNvSpPr/>
            <p:nvPr/>
          </p:nvSpPr>
          <p:spPr>
            <a:xfrm>
              <a:off x="2801636" y="2240222"/>
              <a:ext cx="74777" cy="62850"/>
            </a:xfrm>
            <a:custGeom>
              <a:avLst/>
              <a:gdLst/>
              <a:ahLst/>
              <a:cxnLst/>
              <a:rect l="l" t="t" r="r" b="b"/>
              <a:pathLst>
                <a:path w="765" h="643" extrusionOk="0">
                  <a:moveTo>
                    <a:pt x="764" y="1"/>
                  </a:moveTo>
                  <a:lnTo>
                    <a:pt x="764" y="1"/>
                  </a:lnTo>
                  <a:cubicBezTo>
                    <a:pt x="642" y="62"/>
                    <a:pt x="490" y="92"/>
                    <a:pt x="337" y="92"/>
                  </a:cubicBezTo>
                  <a:cubicBezTo>
                    <a:pt x="215" y="92"/>
                    <a:pt x="123" y="62"/>
                    <a:pt x="1" y="31"/>
                  </a:cubicBezTo>
                  <a:lnTo>
                    <a:pt x="1" y="31"/>
                  </a:lnTo>
                  <a:cubicBezTo>
                    <a:pt x="62" y="398"/>
                    <a:pt x="215" y="642"/>
                    <a:pt x="398" y="642"/>
                  </a:cubicBezTo>
                  <a:cubicBezTo>
                    <a:pt x="581" y="642"/>
                    <a:pt x="734" y="367"/>
                    <a:pt x="764"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92" name="Google Shape;392;p24"/>
            <p:cNvSpPr/>
            <p:nvPr/>
          </p:nvSpPr>
          <p:spPr>
            <a:xfrm>
              <a:off x="2688152" y="2186071"/>
              <a:ext cx="149456" cy="128828"/>
            </a:xfrm>
            <a:custGeom>
              <a:avLst/>
              <a:gdLst/>
              <a:ahLst/>
              <a:cxnLst/>
              <a:rect l="l" t="t" r="r" b="b"/>
              <a:pathLst>
                <a:path w="1529" h="1318" extrusionOk="0">
                  <a:moveTo>
                    <a:pt x="338" y="1"/>
                  </a:moveTo>
                  <a:cubicBezTo>
                    <a:pt x="261" y="1"/>
                    <a:pt x="197" y="22"/>
                    <a:pt x="154" y="66"/>
                  </a:cubicBezTo>
                  <a:cubicBezTo>
                    <a:pt x="1" y="219"/>
                    <a:pt x="154" y="616"/>
                    <a:pt x="490" y="952"/>
                  </a:cubicBezTo>
                  <a:cubicBezTo>
                    <a:pt x="736" y="1175"/>
                    <a:pt x="1014" y="1317"/>
                    <a:pt x="1206" y="1317"/>
                  </a:cubicBezTo>
                  <a:cubicBezTo>
                    <a:pt x="1276" y="1317"/>
                    <a:pt x="1335" y="1298"/>
                    <a:pt x="1376" y="1257"/>
                  </a:cubicBezTo>
                  <a:cubicBezTo>
                    <a:pt x="1528" y="1105"/>
                    <a:pt x="1376" y="707"/>
                    <a:pt x="1040" y="371"/>
                  </a:cubicBezTo>
                  <a:cubicBezTo>
                    <a:pt x="800" y="132"/>
                    <a:pt x="529" y="1"/>
                    <a:pt x="338"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93" name="Google Shape;393;p24"/>
            <p:cNvSpPr/>
            <p:nvPr/>
          </p:nvSpPr>
          <p:spPr>
            <a:xfrm>
              <a:off x="2738980" y="2264169"/>
              <a:ext cx="92665" cy="53662"/>
            </a:xfrm>
            <a:custGeom>
              <a:avLst/>
              <a:gdLst/>
              <a:ahLst/>
              <a:cxnLst/>
              <a:rect l="l" t="t" r="r" b="b"/>
              <a:pathLst>
                <a:path w="948" h="549" extrusionOk="0">
                  <a:moveTo>
                    <a:pt x="825" y="0"/>
                  </a:moveTo>
                  <a:cubicBezTo>
                    <a:pt x="672" y="127"/>
                    <a:pt x="498" y="191"/>
                    <a:pt x="303" y="191"/>
                  </a:cubicBezTo>
                  <a:cubicBezTo>
                    <a:pt x="264" y="191"/>
                    <a:pt x="224" y="188"/>
                    <a:pt x="184" y="183"/>
                  </a:cubicBezTo>
                  <a:lnTo>
                    <a:pt x="0" y="183"/>
                  </a:lnTo>
                  <a:cubicBezTo>
                    <a:pt x="224" y="407"/>
                    <a:pt x="497" y="549"/>
                    <a:pt x="687" y="549"/>
                  </a:cubicBezTo>
                  <a:cubicBezTo>
                    <a:pt x="756" y="549"/>
                    <a:pt x="815" y="530"/>
                    <a:pt x="856" y="489"/>
                  </a:cubicBezTo>
                  <a:cubicBezTo>
                    <a:pt x="947" y="397"/>
                    <a:pt x="917" y="214"/>
                    <a:pt x="825"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94" name="Google Shape;394;p24"/>
            <p:cNvSpPr/>
            <p:nvPr/>
          </p:nvSpPr>
          <p:spPr>
            <a:xfrm>
              <a:off x="2649347" y="2288019"/>
              <a:ext cx="164314" cy="74775"/>
            </a:xfrm>
            <a:custGeom>
              <a:avLst/>
              <a:gdLst/>
              <a:ahLst/>
              <a:cxnLst/>
              <a:rect l="l" t="t" r="r" b="b"/>
              <a:pathLst>
                <a:path w="1681" h="765" extrusionOk="0">
                  <a:moveTo>
                    <a:pt x="826" y="0"/>
                  </a:moveTo>
                  <a:cubicBezTo>
                    <a:pt x="398" y="0"/>
                    <a:pt x="1" y="184"/>
                    <a:pt x="1" y="398"/>
                  </a:cubicBezTo>
                  <a:cubicBezTo>
                    <a:pt x="1" y="581"/>
                    <a:pt x="367" y="764"/>
                    <a:pt x="826" y="764"/>
                  </a:cubicBezTo>
                  <a:cubicBezTo>
                    <a:pt x="1314" y="764"/>
                    <a:pt x="1681" y="581"/>
                    <a:pt x="1681" y="398"/>
                  </a:cubicBezTo>
                  <a:cubicBezTo>
                    <a:pt x="1681" y="184"/>
                    <a:pt x="1314" y="0"/>
                    <a:pt x="826"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95" name="Google Shape;395;p24"/>
            <p:cNvSpPr/>
            <p:nvPr/>
          </p:nvSpPr>
          <p:spPr>
            <a:xfrm>
              <a:off x="2649347" y="2302974"/>
              <a:ext cx="164314" cy="62752"/>
            </a:xfrm>
            <a:custGeom>
              <a:avLst/>
              <a:gdLst/>
              <a:ahLst/>
              <a:cxnLst/>
              <a:rect l="l" t="t" r="r" b="b"/>
              <a:pathLst>
                <a:path w="1681" h="642" extrusionOk="0">
                  <a:moveTo>
                    <a:pt x="1498" y="0"/>
                  </a:moveTo>
                  <a:cubicBezTo>
                    <a:pt x="1328" y="283"/>
                    <a:pt x="1026" y="462"/>
                    <a:pt x="691" y="462"/>
                  </a:cubicBezTo>
                  <a:cubicBezTo>
                    <a:pt x="665" y="462"/>
                    <a:pt x="638" y="461"/>
                    <a:pt x="612" y="458"/>
                  </a:cubicBezTo>
                  <a:cubicBezTo>
                    <a:pt x="398" y="458"/>
                    <a:pt x="184" y="397"/>
                    <a:pt x="1" y="275"/>
                  </a:cubicBezTo>
                  <a:lnTo>
                    <a:pt x="1" y="275"/>
                  </a:lnTo>
                  <a:cubicBezTo>
                    <a:pt x="31" y="489"/>
                    <a:pt x="367" y="642"/>
                    <a:pt x="826" y="642"/>
                  </a:cubicBezTo>
                  <a:cubicBezTo>
                    <a:pt x="1314" y="642"/>
                    <a:pt x="1681" y="458"/>
                    <a:pt x="1681" y="275"/>
                  </a:cubicBezTo>
                  <a:cubicBezTo>
                    <a:pt x="1681" y="153"/>
                    <a:pt x="1620" y="61"/>
                    <a:pt x="1498"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96" name="Google Shape;396;p24"/>
            <p:cNvSpPr/>
            <p:nvPr/>
          </p:nvSpPr>
          <p:spPr>
            <a:xfrm>
              <a:off x="2688152" y="2338846"/>
              <a:ext cx="149456" cy="128828"/>
            </a:xfrm>
            <a:custGeom>
              <a:avLst/>
              <a:gdLst/>
              <a:ahLst/>
              <a:cxnLst/>
              <a:rect l="l" t="t" r="r" b="b"/>
              <a:pathLst>
                <a:path w="1529" h="1318" extrusionOk="0">
                  <a:moveTo>
                    <a:pt x="1193" y="1"/>
                  </a:moveTo>
                  <a:cubicBezTo>
                    <a:pt x="998" y="1"/>
                    <a:pt x="736" y="143"/>
                    <a:pt x="490" y="366"/>
                  </a:cubicBezTo>
                  <a:cubicBezTo>
                    <a:pt x="154" y="702"/>
                    <a:pt x="1" y="1099"/>
                    <a:pt x="154" y="1252"/>
                  </a:cubicBezTo>
                  <a:cubicBezTo>
                    <a:pt x="197" y="1296"/>
                    <a:pt x="264" y="1317"/>
                    <a:pt x="344" y="1317"/>
                  </a:cubicBezTo>
                  <a:cubicBezTo>
                    <a:pt x="542" y="1317"/>
                    <a:pt x="822" y="1186"/>
                    <a:pt x="1040" y="947"/>
                  </a:cubicBezTo>
                  <a:cubicBezTo>
                    <a:pt x="1376" y="611"/>
                    <a:pt x="1528" y="214"/>
                    <a:pt x="1376" y="61"/>
                  </a:cubicBezTo>
                  <a:cubicBezTo>
                    <a:pt x="1326" y="20"/>
                    <a:pt x="1264" y="1"/>
                    <a:pt x="1193"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97" name="Google Shape;397;p24"/>
            <p:cNvSpPr/>
            <p:nvPr/>
          </p:nvSpPr>
          <p:spPr>
            <a:xfrm>
              <a:off x="2703107" y="2338455"/>
              <a:ext cx="134501" cy="128730"/>
            </a:xfrm>
            <a:custGeom>
              <a:avLst/>
              <a:gdLst/>
              <a:ahLst/>
              <a:cxnLst/>
              <a:rect l="l" t="t" r="r" b="b"/>
              <a:pathLst>
                <a:path w="1376" h="1317" extrusionOk="0">
                  <a:moveTo>
                    <a:pt x="1003" y="1"/>
                  </a:moveTo>
                  <a:cubicBezTo>
                    <a:pt x="961" y="1"/>
                    <a:pt x="922" y="11"/>
                    <a:pt x="887" y="34"/>
                  </a:cubicBezTo>
                  <a:cubicBezTo>
                    <a:pt x="978" y="615"/>
                    <a:pt x="581" y="1165"/>
                    <a:pt x="1" y="1256"/>
                  </a:cubicBezTo>
                  <a:cubicBezTo>
                    <a:pt x="42" y="1297"/>
                    <a:pt x="100" y="1316"/>
                    <a:pt x="170" y="1316"/>
                  </a:cubicBezTo>
                  <a:cubicBezTo>
                    <a:pt x="362" y="1316"/>
                    <a:pt x="641" y="1174"/>
                    <a:pt x="887" y="951"/>
                  </a:cubicBezTo>
                  <a:cubicBezTo>
                    <a:pt x="1192" y="615"/>
                    <a:pt x="1375" y="218"/>
                    <a:pt x="1223" y="65"/>
                  </a:cubicBezTo>
                  <a:cubicBezTo>
                    <a:pt x="1147" y="27"/>
                    <a:pt x="1072" y="1"/>
                    <a:pt x="1003"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98" name="Google Shape;398;p24"/>
            <p:cNvSpPr/>
            <p:nvPr/>
          </p:nvSpPr>
          <p:spPr>
            <a:xfrm>
              <a:off x="2798703" y="2350673"/>
              <a:ext cx="74679" cy="167339"/>
            </a:xfrm>
            <a:custGeom>
              <a:avLst/>
              <a:gdLst/>
              <a:ahLst/>
              <a:cxnLst/>
              <a:rect l="l" t="t" r="r" b="b"/>
              <a:pathLst>
                <a:path w="764" h="1712" extrusionOk="0">
                  <a:moveTo>
                    <a:pt x="397" y="1"/>
                  </a:moveTo>
                  <a:cubicBezTo>
                    <a:pt x="184" y="1"/>
                    <a:pt x="0" y="398"/>
                    <a:pt x="0" y="856"/>
                  </a:cubicBezTo>
                  <a:cubicBezTo>
                    <a:pt x="0" y="1345"/>
                    <a:pt x="184" y="1712"/>
                    <a:pt x="397" y="1712"/>
                  </a:cubicBezTo>
                  <a:cubicBezTo>
                    <a:pt x="581" y="1712"/>
                    <a:pt x="764" y="1345"/>
                    <a:pt x="764" y="856"/>
                  </a:cubicBezTo>
                  <a:cubicBezTo>
                    <a:pt x="764" y="398"/>
                    <a:pt x="581" y="1"/>
                    <a:pt x="397"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99" name="Google Shape;399;p24"/>
            <p:cNvSpPr/>
            <p:nvPr/>
          </p:nvSpPr>
          <p:spPr>
            <a:xfrm>
              <a:off x="2804666" y="2365628"/>
              <a:ext cx="74777" cy="152384"/>
            </a:xfrm>
            <a:custGeom>
              <a:avLst/>
              <a:gdLst/>
              <a:ahLst/>
              <a:cxnLst/>
              <a:rect l="l" t="t" r="r" b="b"/>
              <a:pathLst>
                <a:path w="765" h="1559" extrusionOk="0">
                  <a:moveTo>
                    <a:pt x="581" y="1"/>
                  </a:moveTo>
                  <a:lnTo>
                    <a:pt x="581" y="1"/>
                  </a:lnTo>
                  <a:cubicBezTo>
                    <a:pt x="611" y="428"/>
                    <a:pt x="367" y="856"/>
                    <a:pt x="0" y="1039"/>
                  </a:cubicBezTo>
                  <a:cubicBezTo>
                    <a:pt x="61" y="1345"/>
                    <a:pt x="184" y="1559"/>
                    <a:pt x="367" y="1559"/>
                  </a:cubicBezTo>
                  <a:cubicBezTo>
                    <a:pt x="550" y="1559"/>
                    <a:pt x="764" y="1192"/>
                    <a:pt x="764" y="703"/>
                  </a:cubicBezTo>
                  <a:cubicBezTo>
                    <a:pt x="764" y="459"/>
                    <a:pt x="703" y="215"/>
                    <a:pt x="581"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00" name="Google Shape;400;p24"/>
            <p:cNvSpPr/>
            <p:nvPr/>
          </p:nvSpPr>
          <p:spPr>
            <a:xfrm>
              <a:off x="2840441" y="2338944"/>
              <a:ext cx="149456" cy="130001"/>
            </a:xfrm>
            <a:custGeom>
              <a:avLst/>
              <a:gdLst/>
              <a:ahLst/>
              <a:cxnLst/>
              <a:rect l="l" t="t" r="r" b="b"/>
              <a:pathLst>
                <a:path w="1529" h="1330" extrusionOk="0">
                  <a:moveTo>
                    <a:pt x="320" y="0"/>
                  </a:moveTo>
                  <a:cubicBezTo>
                    <a:pt x="251" y="0"/>
                    <a:pt x="194" y="20"/>
                    <a:pt x="154" y="60"/>
                  </a:cubicBezTo>
                  <a:cubicBezTo>
                    <a:pt x="1" y="213"/>
                    <a:pt x="154" y="610"/>
                    <a:pt x="490" y="946"/>
                  </a:cubicBezTo>
                  <a:cubicBezTo>
                    <a:pt x="728" y="1184"/>
                    <a:pt x="996" y="1330"/>
                    <a:pt x="1187" y="1330"/>
                  </a:cubicBezTo>
                  <a:cubicBezTo>
                    <a:pt x="1265" y="1330"/>
                    <a:pt x="1331" y="1305"/>
                    <a:pt x="1376" y="1251"/>
                  </a:cubicBezTo>
                  <a:cubicBezTo>
                    <a:pt x="1528" y="1098"/>
                    <a:pt x="1376" y="701"/>
                    <a:pt x="1040" y="396"/>
                  </a:cubicBezTo>
                  <a:cubicBezTo>
                    <a:pt x="792" y="149"/>
                    <a:pt x="512" y="0"/>
                    <a:pt x="320"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01" name="Google Shape;401;p24"/>
            <p:cNvSpPr/>
            <p:nvPr/>
          </p:nvSpPr>
          <p:spPr>
            <a:xfrm>
              <a:off x="2840441" y="2338944"/>
              <a:ext cx="137531" cy="113384"/>
            </a:xfrm>
            <a:custGeom>
              <a:avLst/>
              <a:gdLst/>
              <a:ahLst/>
              <a:cxnLst/>
              <a:rect l="l" t="t" r="r" b="b"/>
              <a:pathLst>
                <a:path w="1407" h="1160" extrusionOk="0">
                  <a:moveTo>
                    <a:pt x="320" y="0"/>
                  </a:moveTo>
                  <a:cubicBezTo>
                    <a:pt x="251" y="0"/>
                    <a:pt x="194" y="20"/>
                    <a:pt x="154" y="60"/>
                  </a:cubicBezTo>
                  <a:cubicBezTo>
                    <a:pt x="1" y="243"/>
                    <a:pt x="154" y="610"/>
                    <a:pt x="490" y="946"/>
                  </a:cubicBezTo>
                  <a:cubicBezTo>
                    <a:pt x="551" y="946"/>
                    <a:pt x="612" y="932"/>
                    <a:pt x="664" y="932"/>
                  </a:cubicBezTo>
                  <a:cubicBezTo>
                    <a:pt x="690" y="932"/>
                    <a:pt x="714" y="936"/>
                    <a:pt x="734" y="946"/>
                  </a:cubicBezTo>
                  <a:cubicBezTo>
                    <a:pt x="766" y="942"/>
                    <a:pt x="797" y="940"/>
                    <a:pt x="829" y="940"/>
                  </a:cubicBezTo>
                  <a:cubicBezTo>
                    <a:pt x="1041" y="940"/>
                    <a:pt x="1247" y="1027"/>
                    <a:pt x="1406" y="1160"/>
                  </a:cubicBezTo>
                  <a:cubicBezTo>
                    <a:pt x="1406" y="854"/>
                    <a:pt x="1284" y="579"/>
                    <a:pt x="1040" y="396"/>
                  </a:cubicBezTo>
                  <a:cubicBezTo>
                    <a:pt x="792" y="149"/>
                    <a:pt x="512" y="0"/>
                    <a:pt x="320"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02" name="Google Shape;402;p24"/>
            <p:cNvSpPr/>
            <p:nvPr/>
          </p:nvSpPr>
          <p:spPr>
            <a:xfrm>
              <a:off x="2864389" y="2290951"/>
              <a:ext cx="167246" cy="74775"/>
            </a:xfrm>
            <a:custGeom>
              <a:avLst/>
              <a:gdLst/>
              <a:ahLst/>
              <a:cxnLst/>
              <a:rect l="l" t="t" r="r" b="b"/>
              <a:pathLst>
                <a:path w="1711" h="765" extrusionOk="0">
                  <a:moveTo>
                    <a:pt x="856" y="1"/>
                  </a:moveTo>
                  <a:cubicBezTo>
                    <a:pt x="397" y="1"/>
                    <a:pt x="0" y="184"/>
                    <a:pt x="0" y="398"/>
                  </a:cubicBezTo>
                  <a:cubicBezTo>
                    <a:pt x="0" y="581"/>
                    <a:pt x="397" y="765"/>
                    <a:pt x="856" y="765"/>
                  </a:cubicBezTo>
                  <a:cubicBezTo>
                    <a:pt x="1314" y="765"/>
                    <a:pt x="1711" y="581"/>
                    <a:pt x="1711" y="398"/>
                  </a:cubicBezTo>
                  <a:cubicBezTo>
                    <a:pt x="1711" y="184"/>
                    <a:pt x="1314" y="1"/>
                    <a:pt x="85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03" name="Google Shape;403;p24"/>
            <p:cNvSpPr/>
            <p:nvPr/>
          </p:nvSpPr>
          <p:spPr>
            <a:xfrm>
              <a:off x="2864389" y="2290951"/>
              <a:ext cx="146426" cy="74775"/>
            </a:xfrm>
            <a:custGeom>
              <a:avLst/>
              <a:gdLst/>
              <a:ahLst/>
              <a:cxnLst/>
              <a:rect l="l" t="t" r="r" b="b"/>
              <a:pathLst>
                <a:path w="1498" h="765" extrusionOk="0">
                  <a:moveTo>
                    <a:pt x="489" y="1"/>
                  </a:moveTo>
                  <a:cubicBezTo>
                    <a:pt x="214" y="62"/>
                    <a:pt x="0" y="215"/>
                    <a:pt x="0" y="368"/>
                  </a:cubicBezTo>
                  <a:cubicBezTo>
                    <a:pt x="0" y="581"/>
                    <a:pt x="367" y="765"/>
                    <a:pt x="856" y="765"/>
                  </a:cubicBezTo>
                  <a:cubicBezTo>
                    <a:pt x="1069" y="765"/>
                    <a:pt x="1314" y="704"/>
                    <a:pt x="1497" y="612"/>
                  </a:cubicBezTo>
                  <a:lnTo>
                    <a:pt x="1436" y="612"/>
                  </a:lnTo>
                  <a:cubicBezTo>
                    <a:pt x="1414" y="614"/>
                    <a:pt x="1391" y="615"/>
                    <a:pt x="1369" y="615"/>
                  </a:cubicBezTo>
                  <a:cubicBezTo>
                    <a:pt x="995" y="615"/>
                    <a:pt x="633" y="376"/>
                    <a:pt x="489"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04" name="Google Shape;404;p24"/>
            <p:cNvSpPr/>
            <p:nvPr/>
          </p:nvSpPr>
          <p:spPr>
            <a:xfrm>
              <a:off x="2840441" y="2186071"/>
              <a:ext cx="149456" cy="129317"/>
            </a:xfrm>
            <a:custGeom>
              <a:avLst/>
              <a:gdLst/>
              <a:ahLst/>
              <a:cxnLst/>
              <a:rect l="l" t="t" r="r" b="b"/>
              <a:pathLst>
                <a:path w="1529" h="1323" extrusionOk="0">
                  <a:moveTo>
                    <a:pt x="1186" y="1"/>
                  </a:moveTo>
                  <a:cubicBezTo>
                    <a:pt x="987" y="1"/>
                    <a:pt x="708" y="132"/>
                    <a:pt x="490" y="371"/>
                  </a:cubicBezTo>
                  <a:cubicBezTo>
                    <a:pt x="154" y="707"/>
                    <a:pt x="1" y="1105"/>
                    <a:pt x="154" y="1257"/>
                  </a:cubicBezTo>
                  <a:cubicBezTo>
                    <a:pt x="206" y="1301"/>
                    <a:pt x="274" y="1322"/>
                    <a:pt x="352" y="1322"/>
                  </a:cubicBezTo>
                  <a:cubicBezTo>
                    <a:pt x="545" y="1322"/>
                    <a:pt x="800" y="1191"/>
                    <a:pt x="1040" y="952"/>
                  </a:cubicBezTo>
                  <a:cubicBezTo>
                    <a:pt x="1376" y="616"/>
                    <a:pt x="1528" y="219"/>
                    <a:pt x="1376" y="66"/>
                  </a:cubicBezTo>
                  <a:cubicBezTo>
                    <a:pt x="1332" y="22"/>
                    <a:pt x="1265" y="1"/>
                    <a:pt x="118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05" name="Google Shape;405;p24"/>
            <p:cNvSpPr/>
            <p:nvPr/>
          </p:nvSpPr>
          <p:spPr>
            <a:xfrm>
              <a:off x="2846403" y="2246184"/>
              <a:ext cx="122575" cy="68715"/>
            </a:xfrm>
            <a:custGeom>
              <a:avLst/>
              <a:gdLst/>
              <a:ahLst/>
              <a:cxnLst/>
              <a:rect l="l" t="t" r="r" b="b"/>
              <a:pathLst>
                <a:path w="1254" h="703" extrusionOk="0">
                  <a:moveTo>
                    <a:pt x="1253" y="1"/>
                  </a:moveTo>
                  <a:cubicBezTo>
                    <a:pt x="1101" y="184"/>
                    <a:pt x="856" y="276"/>
                    <a:pt x="643" y="276"/>
                  </a:cubicBezTo>
                  <a:cubicBezTo>
                    <a:pt x="459" y="276"/>
                    <a:pt x="276" y="245"/>
                    <a:pt x="154" y="123"/>
                  </a:cubicBezTo>
                  <a:cubicBezTo>
                    <a:pt x="32" y="337"/>
                    <a:pt x="1" y="551"/>
                    <a:pt x="93" y="642"/>
                  </a:cubicBezTo>
                  <a:cubicBezTo>
                    <a:pt x="134" y="683"/>
                    <a:pt x="192" y="702"/>
                    <a:pt x="262" y="702"/>
                  </a:cubicBezTo>
                  <a:cubicBezTo>
                    <a:pt x="454" y="702"/>
                    <a:pt x="733" y="560"/>
                    <a:pt x="979" y="337"/>
                  </a:cubicBezTo>
                  <a:cubicBezTo>
                    <a:pt x="1101" y="215"/>
                    <a:pt x="1162" y="123"/>
                    <a:pt x="1253"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06" name="Google Shape;406;p24"/>
            <p:cNvSpPr/>
            <p:nvPr/>
          </p:nvSpPr>
          <p:spPr>
            <a:xfrm>
              <a:off x="2789711" y="2290951"/>
              <a:ext cx="89732" cy="73797"/>
            </a:xfrm>
            <a:custGeom>
              <a:avLst/>
              <a:gdLst/>
              <a:ahLst/>
              <a:cxnLst/>
              <a:rect l="l" t="t" r="r" b="b"/>
              <a:pathLst>
                <a:path w="918" h="755" extrusionOk="0">
                  <a:moveTo>
                    <a:pt x="520" y="1"/>
                  </a:moveTo>
                  <a:cubicBezTo>
                    <a:pt x="184" y="1"/>
                    <a:pt x="1" y="398"/>
                    <a:pt x="245" y="642"/>
                  </a:cubicBezTo>
                  <a:cubicBezTo>
                    <a:pt x="323" y="720"/>
                    <a:pt x="419" y="755"/>
                    <a:pt x="514" y="755"/>
                  </a:cubicBezTo>
                  <a:cubicBezTo>
                    <a:pt x="718" y="755"/>
                    <a:pt x="917" y="597"/>
                    <a:pt x="917" y="368"/>
                  </a:cubicBezTo>
                  <a:cubicBezTo>
                    <a:pt x="917" y="154"/>
                    <a:pt x="734" y="1"/>
                    <a:pt x="520"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07" name="Google Shape;407;p24"/>
            <p:cNvSpPr/>
            <p:nvPr/>
          </p:nvSpPr>
          <p:spPr>
            <a:xfrm>
              <a:off x="3551152" y="2885240"/>
              <a:ext cx="74777" cy="167242"/>
            </a:xfrm>
            <a:custGeom>
              <a:avLst/>
              <a:gdLst/>
              <a:ahLst/>
              <a:cxnLst/>
              <a:rect l="l" t="t" r="r" b="b"/>
              <a:pathLst>
                <a:path w="765" h="1711" extrusionOk="0">
                  <a:moveTo>
                    <a:pt x="398" y="0"/>
                  </a:moveTo>
                  <a:cubicBezTo>
                    <a:pt x="184" y="0"/>
                    <a:pt x="0" y="397"/>
                    <a:pt x="0" y="855"/>
                  </a:cubicBezTo>
                  <a:cubicBezTo>
                    <a:pt x="0" y="1314"/>
                    <a:pt x="184" y="1711"/>
                    <a:pt x="398" y="1711"/>
                  </a:cubicBezTo>
                  <a:cubicBezTo>
                    <a:pt x="581" y="1711"/>
                    <a:pt x="764" y="1344"/>
                    <a:pt x="764" y="855"/>
                  </a:cubicBezTo>
                  <a:cubicBezTo>
                    <a:pt x="764" y="397"/>
                    <a:pt x="581" y="0"/>
                    <a:pt x="398"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08" name="Google Shape;408;p24"/>
            <p:cNvSpPr/>
            <p:nvPr/>
          </p:nvSpPr>
          <p:spPr>
            <a:xfrm>
              <a:off x="3551152" y="2989730"/>
              <a:ext cx="74777" cy="62752"/>
            </a:xfrm>
            <a:custGeom>
              <a:avLst/>
              <a:gdLst/>
              <a:ahLst/>
              <a:cxnLst/>
              <a:rect l="l" t="t" r="r" b="b"/>
              <a:pathLst>
                <a:path w="765" h="642" extrusionOk="0">
                  <a:moveTo>
                    <a:pt x="764" y="0"/>
                  </a:moveTo>
                  <a:lnTo>
                    <a:pt x="764" y="0"/>
                  </a:lnTo>
                  <a:cubicBezTo>
                    <a:pt x="611" y="61"/>
                    <a:pt x="459" y="92"/>
                    <a:pt x="336" y="92"/>
                  </a:cubicBezTo>
                  <a:cubicBezTo>
                    <a:pt x="214" y="92"/>
                    <a:pt x="92" y="92"/>
                    <a:pt x="0" y="61"/>
                  </a:cubicBezTo>
                  <a:lnTo>
                    <a:pt x="0" y="61"/>
                  </a:lnTo>
                  <a:cubicBezTo>
                    <a:pt x="62" y="397"/>
                    <a:pt x="184" y="642"/>
                    <a:pt x="367" y="642"/>
                  </a:cubicBezTo>
                  <a:cubicBezTo>
                    <a:pt x="550" y="642"/>
                    <a:pt x="734" y="367"/>
                    <a:pt x="764"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09" name="Google Shape;409;p24"/>
            <p:cNvSpPr/>
            <p:nvPr/>
          </p:nvSpPr>
          <p:spPr>
            <a:xfrm>
              <a:off x="3437669" y="2936166"/>
              <a:ext cx="146426" cy="129512"/>
            </a:xfrm>
            <a:custGeom>
              <a:avLst/>
              <a:gdLst/>
              <a:ahLst/>
              <a:cxnLst/>
              <a:rect l="l" t="t" r="r" b="b"/>
              <a:pathLst>
                <a:path w="1498" h="1325" extrusionOk="0">
                  <a:moveTo>
                    <a:pt x="320" y="0"/>
                  </a:moveTo>
                  <a:cubicBezTo>
                    <a:pt x="251" y="0"/>
                    <a:pt x="194" y="19"/>
                    <a:pt x="153" y="60"/>
                  </a:cubicBezTo>
                  <a:cubicBezTo>
                    <a:pt x="1" y="212"/>
                    <a:pt x="123" y="609"/>
                    <a:pt x="459" y="945"/>
                  </a:cubicBezTo>
                  <a:cubicBezTo>
                    <a:pt x="702" y="1167"/>
                    <a:pt x="978" y="1324"/>
                    <a:pt x="1169" y="1324"/>
                  </a:cubicBezTo>
                  <a:cubicBezTo>
                    <a:pt x="1242" y="1324"/>
                    <a:pt x="1303" y="1301"/>
                    <a:pt x="1345" y="1251"/>
                  </a:cubicBezTo>
                  <a:cubicBezTo>
                    <a:pt x="1497" y="1098"/>
                    <a:pt x="1345" y="701"/>
                    <a:pt x="1039" y="396"/>
                  </a:cubicBezTo>
                  <a:cubicBezTo>
                    <a:pt x="792" y="148"/>
                    <a:pt x="511" y="0"/>
                    <a:pt x="320"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10" name="Google Shape;410;p24"/>
            <p:cNvSpPr/>
            <p:nvPr/>
          </p:nvSpPr>
          <p:spPr>
            <a:xfrm>
              <a:off x="3485467" y="3013580"/>
              <a:ext cx="92665" cy="51316"/>
            </a:xfrm>
            <a:custGeom>
              <a:avLst/>
              <a:gdLst/>
              <a:ahLst/>
              <a:cxnLst/>
              <a:rect l="l" t="t" r="r" b="b"/>
              <a:pathLst>
                <a:path w="948" h="525" extrusionOk="0">
                  <a:moveTo>
                    <a:pt x="856" y="1"/>
                  </a:moveTo>
                  <a:cubicBezTo>
                    <a:pt x="697" y="107"/>
                    <a:pt x="491" y="190"/>
                    <a:pt x="300" y="190"/>
                  </a:cubicBezTo>
                  <a:cubicBezTo>
                    <a:pt x="271" y="190"/>
                    <a:pt x="242" y="188"/>
                    <a:pt x="214" y="184"/>
                  </a:cubicBezTo>
                  <a:lnTo>
                    <a:pt x="0" y="184"/>
                  </a:lnTo>
                  <a:cubicBezTo>
                    <a:pt x="238" y="400"/>
                    <a:pt x="492" y="525"/>
                    <a:pt x="673" y="525"/>
                  </a:cubicBezTo>
                  <a:cubicBezTo>
                    <a:pt x="748" y="525"/>
                    <a:pt x="811" y="504"/>
                    <a:pt x="856" y="459"/>
                  </a:cubicBezTo>
                  <a:cubicBezTo>
                    <a:pt x="947" y="367"/>
                    <a:pt x="947" y="215"/>
                    <a:pt x="85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11" name="Google Shape;411;p24"/>
            <p:cNvSpPr/>
            <p:nvPr/>
          </p:nvSpPr>
          <p:spPr>
            <a:xfrm>
              <a:off x="3395834" y="3037527"/>
              <a:ext cx="167344" cy="74677"/>
            </a:xfrm>
            <a:custGeom>
              <a:avLst/>
              <a:gdLst/>
              <a:ahLst/>
              <a:cxnLst/>
              <a:rect l="l" t="t" r="r" b="b"/>
              <a:pathLst>
                <a:path w="1712" h="764" extrusionOk="0">
                  <a:moveTo>
                    <a:pt x="856" y="0"/>
                  </a:moveTo>
                  <a:cubicBezTo>
                    <a:pt x="398" y="0"/>
                    <a:pt x="1" y="183"/>
                    <a:pt x="1" y="397"/>
                  </a:cubicBezTo>
                  <a:cubicBezTo>
                    <a:pt x="1" y="580"/>
                    <a:pt x="367" y="764"/>
                    <a:pt x="856" y="764"/>
                  </a:cubicBezTo>
                  <a:cubicBezTo>
                    <a:pt x="1314" y="764"/>
                    <a:pt x="1712" y="611"/>
                    <a:pt x="1712" y="397"/>
                  </a:cubicBezTo>
                  <a:cubicBezTo>
                    <a:pt x="1712" y="183"/>
                    <a:pt x="1314" y="0"/>
                    <a:pt x="856"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12" name="Google Shape;412;p24"/>
            <p:cNvSpPr/>
            <p:nvPr/>
          </p:nvSpPr>
          <p:spPr>
            <a:xfrm>
              <a:off x="3395834" y="3052384"/>
              <a:ext cx="167344" cy="65782"/>
            </a:xfrm>
            <a:custGeom>
              <a:avLst/>
              <a:gdLst/>
              <a:ahLst/>
              <a:cxnLst/>
              <a:rect l="l" t="t" r="r" b="b"/>
              <a:pathLst>
                <a:path w="1712" h="673" extrusionOk="0">
                  <a:moveTo>
                    <a:pt x="1528" y="1"/>
                  </a:moveTo>
                  <a:cubicBezTo>
                    <a:pt x="1358" y="284"/>
                    <a:pt x="1057" y="462"/>
                    <a:pt x="722" y="462"/>
                  </a:cubicBezTo>
                  <a:cubicBezTo>
                    <a:pt x="695" y="462"/>
                    <a:pt x="669" y="461"/>
                    <a:pt x="642" y="459"/>
                  </a:cubicBezTo>
                  <a:cubicBezTo>
                    <a:pt x="614" y="463"/>
                    <a:pt x="586" y="465"/>
                    <a:pt x="557" y="465"/>
                  </a:cubicBezTo>
                  <a:cubicBezTo>
                    <a:pt x="365" y="465"/>
                    <a:pt x="160" y="382"/>
                    <a:pt x="1" y="276"/>
                  </a:cubicBezTo>
                  <a:lnTo>
                    <a:pt x="1" y="276"/>
                  </a:lnTo>
                  <a:cubicBezTo>
                    <a:pt x="31" y="490"/>
                    <a:pt x="398" y="673"/>
                    <a:pt x="856" y="673"/>
                  </a:cubicBezTo>
                  <a:cubicBezTo>
                    <a:pt x="1314" y="673"/>
                    <a:pt x="1712" y="490"/>
                    <a:pt x="1712" y="276"/>
                  </a:cubicBezTo>
                  <a:cubicBezTo>
                    <a:pt x="1712" y="154"/>
                    <a:pt x="1620" y="62"/>
                    <a:pt x="1528"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13" name="Google Shape;413;p24"/>
            <p:cNvSpPr/>
            <p:nvPr/>
          </p:nvSpPr>
          <p:spPr>
            <a:xfrm>
              <a:off x="3437669" y="3088452"/>
              <a:ext cx="146426" cy="131076"/>
            </a:xfrm>
            <a:custGeom>
              <a:avLst/>
              <a:gdLst/>
              <a:ahLst/>
              <a:cxnLst/>
              <a:rect l="l" t="t" r="r" b="b"/>
              <a:pathLst>
                <a:path w="1498" h="1341" extrusionOk="0">
                  <a:moveTo>
                    <a:pt x="1178" y="0"/>
                  </a:moveTo>
                  <a:cubicBezTo>
                    <a:pt x="987" y="0"/>
                    <a:pt x="706" y="148"/>
                    <a:pt x="459" y="396"/>
                  </a:cubicBezTo>
                  <a:cubicBezTo>
                    <a:pt x="123" y="732"/>
                    <a:pt x="1" y="1098"/>
                    <a:pt x="153" y="1281"/>
                  </a:cubicBezTo>
                  <a:cubicBezTo>
                    <a:pt x="194" y="1322"/>
                    <a:pt x="251" y="1341"/>
                    <a:pt x="319" y="1341"/>
                  </a:cubicBezTo>
                  <a:cubicBezTo>
                    <a:pt x="509" y="1341"/>
                    <a:pt x="784" y="1193"/>
                    <a:pt x="1009" y="945"/>
                  </a:cubicBezTo>
                  <a:cubicBezTo>
                    <a:pt x="1345" y="609"/>
                    <a:pt x="1497" y="212"/>
                    <a:pt x="1345" y="59"/>
                  </a:cubicBezTo>
                  <a:cubicBezTo>
                    <a:pt x="1304" y="19"/>
                    <a:pt x="1247" y="0"/>
                    <a:pt x="1178"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14" name="Google Shape;414;p24"/>
            <p:cNvSpPr/>
            <p:nvPr/>
          </p:nvSpPr>
          <p:spPr>
            <a:xfrm>
              <a:off x="3449594" y="3087963"/>
              <a:ext cx="134501" cy="131565"/>
            </a:xfrm>
            <a:custGeom>
              <a:avLst/>
              <a:gdLst/>
              <a:ahLst/>
              <a:cxnLst/>
              <a:rect l="l" t="t" r="r" b="b"/>
              <a:pathLst>
                <a:path w="1376" h="1346" extrusionOk="0">
                  <a:moveTo>
                    <a:pt x="1025" y="1"/>
                  </a:moveTo>
                  <a:cubicBezTo>
                    <a:pt x="980" y="1"/>
                    <a:pt x="933" y="11"/>
                    <a:pt x="887" y="34"/>
                  </a:cubicBezTo>
                  <a:cubicBezTo>
                    <a:pt x="978" y="614"/>
                    <a:pt x="581" y="1164"/>
                    <a:pt x="1" y="1256"/>
                  </a:cubicBezTo>
                  <a:lnTo>
                    <a:pt x="1" y="1286"/>
                  </a:lnTo>
                  <a:cubicBezTo>
                    <a:pt x="41" y="1327"/>
                    <a:pt x="98" y="1346"/>
                    <a:pt x="167" y="1346"/>
                  </a:cubicBezTo>
                  <a:cubicBezTo>
                    <a:pt x="359" y="1346"/>
                    <a:pt x="639" y="1198"/>
                    <a:pt x="887" y="950"/>
                  </a:cubicBezTo>
                  <a:cubicBezTo>
                    <a:pt x="1223" y="645"/>
                    <a:pt x="1375" y="217"/>
                    <a:pt x="1223" y="64"/>
                  </a:cubicBezTo>
                  <a:cubicBezTo>
                    <a:pt x="1166" y="27"/>
                    <a:pt x="1098" y="1"/>
                    <a:pt x="1025"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15" name="Google Shape;415;p24"/>
            <p:cNvSpPr/>
            <p:nvPr/>
          </p:nvSpPr>
          <p:spPr>
            <a:xfrm>
              <a:off x="3548122" y="3103212"/>
              <a:ext cx="74777" cy="164309"/>
            </a:xfrm>
            <a:custGeom>
              <a:avLst/>
              <a:gdLst/>
              <a:ahLst/>
              <a:cxnLst/>
              <a:rect l="l" t="t" r="r" b="b"/>
              <a:pathLst>
                <a:path w="765" h="1681" extrusionOk="0">
                  <a:moveTo>
                    <a:pt x="367" y="0"/>
                  </a:moveTo>
                  <a:cubicBezTo>
                    <a:pt x="184" y="0"/>
                    <a:pt x="1" y="367"/>
                    <a:pt x="1" y="825"/>
                  </a:cubicBezTo>
                  <a:cubicBezTo>
                    <a:pt x="1" y="1314"/>
                    <a:pt x="184" y="1680"/>
                    <a:pt x="367" y="1680"/>
                  </a:cubicBezTo>
                  <a:cubicBezTo>
                    <a:pt x="581" y="1680"/>
                    <a:pt x="765" y="1314"/>
                    <a:pt x="765" y="825"/>
                  </a:cubicBezTo>
                  <a:cubicBezTo>
                    <a:pt x="765" y="367"/>
                    <a:pt x="581" y="0"/>
                    <a:pt x="367"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16" name="Google Shape;416;p24"/>
            <p:cNvSpPr/>
            <p:nvPr/>
          </p:nvSpPr>
          <p:spPr>
            <a:xfrm>
              <a:off x="3551152" y="3118069"/>
              <a:ext cx="74777" cy="152384"/>
            </a:xfrm>
            <a:custGeom>
              <a:avLst/>
              <a:gdLst/>
              <a:ahLst/>
              <a:cxnLst/>
              <a:rect l="l" t="t" r="r" b="b"/>
              <a:pathLst>
                <a:path w="765" h="1559" extrusionOk="0">
                  <a:moveTo>
                    <a:pt x="581" y="1"/>
                  </a:moveTo>
                  <a:cubicBezTo>
                    <a:pt x="611" y="429"/>
                    <a:pt x="398" y="826"/>
                    <a:pt x="0" y="1040"/>
                  </a:cubicBezTo>
                  <a:cubicBezTo>
                    <a:pt x="62" y="1345"/>
                    <a:pt x="184" y="1559"/>
                    <a:pt x="367" y="1559"/>
                  </a:cubicBezTo>
                  <a:cubicBezTo>
                    <a:pt x="550" y="1559"/>
                    <a:pt x="764" y="1162"/>
                    <a:pt x="764" y="703"/>
                  </a:cubicBezTo>
                  <a:cubicBezTo>
                    <a:pt x="764" y="459"/>
                    <a:pt x="703" y="215"/>
                    <a:pt x="581"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17" name="Google Shape;417;p24"/>
            <p:cNvSpPr/>
            <p:nvPr/>
          </p:nvSpPr>
          <p:spPr>
            <a:xfrm>
              <a:off x="3589958" y="3088452"/>
              <a:ext cx="146426" cy="131076"/>
            </a:xfrm>
            <a:custGeom>
              <a:avLst/>
              <a:gdLst/>
              <a:ahLst/>
              <a:cxnLst/>
              <a:rect l="l" t="t" r="r" b="b"/>
              <a:pathLst>
                <a:path w="1498" h="1341" extrusionOk="0">
                  <a:moveTo>
                    <a:pt x="320" y="0"/>
                  </a:moveTo>
                  <a:cubicBezTo>
                    <a:pt x="251" y="0"/>
                    <a:pt x="194" y="19"/>
                    <a:pt x="153" y="59"/>
                  </a:cubicBezTo>
                  <a:cubicBezTo>
                    <a:pt x="1" y="212"/>
                    <a:pt x="123" y="609"/>
                    <a:pt x="459" y="945"/>
                  </a:cubicBezTo>
                  <a:cubicBezTo>
                    <a:pt x="706" y="1193"/>
                    <a:pt x="987" y="1341"/>
                    <a:pt x="1178" y="1341"/>
                  </a:cubicBezTo>
                  <a:cubicBezTo>
                    <a:pt x="1247" y="1341"/>
                    <a:pt x="1304" y="1322"/>
                    <a:pt x="1345" y="1281"/>
                  </a:cubicBezTo>
                  <a:cubicBezTo>
                    <a:pt x="1497" y="1098"/>
                    <a:pt x="1375" y="701"/>
                    <a:pt x="1039" y="396"/>
                  </a:cubicBezTo>
                  <a:cubicBezTo>
                    <a:pt x="792" y="148"/>
                    <a:pt x="511" y="0"/>
                    <a:pt x="320"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18" name="Google Shape;418;p24"/>
            <p:cNvSpPr/>
            <p:nvPr/>
          </p:nvSpPr>
          <p:spPr>
            <a:xfrm>
              <a:off x="3587025" y="3090896"/>
              <a:ext cx="140365" cy="110941"/>
            </a:xfrm>
            <a:custGeom>
              <a:avLst/>
              <a:gdLst/>
              <a:ahLst/>
              <a:cxnLst/>
              <a:rect l="l" t="t" r="r" b="b"/>
              <a:pathLst>
                <a:path w="1436" h="1135" extrusionOk="0">
                  <a:moveTo>
                    <a:pt x="351" y="0"/>
                  </a:moveTo>
                  <a:cubicBezTo>
                    <a:pt x="273" y="0"/>
                    <a:pt x="205" y="21"/>
                    <a:pt x="153" y="65"/>
                  </a:cubicBezTo>
                  <a:cubicBezTo>
                    <a:pt x="0" y="218"/>
                    <a:pt x="153" y="615"/>
                    <a:pt x="489" y="951"/>
                  </a:cubicBezTo>
                  <a:cubicBezTo>
                    <a:pt x="489" y="936"/>
                    <a:pt x="496" y="928"/>
                    <a:pt x="504" y="928"/>
                  </a:cubicBezTo>
                  <a:cubicBezTo>
                    <a:pt x="512" y="928"/>
                    <a:pt x="519" y="936"/>
                    <a:pt x="519" y="951"/>
                  </a:cubicBezTo>
                  <a:cubicBezTo>
                    <a:pt x="580" y="920"/>
                    <a:pt x="672" y="920"/>
                    <a:pt x="764" y="920"/>
                  </a:cubicBezTo>
                  <a:cubicBezTo>
                    <a:pt x="795" y="916"/>
                    <a:pt x="827" y="915"/>
                    <a:pt x="858" y="915"/>
                  </a:cubicBezTo>
                  <a:cubicBezTo>
                    <a:pt x="1070" y="915"/>
                    <a:pt x="1276" y="1001"/>
                    <a:pt x="1436" y="1134"/>
                  </a:cubicBezTo>
                  <a:cubicBezTo>
                    <a:pt x="1436" y="829"/>
                    <a:pt x="1283" y="554"/>
                    <a:pt x="1039" y="371"/>
                  </a:cubicBezTo>
                  <a:cubicBezTo>
                    <a:pt x="799" y="131"/>
                    <a:pt x="544" y="0"/>
                    <a:pt x="351"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19" name="Google Shape;419;p24"/>
            <p:cNvSpPr/>
            <p:nvPr/>
          </p:nvSpPr>
          <p:spPr>
            <a:xfrm>
              <a:off x="3610875" y="3043489"/>
              <a:ext cx="167344" cy="74677"/>
            </a:xfrm>
            <a:custGeom>
              <a:avLst/>
              <a:gdLst/>
              <a:ahLst/>
              <a:cxnLst/>
              <a:rect l="l" t="t" r="r" b="b"/>
              <a:pathLst>
                <a:path w="1712" h="764" extrusionOk="0">
                  <a:moveTo>
                    <a:pt x="856" y="0"/>
                  </a:moveTo>
                  <a:cubicBezTo>
                    <a:pt x="398" y="0"/>
                    <a:pt x="0" y="153"/>
                    <a:pt x="0" y="367"/>
                  </a:cubicBezTo>
                  <a:cubicBezTo>
                    <a:pt x="0" y="581"/>
                    <a:pt x="398" y="764"/>
                    <a:pt x="856" y="764"/>
                  </a:cubicBezTo>
                  <a:cubicBezTo>
                    <a:pt x="1345" y="764"/>
                    <a:pt x="1711" y="581"/>
                    <a:pt x="1711" y="367"/>
                  </a:cubicBezTo>
                  <a:cubicBezTo>
                    <a:pt x="1711" y="153"/>
                    <a:pt x="1314" y="0"/>
                    <a:pt x="856"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20" name="Google Shape;420;p24"/>
            <p:cNvSpPr/>
            <p:nvPr/>
          </p:nvSpPr>
          <p:spPr>
            <a:xfrm>
              <a:off x="3610875" y="3040459"/>
              <a:ext cx="149358" cy="74775"/>
            </a:xfrm>
            <a:custGeom>
              <a:avLst/>
              <a:gdLst/>
              <a:ahLst/>
              <a:cxnLst/>
              <a:rect l="l" t="t" r="r" b="b"/>
              <a:pathLst>
                <a:path w="1528" h="765" extrusionOk="0">
                  <a:moveTo>
                    <a:pt x="489" y="1"/>
                  </a:moveTo>
                  <a:cubicBezTo>
                    <a:pt x="214" y="62"/>
                    <a:pt x="0" y="214"/>
                    <a:pt x="0" y="367"/>
                  </a:cubicBezTo>
                  <a:cubicBezTo>
                    <a:pt x="0" y="581"/>
                    <a:pt x="398" y="764"/>
                    <a:pt x="856" y="764"/>
                  </a:cubicBezTo>
                  <a:cubicBezTo>
                    <a:pt x="1072" y="764"/>
                    <a:pt x="1264" y="717"/>
                    <a:pt x="1454" y="642"/>
                  </a:cubicBezTo>
                  <a:lnTo>
                    <a:pt x="1454" y="642"/>
                  </a:lnTo>
                  <a:cubicBezTo>
                    <a:pt x="1458" y="642"/>
                    <a:pt x="1462" y="642"/>
                    <a:pt x="1467" y="642"/>
                  </a:cubicBezTo>
                  <a:lnTo>
                    <a:pt x="1528" y="612"/>
                  </a:lnTo>
                  <a:lnTo>
                    <a:pt x="1528" y="612"/>
                  </a:lnTo>
                  <a:cubicBezTo>
                    <a:pt x="1503" y="622"/>
                    <a:pt x="1478" y="632"/>
                    <a:pt x="1454" y="642"/>
                  </a:cubicBezTo>
                  <a:lnTo>
                    <a:pt x="1454" y="642"/>
                  </a:lnTo>
                  <a:cubicBezTo>
                    <a:pt x="1032" y="637"/>
                    <a:pt x="671" y="394"/>
                    <a:pt x="489"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21" name="Google Shape;421;p24"/>
            <p:cNvSpPr/>
            <p:nvPr/>
          </p:nvSpPr>
          <p:spPr>
            <a:xfrm>
              <a:off x="3589958" y="2936166"/>
              <a:ext cx="146426" cy="130001"/>
            </a:xfrm>
            <a:custGeom>
              <a:avLst/>
              <a:gdLst/>
              <a:ahLst/>
              <a:cxnLst/>
              <a:rect l="l" t="t" r="r" b="b"/>
              <a:pathLst>
                <a:path w="1498" h="1330" extrusionOk="0">
                  <a:moveTo>
                    <a:pt x="1178" y="0"/>
                  </a:moveTo>
                  <a:cubicBezTo>
                    <a:pt x="987" y="0"/>
                    <a:pt x="706" y="148"/>
                    <a:pt x="459" y="396"/>
                  </a:cubicBezTo>
                  <a:cubicBezTo>
                    <a:pt x="153" y="701"/>
                    <a:pt x="1" y="1098"/>
                    <a:pt x="153" y="1251"/>
                  </a:cubicBezTo>
                  <a:cubicBezTo>
                    <a:pt x="198" y="1304"/>
                    <a:pt x="263" y="1329"/>
                    <a:pt x="342" y="1329"/>
                  </a:cubicBezTo>
                  <a:cubicBezTo>
                    <a:pt x="533" y="1329"/>
                    <a:pt x="801" y="1183"/>
                    <a:pt x="1039" y="945"/>
                  </a:cubicBezTo>
                  <a:cubicBezTo>
                    <a:pt x="1375" y="609"/>
                    <a:pt x="1497" y="212"/>
                    <a:pt x="1345" y="60"/>
                  </a:cubicBezTo>
                  <a:cubicBezTo>
                    <a:pt x="1304" y="19"/>
                    <a:pt x="1247" y="0"/>
                    <a:pt x="1178"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22" name="Google Shape;422;p24"/>
            <p:cNvSpPr/>
            <p:nvPr/>
          </p:nvSpPr>
          <p:spPr>
            <a:xfrm>
              <a:off x="3595920" y="2995692"/>
              <a:ext cx="122575" cy="69985"/>
            </a:xfrm>
            <a:custGeom>
              <a:avLst/>
              <a:gdLst/>
              <a:ahLst/>
              <a:cxnLst/>
              <a:rect l="l" t="t" r="r" b="b"/>
              <a:pathLst>
                <a:path w="1254" h="716" extrusionOk="0">
                  <a:moveTo>
                    <a:pt x="1253" y="0"/>
                  </a:moveTo>
                  <a:cubicBezTo>
                    <a:pt x="1100" y="184"/>
                    <a:pt x="856" y="306"/>
                    <a:pt x="642" y="306"/>
                  </a:cubicBezTo>
                  <a:cubicBezTo>
                    <a:pt x="459" y="306"/>
                    <a:pt x="276" y="245"/>
                    <a:pt x="153" y="123"/>
                  </a:cubicBezTo>
                  <a:cubicBezTo>
                    <a:pt x="31" y="367"/>
                    <a:pt x="1" y="550"/>
                    <a:pt x="92" y="642"/>
                  </a:cubicBezTo>
                  <a:cubicBezTo>
                    <a:pt x="134" y="692"/>
                    <a:pt x="195" y="715"/>
                    <a:pt x="268" y="715"/>
                  </a:cubicBezTo>
                  <a:cubicBezTo>
                    <a:pt x="459" y="715"/>
                    <a:pt x="735" y="558"/>
                    <a:pt x="978" y="336"/>
                  </a:cubicBezTo>
                  <a:cubicBezTo>
                    <a:pt x="1070" y="245"/>
                    <a:pt x="1161" y="123"/>
                    <a:pt x="1253"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23" name="Google Shape;423;p24"/>
            <p:cNvSpPr/>
            <p:nvPr/>
          </p:nvSpPr>
          <p:spPr>
            <a:xfrm>
              <a:off x="3539227" y="3040459"/>
              <a:ext cx="86702" cy="73797"/>
            </a:xfrm>
            <a:custGeom>
              <a:avLst/>
              <a:gdLst/>
              <a:ahLst/>
              <a:cxnLst/>
              <a:rect l="l" t="t" r="r" b="b"/>
              <a:pathLst>
                <a:path w="887" h="755" extrusionOk="0">
                  <a:moveTo>
                    <a:pt x="520" y="1"/>
                  </a:moveTo>
                  <a:cubicBezTo>
                    <a:pt x="153" y="1"/>
                    <a:pt x="0" y="398"/>
                    <a:pt x="245" y="642"/>
                  </a:cubicBezTo>
                  <a:cubicBezTo>
                    <a:pt x="322" y="720"/>
                    <a:pt x="416" y="754"/>
                    <a:pt x="507" y="754"/>
                  </a:cubicBezTo>
                  <a:cubicBezTo>
                    <a:pt x="702" y="754"/>
                    <a:pt x="886" y="596"/>
                    <a:pt x="886" y="367"/>
                  </a:cubicBezTo>
                  <a:cubicBezTo>
                    <a:pt x="886" y="153"/>
                    <a:pt x="703" y="1"/>
                    <a:pt x="520"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24" name="Google Shape;424;p24"/>
            <p:cNvSpPr/>
            <p:nvPr/>
          </p:nvSpPr>
          <p:spPr>
            <a:xfrm>
              <a:off x="3476474" y="2243252"/>
              <a:ext cx="74777" cy="167242"/>
            </a:xfrm>
            <a:custGeom>
              <a:avLst/>
              <a:gdLst/>
              <a:ahLst/>
              <a:cxnLst/>
              <a:rect l="l" t="t" r="r" b="b"/>
              <a:pathLst>
                <a:path w="765" h="1711" extrusionOk="0">
                  <a:moveTo>
                    <a:pt x="398" y="0"/>
                  </a:moveTo>
                  <a:cubicBezTo>
                    <a:pt x="184" y="0"/>
                    <a:pt x="1" y="397"/>
                    <a:pt x="1" y="856"/>
                  </a:cubicBezTo>
                  <a:cubicBezTo>
                    <a:pt x="1" y="1314"/>
                    <a:pt x="184" y="1711"/>
                    <a:pt x="398" y="1711"/>
                  </a:cubicBezTo>
                  <a:cubicBezTo>
                    <a:pt x="581" y="1711"/>
                    <a:pt x="764" y="1314"/>
                    <a:pt x="764" y="856"/>
                  </a:cubicBezTo>
                  <a:cubicBezTo>
                    <a:pt x="764" y="397"/>
                    <a:pt x="581" y="0"/>
                    <a:pt x="398"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25" name="Google Shape;425;p24"/>
            <p:cNvSpPr/>
            <p:nvPr/>
          </p:nvSpPr>
          <p:spPr>
            <a:xfrm>
              <a:off x="3476474" y="2347741"/>
              <a:ext cx="74777" cy="62752"/>
            </a:xfrm>
            <a:custGeom>
              <a:avLst/>
              <a:gdLst/>
              <a:ahLst/>
              <a:cxnLst/>
              <a:rect l="l" t="t" r="r" b="b"/>
              <a:pathLst>
                <a:path w="765" h="642" extrusionOk="0">
                  <a:moveTo>
                    <a:pt x="764" y="0"/>
                  </a:moveTo>
                  <a:lnTo>
                    <a:pt x="764" y="0"/>
                  </a:lnTo>
                  <a:cubicBezTo>
                    <a:pt x="612" y="61"/>
                    <a:pt x="459" y="92"/>
                    <a:pt x="337" y="92"/>
                  </a:cubicBezTo>
                  <a:cubicBezTo>
                    <a:pt x="215" y="92"/>
                    <a:pt x="92" y="92"/>
                    <a:pt x="1" y="61"/>
                  </a:cubicBezTo>
                  <a:lnTo>
                    <a:pt x="1" y="61"/>
                  </a:lnTo>
                  <a:cubicBezTo>
                    <a:pt x="62" y="398"/>
                    <a:pt x="184" y="642"/>
                    <a:pt x="367" y="642"/>
                  </a:cubicBezTo>
                  <a:cubicBezTo>
                    <a:pt x="551" y="642"/>
                    <a:pt x="734" y="367"/>
                    <a:pt x="764"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26" name="Google Shape;426;p24"/>
            <p:cNvSpPr/>
            <p:nvPr/>
          </p:nvSpPr>
          <p:spPr>
            <a:xfrm>
              <a:off x="3362991" y="2295252"/>
              <a:ext cx="146426" cy="130001"/>
            </a:xfrm>
            <a:custGeom>
              <a:avLst/>
              <a:gdLst/>
              <a:ahLst/>
              <a:cxnLst/>
              <a:rect l="l" t="t" r="r" b="b"/>
              <a:pathLst>
                <a:path w="1498" h="1330" extrusionOk="0">
                  <a:moveTo>
                    <a:pt x="348" y="1"/>
                  </a:moveTo>
                  <a:cubicBezTo>
                    <a:pt x="266" y="1"/>
                    <a:pt x="198" y="26"/>
                    <a:pt x="154" y="79"/>
                  </a:cubicBezTo>
                  <a:cubicBezTo>
                    <a:pt x="1" y="232"/>
                    <a:pt x="154" y="629"/>
                    <a:pt x="459" y="935"/>
                  </a:cubicBezTo>
                  <a:cubicBezTo>
                    <a:pt x="706" y="1182"/>
                    <a:pt x="987" y="1330"/>
                    <a:pt x="1179" y="1330"/>
                  </a:cubicBezTo>
                  <a:cubicBezTo>
                    <a:pt x="1247" y="1330"/>
                    <a:pt x="1305" y="1311"/>
                    <a:pt x="1345" y="1271"/>
                  </a:cubicBezTo>
                  <a:cubicBezTo>
                    <a:pt x="1498" y="1118"/>
                    <a:pt x="1376" y="721"/>
                    <a:pt x="1040" y="385"/>
                  </a:cubicBezTo>
                  <a:cubicBezTo>
                    <a:pt x="823" y="147"/>
                    <a:pt x="546" y="1"/>
                    <a:pt x="348"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27" name="Google Shape;427;p24"/>
            <p:cNvSpPr/>
            <p:nvPr/>
          </p:nvSpPr>
          <p:spPr>
            <a:xfrm>
              <a:off x="3413819" y="2371591"/>
              <a:ext cx="92665" cy="51316"/>
            </a:xfrm>
            <a:custGeom>
              <a:avLst/>
              <a:gdLst/>
              <a:ahLst/>
              <a:cxnLst/>
              <a:rect l="l" t="t" r="r" b="b"/>
              <a:pathLst>
                <a:path w="948" h="525" extrusionOk="0">
                  <a:moveTo>
                    <a:pt x="856" y="1"/>
                  </a:moveTo>
                  <a:cubicBezTo>
                    <a:pt x="696" y="107"/>
                    <a:pt x="491" y="190"/>
                    <a:pt x="300" y="190"/>
                  </a:cubicBezTo>
                  <a:cubicBezTo>
                    <a:pt x="271" y="190"/>
                    <a:pt x="242" y="188"/>
                    <a:pt x="214" y="184"/>
                  </a:cubicBezTo>
                  <a:lnTo>
                    <a:pt x="0" y="184"/>
                  </a:lnTo>
                  <a:cubicBezTo>
                    <a:pt x="238" y="400"/>
                    <a:pt x="491" y="525"/>
                    <a:pt x="673" y="525"/>
                  </a:cubicBezTo>
                  <a:cubicBezTo>
                    <a:pt x="748" y="525"/>
                    <a:pt x="811" y="504"/>
                    <a:pt x="856" y="459"/>
                  </a:cubicBezTo>
                  <a:cubicBezTo>
                    <a:pt x="947" y="367"/>
                    <a:pt x="917" y="215"/>
                    <a:pt x="85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28" name="Google Shape;428;p24"/>
            <p:cNvSpPr/>
            <p:nvPr/>
          </p:nvSpPr>
          <p:spPr>
            <a:xfrm>
              <a:off x="3321254" y="2395538"/>
              <a:ext cx="167246" cy="74677"/>
            </a:xfrm>
            <a:custGeom>
              <a:avLst/>
              <a:gdLst/>
              <a:ahLst/>
              <a:cxnLst/>
              <a:rect l="l" t="t" r="r" b="b"/>
              <a:pathLst>
                <a:path w="1711" h="764" extrusionOk="0">
                  <a:moveTo>
                    <a:pt x="856" y="0"/>
                  </a:moveTo>
                  <a:cubicBezTo>
                    <a:pt x="397" y="0"/>
                    <a:pt x="0" y="183"/>
                    <a:pt x="0" y="397"/>
                  </a:cubicBezTo>
                  <a:cubicBezTo>
                    <a:pt x="0" y="581"/>
                    <a:pt x="397" y="764"/>
                    <a:pt x="856" y="764"/>
                  </a:cubicBezTo>
                  <a:cubicBezTo>
                    <a:pt x="1314" y="764"/>
                    <a:pt x="1711" y="581"/>
                    <a:pt x="1711" y="397"/>
                  </a:cubicBezTo>
                  <a:cubicBezTo>
                    <a:pt x="1711" y="183"/>
                    <a:pt x="1314" y="0"/>
                    <a:pt x="856"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29" name="Google Shape;429;p24"/>
            <p:cNvSpPr/>
            <p:nvPr/>
          </p:nvSpPr>
          <p:spPr>
            <a:xfrm>
              <a:off x="3324186" y="2410396"/>
              <a:ext cx="164314" cy="62850"/>
            </a:xfrm>
            <a:custGeom>
              <a:avLst/>
              <a:gdLst/>
              <a:ahLst/>
              <a:cxnLst/>
              <a:rect l="l" t="t" r="r" b="b"/>
              <a:pathLst>
                <a:path w="1681" h="643" extrusionOk="0">
                  <a:moveTo>
                    <a:pt x="1498" y="1"/>
                  </a:moveTo>
                  <a:cubicBezTo>
                    <a:pt x="1328" y="284"/>
                    <a:pt x="1026" y="462"/>
                    <a:pt x="691" y="462"/>
                  </a:cubicBezTo>
                  <a:cubicBezTo>
                    <a:pt x="665" y="462"/>
                    <a:pt x="638" y="461"/>
                    <a:pt x="612" y="459"/>
                  </a:cubicBezTo>
                  <a:cubicBezTo>
                    <a:pt x="398" y="459"/>
                    <a:pt x="184" y="398"/>
                    <a:pt x="1" y="276"/>
                  </a:cubicBezTo>
                  <a:lnTo>
                    <a:pt x="1" y="276"/>
                  </a:lnTo>
                  <a:cubicBezTo>
                    <a:pt x="31" y="490"/>
                    <a:pt x="367" y="642"/>
                    <a:pt x="826" y="642"/>
                  </a:cubicBezTo>
                  <a:cubicBezTo>
                    <a:pt x="1314" y="642"/>
                    <a:pt x="1681" y="490"/>
                    <a:pt x="1681" y="276"/>
                  </a:cubicBezTo>
                  <a:cubicBezTo>
                    <a:pt x="1681" y="154"/>
                    <a:pt x="1620" y="62"/>
                    <a:pt x="1498"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30" name="Google Shape;430;p24"/>
            <p:cNvSpPr/>
            <p:nvPr/>
          </p:nvSpPr>
          <p:spPr>
            <a:xfrm>
              <a:off x="3362991" y="2446463"/>
              <a:ext cx="146426" cy="131076"/>
            </a:xfrm>
            <a:custGeom>
              <a:avLst/>
              <a:gdLst/>
              <a:ahLst/>
              <a:cxnLst/>
              <a:rect l="l" t="t" r="r" b="b"/>
              <a:pathLst>
                <a:path w="1498" h="1341" extrusionOk="0">
                  <a:moveTo>
                    <a:pt x="1179" y="0"/>
                  </a:moveTo>
                  <a:cubicBezTo>
                    <a:pt x="987" y="0"/>
                    <a:pt x="706" y="148"/>
                    <a:pt x="459" y="396"/>
                  </a:cubicBezTo>
                  <a:cubicBezTo>
                    <a:pt x="154" y="701"/>
                    <a:pt x="1" y="1098"/>
                    <a:pt x="154" y="1282"/>
                  </a:cubicBezTo>
                  <a:cubicBezTo>
                    <a:pt x="194" y="1322"/>
                    <a:pt x="251" y="1341"/>
                    <a:pt x="320" y="1341"/>
                  </a:cubicBezTo>
                  <a:cubicBezTo>
                    <a:pt x="512" y="1341"/>
                    <a:pt x="792" y="1193"/>
                    <a:pt x="1040" y="945"/>
                  </a:cubicBezTo>
                  <a:cubicBezTo>
                    <a:pt x="1345" y="609"/>
                    <a:pt x="1498" y="212"/>
                    <a:pt x="1345" y="60"/>
                  </a:cubicBezTo>
                  <a:cubicBezTo>
                    <a:pt x="1305" y="19"/>
                    <a:pt x="1247" y="0"/>
                    <a:pt x="1179"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31" name="Google Shape;431;p24"/>
            <p:cNvSpPr/>
            <p:nvPr/>
          </p:nvSpPr>
          <p:spPr>
            <a:xfrm>
              <a:off x="3377946" y="2445975"/>
              <a:ext cx="131470" cy="131565"/>
            </a:xfrm>
            <a:custGeom>
              <a:avLst/>
              <a:gdLst/>
              <a:ahLst/>
              <a:cxnLst/>
              <a:rect l="l" t="t" r="r" b="b"/>
              <a:pathLst>
                <a:path w="1345" h="1346" extrusionOk="0">
                  <a:moveTo>
                    <a:pt x="994" y="1"/>
                  </a:moveTo>
                  <a:cubicBezTo>
                    <a:pt x="949" y="1"/>
                    <a:pt x="903" y="11"/>
                    <a:pt x="856" y="34"/>
                  </a:cubicBezTo>
                  <a:cubicBezTo>
                    <a:pt x="978" y="614"/>
                    <a:pt x="581" y="1164"/>
                    <a:pt x="1" y="1256"/>
                  </a:cubicBezTo>
                  <a:lnTo>
                    <a:pt x="1" y="1287"/>
                  </a:lnTo>
                  <a:cubicBezTo>
                    <a:pt x="41" y="1327"/>
                    <a:pt x="98" y="1346"/>
                    <a:pt x="166" y="1346"/>
                  </a:cubicBezTo>
                  <a:cubicBezTo>
                    <a:pt x="357" y="1346"/>
                    <a:pt x="631" y="1198"/>
                    <a:pt x="856" y="950"/>
                  </a:cubicBezTo>
                  <a:cubicBezTo>
                    <a:pt x="1192" y="645"/>
                    <a:pt x="1345" y="217"/>
                    <a:pt x="1192" y="65"/>
                  </a:cubicBezTo>
                  <a:cubicBezTo>
                    <a:pt x="1135" y="27"/>
                    <a:pt x="1067" y="1"/>
                    <a:pt x="994"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32" name="Google Shape;432;p24"/>
            <p:cNvSpPr/>
            <p:nvPr/>
          </p:nvSpPr>
          <p:spPr>
            <a:xfrm>
              <a:off x="3473542" y="2461223"/>
              <a:ext cx="74679" cy="164309"/>
            </a:xfrm>
            <a:custGeom>
              <a:avLst/>
              <a:gdLst/>
              <a:ahLst/>
              <a:cxnLst/>
              <a:rect l="l" t="t" r="r" b="b"/>
              <a:pathLst>
                <a:path w="764" h="1681" extrusionOk="0">
                  <a:moveTo>
                    <a:pt x="397" y="0"/>
                  </a:moveTo>
                  <a:cubicBezTo>
                    <a:pt x="183" y="0"/>
                    <a:pt x="0" y="367"/>
                    <a:pt x="0" y="825"/>
                  </a:cubicBezTo>
                  <a:cubicBezTo>
                    <a:pt x="0" y="1314"/>
                    <a:pt x="183" y="1680"/>
                    <a:pt x="397" y="1680"/>
                  </a:cubicBezTo>
                  <a:cubicBezTo>
                    <a:pt x="581" y="1680"/>
                    <a:pt x="764" y="1314"/>
                    <a:pt x="764" y="825"/>
                  </a:cubicBezTo>
                  <a:cubicBezTo>
                    <a:pt x="764" y="367"/>
                    <a:pt x="581" y="0"/>
                    <a:pt x="397"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33" name="Google Shape;433;p24"/>
            <p:cNvSpPr/>
            <p:nvPr/>
          </p:nvSpPr>
          <p:spPr>
            <a:xfrm>
              <a:off x="3476474" y="2473148"/>
              <a:ext cx="77709" cy="152384"/>
            </a:xfrm>
            <a:custGeom>
              <a:avLst/>
              <a:gdLst/>
              <a:ahLst/>
              <a:cxnLst/>
              <a:rect l="l" t="t" r="r" b="b"/>
              <a:pathLst>
                <a:path w="795" h="1559" extrusionOk="0">
                  <a:moveTo>
                    <a:pt x="581" y="0"/>
                  </a:moveTo>
                  <a:cubicBezTo>
                    <a:pt x="612" y="428"/>
                    <a:pt x="398" y="856"/>
                    <a:pt x="1" y="1039"/>
                  </a:cubicBezTo>
                  <a:cubicBezTo>
                    <a:pt x="62" y="1345"/>
                    <a:pt x="215" y="1558"/>
                    <a:pt x="398" y="1558"/>
                  </a:cubicBezTo>
                  <a:cubicBezTo>
                    <a:pt x="612" y="1558"/>
                    <a:pt x="764" y="1192"/>
                    <a:pt x="764" y="703"/>
                  </a:cubicBezTo>
                  <a:cubicBezTo>
                    <a:pt x="795" y="459"/>
                    <a:pt x="703" y="214"/>
                    <a:pt x="581"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34" name="Google Shape;434;p24"/>
            <p:cNvSpPr/>
            <p:nvPr/>
          </p:nvSpPr>
          <p:spPr>
            <a:xfrm>
              <a:off x="3515280" y="2446463"/>
              <a:ext cx="149456" cy="131076"/>
            </a:xfrm>
            <a:custGeom>
              <a:avLst/>
              <a:gdLst/>
              <a:ahLst/>
              <a:cxnLst/>
              <a:rect l="l" t="t" r="r" b="b"/>
              <a:pathLst>
                <a:path w="1529" h="1341" extrusionOk="0">
                  <a:moveTo>
                    <a:pt x="320" y="0"/>
                  </a:moveTo>
                  <a:cubicBezTo>
                    <a:pt x="251" y="0"/>
                    <a:pt x="194" y="19"/>
                    <a:pt x="154" y="60"/>
                  </a:cubicBezTo>
                  <a:cubicBezTo>
                    <a:pt x="1" y="212"/>
                    <a:pt x="154" y="609"/>
                    <a:pt x="490" y="945"/>
                  </a:cubicBezTo>
                  <a:cubicBezTo>
                    <a:pt x="714" y="1193"/>
                    <a:pt x="989" y="1341"/>
                    <a:pt x="1179" y="1341"/>
                  </a:cubicBezTo>
                  <a:cubicBezTo>
                    <a:pt x="1247" y="1341"/>
                    <a:pt x="1305" y="1322"/>
                    <a:pt x="1345" y="1282"/>
                  </a:cubicBezTo>
                  <a:cubicBezTo>
                    <a:pt x="1528" y="1098"/>
                    <a:pt x="1376" y="701"/>
                    <a:pt x="1039" y="396"/>
                  </a:cubicBezTo>
                  <a:cubicBezTo>
                    <a:pt x="792" y="148"/>
                    <a:pt x="512" y="0"/>
                    <a:pt x="320"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35" name="Google Shape;435;p24"/>
            <p:cNvSpPr/>
            <p:nvPr/>
          </p:nvSpPr>
          <p:spPr>
            <a:xfrm>
              <a:off x="3515280" y="2448907"/>
              <a:ext cx="137531" cy="110941"/>
            </a:xfrm>
            <a:custGeom>
              <a:avLst/>
              <a:gdLst/>
              <a:ahLst/>
              <a:cxnLst/>
              <a:rect l="l" t="t" r="r" b="b"/>
              <a:pathLst>
                <a:path w="1407" h="1135" extrusionOk="0">
                  <a:moveTo>
                    <a:pt x="338" y="0"/>
                  </a:moveTo>
                  <a:cubicBezTo>
                    <a:pt x="261" y="0"/>
                    <a:pt x="197" y="21"/>
                    <a:pt x="154" y="65"/>
                  </a:cubicBezTo>
                  <a:cubicBezTo>
                    <a:pt x="1" y="218"/>
                    <a:pt x="154" y="615"/>
                    <a:pt x="459" y="951"/>
                  </a:cubicBezTo>
                  <a:lnTo>
                    <a:pt x="490" y="951"/>
                  </a:lnTo>
                  <a:cubicBezTo>
                    <a:pt x="581" y="920"/>
                    <a:pt x="642" y="920"/>
                    <a:pt x="734" y="920"/>
                  </a:cubicBezTo>
                  <a:cubicBezTo>
                    <a:pt x="766" y="917"/>
                    <a:pt x="797" y="915"/>
                    <a:pt x="829" y="915"/>
                  </a:cubicBezTo>
                  <a:cubicBezTo>
                    <a:pt x="1041" y="915"/>
                    <a:pt x="1246" y="1001"/>
                    <a:pt x="1406" y="1134"/>
                  </a:cubicBezTo>
                  <a:cubicBezTo>
                    <a:pt x="1406" y="829"/>
                    <a:pt x="1253" y="554"/>
                    <a:pt x="1039" y="371"/>
                  </a:cubicBezTo>
                  <a:cubicBezTo>
                    <a:pt x="800" y="131"/>
                    <a:pt x="529" y="0"/>
                    <a:pt x="338"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36" name="Google Shape;436;p24"/>
            <p:cNvSpPr/>
            <p:nvPr/>
          </p:nvSpPr>
          <p:spPr>
            <a:xfrm>
              <a:off x="3536197" y="2398471"/>
              <a:ext cx="167344" cy="74775"/>
            </a:xfrm>
            <a:custGeom>
              <a:avLst/>
              <a:gdLst/>
              <a:ahLst/>
              <a:cxnLst/>
              <a:rect l="l" t="t" r="r" b="b"/>
              <a:pathLst>
                <a:path w="1712" h="765" extrusionOk="0">
                  <a:moveTo>
                    <a:pt x="856" y="1"/>
                  </a:moveTo>
                  <a:cubicBezTo>
                    <a:pt x="398" y="1"/>
                    <a:pt x="1" y="184"/>
                    <a:pt x="1" y="398"/>
                  </a:cubicBezTo>
                  <a:cubicBezTo>
                    <a:pt x="1" y="612"/>
                    <a:pt x="398" y="764"/>
                    <a:pt x="856" y="764"/>
                  </a:cubicBezTo>
                  <a:cubicBezTo>
                    <a:pt x="1345" y="764"/>
                    <a:pt x="1711" y="612"/>
                    <a:pt x="1711" y="398"/>
                  </a:cubicBezTo>
                  <a:cubicBezTo>
                    <a:pt x="1711" y="184"/>
                    <a:pt x="1314" y="1"/>
                    <a:pt x="85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37" name="Google Shape;437;p24"/>
            <p:cNvSpPr/>
            <p:nvPr/>
          </p:nvSpPr>
          <p:spPr>
            <a:xfrm>
              <a:off x="3539227" y="2401501"/>
              <a:ext cx="146426" cy="71745"/>
            </a:xfrm>
            <a:custGeom>
              <a:avLst/>
              <a:gdLst/>
              <a:ahLst/>
              <a:cxnLst/>
              <a:rect l="l" t="t" r="r" b="b"/>
              <a:pathLst>
                <a:path w="1498" h="734" extrusionOk="0">
                  <a:moveTo>
                    <a:pt x="489" y="0"/>
                  </a:moveTo>
                  <a:cubicBezTo>
                    <a:pt x="184" y="61"/>
                    <a:pt x="0" y="184"/>
                    <a:pt x="0" y="336"/>
                  </a:cubicBezTo>
                  <a:cubicBezTo>
                    <a:pt x="0" y="581"/>
                    <a:pt x="367" y="733"/>
                    <a:pt x="825" y="733"/>
                  </a:cubicBezTo>
                  <a:cubicBezTo>
                    <a:pt x="1041" y="733"/>
                    <a:pt x="1233" y="686"/>
                    <a:pt x="1423" y="611"/>
                  </a:cubicBezTo>
                  <a:lnTo>
                    <a:pt x="1423" y="611"/>
                  </a:lnTo>
                  <a:cubicBezTo>
                    <a:pt x="1427" y="611"/>
                    <a:pt x="1432" y="611"/>
                    <a:pt x="1436" y="611"/>
                  </a:cubicBezTo>
                  <a:lnTo>
                    <a:pt x="1497" y="581"/>
                  </a:lnTo>
                  <a:lnTo>
                    <a:pt x="1497" y="581"/>
                  </a:lnTo>
                  <a:cubicBezTo>
                    <a:pt x="1472" y="591"/>
                    <a:pt x="1448" y="601"/>
                    <a:pt x="1423" y="611"/>
                  </a:cubicBezTo>
                  <a:lnTo>
                    <a:pt x="1423" y="611"/>
                  </a:lnTo>
                  <a:cubicBezTo>
                    <a:pt x="1001" y="606"/>
                    <a:pt x="640" y="363"/>
                    <a:pt x="489"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38" name="Google Shape;438;p24"/>
            <p:cNvSpPr/>
            <p:nvPr/>
          </p:nvSpPr>
          <p:spPr>
            <a:xfrm>
              <a:off x="3515280" y="2294177"/>
              <a:ext cx="146426" cy="130001"/>
            </a:xfrm>
            <a:custGeom>
              <a:avLst/>
              <a:gdLst/>
              <a:ahLst/>
              <a:cxnLst/>
              <a:rect l="l" t="t" r="r" b="b"/>
              <a:pathLst>
                <a:path w="1498" h="1330" extrusionOk="0">
                  <a:moveTo>
                    <a:pt x="1179" y="0"/>
                  </a:moveTo>
                  <a:cubicBezTo>
                    <a:pt x="989" y="0"/>
                    <a:pt x="714" y="148"/>
                    <a:pt x="490" y="396"/>
                  </a:cubicBezTo>
                  <a:cubicBezTo>
                    <a:pt x="154" y="701"/>
                    <a:pt x="1" y="1098"/>
                    <a:pt x="154" y="1251"/>
                  </a:cubicBezTo>
                  <a:cubicBezTo>
                    <a:pt x="198" y="1305"/>
                    <a:pt x="264" y="1329"/>
                    <a:pt x="342" y="1329"/>
                  </a:cubicBezTo>
                  <a:cubicBezTo>
                    <a:pt x="533" y="1329"/>
                    <a:pt x="802" y="1183"/>
                    <a:pt x="1039" y="946"/>
                  </a:cubicBezTo>
                  <a:cubicBezTo>
                    <a:pt x="1376" y="609"/>
                    <a:pt x="1498" y="212"/>
                    <a:pt x="1345" y="60"/>
                  </a:cubicBezTo>
                  <a:cubicBezTo>
                    <a:pt x="1305" y="19"/>
                    <a:pt x="1247" y="0"/>
                    <a:pt x="1179"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39" name="Google Shape;439;p24"/>
            <p:cNvSpPr/>
            <p:nvPr/>
          </p:nvSpPr>
          <p:spPr>
            <a:xfrm>
              <a:off x="3521242" y="2353704"/>
              <a:ext cx="122575" cy="67346"/>
            </a:xfrm>
            <a:custGeom>
              <a:avLst/>
              <a:gdLst/>
              <a:ahLst/>
              <a:cxnLst/>
              <a:rect l="l" t="t" r="r" b="b"/>
              <a:pathLst>
                <a:path w="1254" h="689" extrusionOk="0">
                  <a:moveTo>
                    <a:pt x="1253" y="0"/>
                  </a:moveTo>
                  <a:lnTo>
                    <a:pt x="1253" y="0"/>
                  </a:lnTo>
                  <a:cubicBezTo>
                    <a:pt x="1101" y="184"/>
                    <a:pt x="856" y="306"/>
                    <a:pt x="642" y="306"/>
                  </a:cubicBezTo>
                  <a:cubicBezTo>
                    <a:pt x="459" y="306"/>
                    <a:pt x="276" y="245"/>
                    <a:pt x="154" y="123"/>
                  </a:cubicBezTo>
                  <a:cubicBezTo>
                    <a:pt x="31" y="337"/>
                    <a:pt x="1" y="550"/>
                    <a:pt x="93" y="642"/>
                  </a:cubicBezTo>
                  <a:cubicBezTo>
                    <a:pt x="124" y="674"/>
                    <a:pt x="176" y="689"/>
                    <a:pt x="242" y="689"/>
                  </a:cubicBezTo>
                  <a:cubicBezTo>
                    <a:pt x="430" y="689"/>
                    <a:pt x="729" y="563"/>
                    <a:pt x="978" y="337"/>
                  </a:cubicBezTo>
                  <a:cubicBezTo>
                    <a:pt x="1070" y="245"/>
                    <a:pt x="1162" y="123"/>
                    <a:pt x="1253"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40" name="Google Shape;440;p24"/>
            <p:cNvSpPr/>
            <p:nvPr/>
          </p:nvSpPr>
          <p:spPr>
            <a:xfrm>
              <a:off x="3464549" y="2398471"/>
              <a:ext cx="86702" cy="73797"/>
            </a:xfrm>
            <a:custGeom>
              <a:avLst/>
              <a:gdLst/>
              <a:ahLst/>
              <a:cxnLst/>
              <a:rect l="l" t="t" r="r" b="b"/>
              <a:pathLst>
                <a:path w="887" h="755" extrusionOk="0">
                  <a:moveTo>
                    <a:pt x="520" y="1"/>
                  </a:moveTo>
                  <a:cubicBezTo>
                    <a:pt x="153" y="1"/>
                    <a:pt x="1" y="398"/>
                    <a:pt x="245" y="642"/>
                  </a:cubicBezTo>
                  <a:cubicBezTo>
                    <a:pt x="323" y="720"/>
                    <a:pt x="416" y="754"/>
                    <a:pt x="507" y="754"/>
                  </a:cubicBezTo>
                  <a:cubicBezTo>
                    <a:pt x="702" y="754"/>
                    <a:pt x="886" y="596"/>
                    <a:pt x="886" y="367"/>
                  </a:cubicBezTo>
                  <a:cubicBezTo>
                    <a:pt x="886" y="153"/>
                    <a:pt x="734" y="1"/>
                    <a:pt x="520"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41" name="Google Shape;441;p24"/>
            <p:cNvSpPr/>
            <p:nvPr/>
          </p:nvSpPr>
          <p:spPr>
            <a:xfrm>
              <a:off x="2885306" y="2723961"/>
              <a:ext cx="74679" cy="164309"/>
            </a:xfrm>
            <a:custGeom>
              <a:avLst/>
              <a:gdLst/>
              <a:ahLst/>
              <a:cxnLst/>
              <a:rect l="l" t="t" r="r" b="b"/>
              <a:pathLst>
                <a:path w="764" h="1681" extrusionOk="0">
                  <a:moveTo>
                    <a:pt x="367" y="0"/>
                  </a:moveTo>
                  <a:cubicBezTo>
                    <a:pt x="183" y="0"/>
                    <a:pt x="0" y="367"/>
                    <a:pt x="0" y="856"/>
                  </a:cubicBezTo>
                  <a:cubicBezTo>
                    <a:pt x="0" y="1314"/>
                    <a:pt x="153" y="1681"/>
                    <a:pt x="367" y="1681"/>
                  </a:cubicBezTo>
                  <a:cubicBezTo>
                    <a:pt x="581" y="1681"/>
                    <a:pt x="764" y="1314"/>
                    <a:pt x="764" y="856"/>
                  </a:cubicBezTo>
                  <a:cubicBezTo>
                    <a:pt x="764" y="367"/>
                    <a:pt x="581" y="0"/>
                    <a:pt x="367"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42" name="Google Shape;442;p24"/>
            <p:cNvSpPr/>
            <p:nvPr/>
          </p:nvSpPr>
          <p:spPr>
            <a:xfrm>
              <a:off x="2882276" y="2828451"/>
              <a:ext cx="74777" cy="59820"/>
            </a:xfrm>
            <a:custGeom>
              <a:avLst/>
              <a:gdLst/>
              <a:ahLst/>
              <a:cxnLst/>
              <a:rect l="l" t="t" r="r" b="b"/>
              <a:pathLst>
                <a:path w="765" h="612" extrusionOk="0">
                  <a:moveTo>
                    <a:pt x="764" y="1"/>
                  </a:moveTo>
                  <a:cubicBezTo>
                    <a:pt x="642" y="62"/>
                    <a:pt x="489" y="92"/>
                    <a:pt x="337" y="92"/>
                  </a:cubicBezTo>
                  <a:cubicBezTo>
                    <a:pt x="214" y="92"/>
                    <a:pt x="123" y="62"/>
                    <a:pt x="1" y="31"/>
                  </a:cubicBezTo>
                  <a:lnTo>
                    <a:pt x="1" y="31"/>
                  </a:lnTo>
                  <a:cubicBezTo>
                    <a:pt x="62" y="367"/>
                    <a:pt x="214" y="612"/>
                    <a:pt x="398" y="612"/>
                  </a:cubicBezTo>
                  <a:cubicBezTo>
                    <a:pt x="581" y="612"/>
                    <a:pt x="734" y="367"/>
                    <a:pt x="764"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43" name="Google Shape;443;p24"/>
            <p:cNvSpPr/>
            <p:nvPr/>
          </p:nvSpPr>
          <p:spPr>
            <a:xfrm>
              <a:off x="2768793" y="2773029"/>
              <a:ext cx="149456" cy="130001"/>
            </a:xfrm>
            <a:custGeom>
              <a:avLst/>
              <a:gdLst/>
              <a:ahLst/>
              <a:cxnLst/>
              <a:rect l="l" t="t" r="r" b="b"/>
              <a:pathLst>
                <a:path w="1529" h="1330" extrusionOk="0">
                  <a:moveTo>
                    <a:pt x="356" y="0"/>
                  </a:moveTo>
                  <a:cubicBezTo>
                    <a:pt x="276" y="0"/>
                    <a:pt x="207" y="25"/>
                    <a:pt x="153" y="79"/>
                  </a:cubicBezTo>
                  <a:cubicBezTo>
                    <a:pt x="1" y="232"/>
                    <a:pt x="153" y="629"/>
                    <a:pt x="490" y="934"/>
                  </a:cubicBezTo>
                  <a:cubicBezTo>
                    <a:pt x="737" y="1182"/>
                    <a:pt x="1017" y="1330"/>
                    <a:pt x="1209" y="1330"/>
                  </a:cubicBezTo>
                  <a:cubicBezTo>
                    <a:pt x="1278" y="1330"/>
                    <a:pt x="1335" y="1311"/>
                    <a:pt x="1375" y="1270"/>
                  </a:cubicBezTo>
                  <a:cubicBezTo>
                    <a:pt x="1528" y="1118"/>
                    <a:pt x="1375" y="720"/>
                    <a:pt x="1039" y="384"/>
                  </a:cubicBezTo>
                  <a:cubicBezTo>
                    <a:pt x="802" y="147"/>
                    <a:pt x="548" y="0"/>
                    <a:pt x="356"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44" name="Google Shape;444;p24"/>
            <p:cNvSpPr/>
            <p:nvPr/>
          </p:nvSpPr>
          <p:spPr>
            <a:xfrm>
              <a:off x="2819621" y="2852398"/>
              <a:ext cx="98627" cy="52391"/>
            </a:xfrm>
            <a:custGeom>
              <a:avLst/>
              <a:gdLst/>
              <a:ahLst/>
              <a:cxnLst/>
              <a:rect l="l" t="t" r="r" b="b"/>
              <a:pathLst>
                <a:path w="1009" h="536" extrusionOk="0">
                  <a:moveTo>
                    <a:pt x="855" y="0"/>
                  </a:moveTo>
                  <a:cubicBezTo>
                    <a:pt x="642" y="122"/>
                    <a:pt x="428" y="183"/>
                    <a:pt x="183" y="183"/>
                  </a:cubicBezTo>
                  <a:lnTo>
                    <a:pt x="0" y="183"/>
                  </a:lnTo>
                  <a:cubicBezTo>
                    <a:pt x="249" y="410"/>
                    <a:pt x="515" y="536"/>
                    <a:pt x="698" y="536"/>
                  </a:cubicBezTo>
                  <a:cubicBezTo>
                    <a:pt x="762" y="536"/>
                    <a:pt x="816" y="520"/>
                    <a:pt x="855" y="489"/>
                  </a:cubicBezTo>
                  <a:cubicBezTo>
                    <a:pt x="1008" y="336"/>
                    <a:pt x="917" y="214"/>
                    <a:pt x="855"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45" name="Google Shape;445;p24"/>
            <p:cNvSpPr/>
            <p:nvPr/>
          </p:nvSpPr>
          <p:spPr>
            <a:xfrm>
              <a:off x="2729988" y="2876248"/>
              <a:ext cx="164314" cy="74775"/>
            </a:xfrm>
            <a:custGeom>
              <a:avLst/>
              <a:gdLst/>
              <a:ahLst/>
              <a:cxnLst/>
              <a:rect l="l" t="t" r="r" b="b"/>
              <a:pathLst>
                <a:path w="1681" h="765" extrusionOk="0">
                  <a:moveTo>
                    <a:pt x="856" y="0"/>
                  </a:moveTo>
                  <a:cubicBezTo>
                    <a:pt x="367" y="0"/>
                    <a:pt x="1" y="184"/>
                    <a:pt x="1" y="367"/>
                  </a:cubicBezTo>
                  <a:cubicBezTo>
                    <a:pt x="1" y="581"/>
                    <a:pt x="367" y="764"/>
                    <a:pt x="856" y="764"/>
                  </a:cubicBezTo>
                  <a:cubicBezTo>
                    <a:pt x="1314" y="764"/>
                    <a:pt x="1681" y="581"/>
                    <a:pt x="1681" y="367"/>
                  </a:cubicBezTo>
                  <a:cubicBezTo>
                    <a:pt x="1681" y="184"/>
                    <a:pt x="1314" y="0"/>
                    <a:pt x="856"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46" name="Google Shape;446;p24"/>
            <p:cNvSpPr/>
            <p:nvPr/>
          </p:nvSpPr>
          <p:spPr>
            <a:xfrm>
              <a:off x="2729988" y="2891203"/>
              <a:ext cx="164314" cy="62752"/>
            </a:xfrm>
            <a:custGeom>
              <a:avLst/>
              <a:gdLst/>
              <a:ahLst/>
              <a:cxnLst/>
              <a:rect l="l" t="t" r="r" b="b"/>
              <a:pathLst>
                <a:path w="1681" h="642" extrusionOk="0">
                  <a:moveTo>
                    <a:pt x="1497" y="0"/>
                  </a:moveTo>
                  <a:cubicBezTo>
                    <a:pt x="1314" y="275"/>
                    <a:pt x="978" y="458"/>
                    <a:pt x="612" y="458"/>
                  </a:cubicBezTo>
                  <a:cubicBezTo>
                    <a:pt x="398" y="458"/>
                    <a:pt x="184" y="397"/>
                    <a:pt x="1" y="245"/>
                  </a:cubicBezTo>
                  <a:lnTo>
                    <a:pt x="1" y="245"/>
                  </a:lnTo>
                  <a:cubicBezTo>
                    <a:pt x="31" y="458"/>
                    <a:pt x="367" y="642"/>
                    <a:pt x="856" y="642"/>
                  </a:cubicBezTo>
                  <a:cubicBezTo>
                    <a:pt x="1314" y="642"/>
                    <a:pt x="1681" y="458"/>
                    <a:pt x="1681" y="245"/>
                  </a:cubicBezTo>
                  <a:cubicBezTo>
                    <a:pt x="1681" y="153"/>
                    <a:pt x="1620" y="61"/>
                    <a:pt x="1497"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47" name="Google Shape;447;p24"/>
            <p:cNvSpPr/>
            <p:nvPr/>
          </p:nvSpPr>
          <p:spPr>
            <a:xfrm>
              <a:off x="2768793" y="2925316"/>
              <a:ext cx="149456" cy="130001"/>
            </a:xfrm>
            <a:custGeom>
              <a:avLst/>
              <a:gdLst/>
              <a:ahLst/>
              <a:cxnLst/>
              <a:rect l="l" t="t" r="r" b="b"/>
              <a:pathLst>
                <a:path w="1529" h="1330" extrusionOk="0">
                  <a:moveTo>
                    <a:pt x="1187" y="0"/>
                  </a:moveTo>
                  <a:cubicBezTo>
                    <a:pt x="996" y="0"/>
                    <a:pt x="727" y="146"/>
                    <a:pt x="490" y="384"/>
                  </a:cubicBezTo>
                  <a:cubicBezTo>
                    <a:pt x="153" y="720"/>
                    <a:pt x="1" y="1118"/>
                    <a:pt x="153" y="1270"/>
                  </a:cubicBezTo>
                  <a:cubicBezTo>
                    <a:pt x="202" y="1311"/>
                    <a:pt x="265" y="1330"/>
                    <a:pt x="338" y="1330"/>
                  </a:cubicBezTo>
                  <a:cubicBezTo>
                    <a:pt x="540" y="1330"/>
                    <a:pt x="815" y="1182"/>
                    <a:pt x="1039" y="934"/>
                  </a:cubicBezTo>
                  <a:cubicBezTo>
                    <a:pt x="1375" y="629"/>
                    <a:pt x="1528" y="232"/>
                    <a:pt x="1375" y="79"/>
                  </a:cubicBezTo>
                  <a:cubicBezTo>
                    <a:pt x="1331" y="25"/>
                    <a:pt x="1265" y="0"/>
                    <a:pt x="1187"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48" name="Google Shape;448;p24"/>
            <p:cNvSpPr/>
            <p:nvPr/>
          </p:nvSpPr>
          <p:spPr>
            <a:xfrm>
              <a:off x="2783748" y="2925805"/>
              <a:ext cx="134501" cy="129610"/>
            </a:xfrm>
            <a:custGeom>
              <a:avLst/>
              <a:gdLst/>
              <a:ahLst/>
              <a:cxnLst/>
              <a:rect l="l" t="t" r="r" b="b"/>
              <a:pathLst>
                <a:path w="1376" h="1326" extrusionOk="0">
                  <a:moveTo>
                    <a:pt x="1036" y="1"/>
                  </a:moveTo>
                  <a:cubicBezTo>
                    <a:pt x="981" y="1"/>
                    <a:pt x="928" y="16"/>
                    <a:pt x="886" y="43"/>
                  </a:cubicBezTo>
                  <a:cubicBezTo>
                    <a:pt x="978" y="593"/>
                    <a:pt x="581" y="1143"/>
                    <a:pt x="0" y="1235"/>
                  </a:cubicBezTo>
                  <a:lnTo>
                    <a:pt x="0" y="1265"/>
                  </a:lnTo>
                  <a:cubicBezTo>
                    <a:pt x="41" y="1306"/>
                    <a:pt x="100" y="1325"/>
                    <a:pt x="170" y="1325"/>
                  </a:cubicBezTo>
                  <a:cubicBezTo>
                    <a:pt x="362" y="1325"/>
                    <a:pt x="640" y="1183"/>
                    <a:pt x="886" y="960"/>
                  </a:cubicBezTo>
                  <a:cubicBezTo>
                    <a:pt x="1222" y="624"/>
                    <a:pt x="1375" y="227"/>
                    <a:pt x="1222" y="74"/>
                  </a:cubicBezTo>
                  <a:cubicBezTo>
                    <a:pt x="1172" y="23"/>
                    <a:pt x="1103" y="1"/>
                    <a:pt x="103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49" name="Google Shape;449;p24"/>
            <p:cNvSpPr/>
            <p:nvPr/>
          </p:nvSpPr>
          <p:spPr>
            <a:xfrm>
              <a:off x="2882276" y="2938902"/>
              <a:ext cx="74777" cy="167339"/>
            </a:xfrm>
            <a:custGeom>
              <a:avLst/>
              <a:gdLst/>
              <a:ahLst/>
              <a:cxnLst/>
              <a:rect l="l" t="t" r="r" b="b"/>
              <a:pathLst>
                <a:path w="765" h="1712" extrusionOk="0">
                  <a:moveTo>
                    <a:pt x="367" y="1"/>
                  </a:moveTo>
                  <a:cubicBezTo>
                    <a:pt x="184" y="1"/>
                    <a:pt x="1" y="398"/>
                    <a:pt x="1" y="856"/>
                  </a:cubicBezTo>
                  <a:cubicBezTo>
                    <a:pt x="1" y="1315"/>
                    <a:pt x="153" y="1712"/>
                    <a:pt x="367" y="1712"/>
                  </a:cubicBezTo>
                  <a:cubicBezTo>
                    <a:pt x="581" y="1712"/>
                    <a:pt x="764" y="1315"/>
                    <a:pt x="764" y="856"/>
                  </a:cubicBezTo>
                  <a:cubicBezTo>
                    <a:pt x="764" y="398"/>
                    <a:pt x="581" y="1"/>
                    <a:pt x="367"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50" name="Google Shape;450;p24"/>
            <p:cNvSpPr/>
            <p:nvPr/>
          </p:nvSpPr>
          <p:spPr>
            <a:xfrm>
              <a:off x="2885306" y="2950925"/>
              <a:ext cx="74679" cy="155317"/>
            </a:xfrm>
            <a:custGeom>
              <a:avLst/>
              <a:gdLst/>
              <a:ahLst/>
              <a:cxnLst/>
              <a:rect l="l" t="t" r="r" b="b"/>
              <a:pathLst>
                <a:path w="764" h="1589" extrusionOk="0">
                  <a:moveTo>
                    <a:pt x="581" y="0"/>
                  </a:moveTo>
                  <a:lnTo>
                    <a:pt x="581" y="0"/>
                  </a:lnTo>
                  <a:cubicBezTo>
                    <a:pt x="611" y="458"/>
                    <a:pt x="367" y="856"/>
                    <a:pt x="0" y="1069"/>
                  </a:cubicBezTo>
                  <a:cubicBezTo>
                    <a:pt x="61" y="1375"/>
                    <a:pt x="183" y="1589"/>
                    <a:pt x="367" y="1589"/>
                  </a:cubicBezTo>
                  <a:cubicBezTo>
                    <a:pt x="581" y="1589"/>
                    <a:pt x="764" y="1192"/>
                    <a:pt x="764" y="733"/>
                  </a:cubicBezTo>
                  <a:cubicBezTo>
                    <a:pt x="764" y="489"/>
                    <a:pt x="703" y="214"/>
                    <a:pt x="581"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51" name="Google Shape;451;p24"/>
            <p:cNvSpPr/>
            <p:nvPr/>
          </p:nvSpPr>
          <p:spPr>
            <a:xfrm>
              <a:off x="2921081" y="2927075"/>
              <a:ext cx="149456" cy="128339"/>
            </a:xfrm>
            <a:custGeom>
              <a:avLst/>
              <a:gdLst/>
              <a:ahLst/>
              <a:cxnLst/>
              <a:rect l="l" t="t" r="r" b="b"/>
              <a:pathLst>
                <a:path w="1529" h="1313" extrusionOk="0">
                  <a:moveTo>
                    <a:pt x="341" y="1"/>
                  </a:moveTo>
                  <a:cubicBezTo>
                    <a:pt x="267" y="1"/>
                    <a:pt x="203" y="20"/>
                    <a:pt x="153" y="61"/>
                  </a:cubicBezTo>
                  <a:cubicBezTo>
                    <a:pt x="1" y="214"/>
                    <a:pt x="153" y="611"/>
                    <a:pt x="489" y="947"/>
                  </a:cubicBezTo>
                  <a:cubicBezTo>
                    <a:pt x="735" y="1170"/>
                    <a:pt x="1014" y="1312"/>
                    <a:pt x="1206" y="1312"/>
                  </a:cubicBezTo>
                  <a:cubicBezTo>
                    <a:pt x="1276" y="1312"/>
                    <a:pt x="1334" y="1293"/>
                    <a:pt x="1375" y="1252"/>
                  </a:cubicBezTo>
                  <a:cubicBezTo>
                    <a:pt x="1528" y="1100"/>
                    <a:pt x="1375" y="702"/>
                    <a:pt x="1039" y="366"/>
                  </a:cubicBezTo>
                  <a:cubicBezTo>
                    <a:pt x="816" y="143"/>
                    <a:pt x="543" y="1"/>
                    <a:pt x="341"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52" name="Google Shape;452;p24"/>
            <p:cNvSpPr/>
            <p:nvPr/>
          </p:nvSpPr>
          <p:spPr>
            <a:xfrm>
              <a:off x="2921081" y="2927173"/>
              <a:ext cx="140463" cy="113384"/>
            </a:xfrm>
            <a:custGeom>
              <a:avLst/>
              <a:gdLst/>
              <a:ahLst/>
              <a:cxnLst/>
              <a:rect l="l" t="t" r="r" b="b"/>
              <a:pathLst>
                <a:path w="1437" h="1160" extrusionOk="0">
                  <a:moveTo>
                    <a:pt x="320" y="1"/>
                  </a:moveTo>
                  <a:cubicBezTo>
                    <a:pt x="251" y="1"/>
                    <a:pt x="194" y="20"/>
                    <a:pt x="153" y="60"/>
                  </a:cubicBezTo>
                  <a:cubicBezTo>
                    <a:pt x="1" y="213"/>
                    <a:pt x="153" y="610"/>
                    <a:pt x="489" y="946"/>
                  </a:cubicBezTo>
                  <a:lnTo>
                    <a:pt x="520" y="946"/>
                  </a:lnTo>
                  <a:cubicBezTo>
                    <a:pt x="581" y="915"/>
                    <a:pt x="673" y="915"/>
                    <a:pt x="764" y="915"/>
                  </a:cubicBezTo>
                  <a:cubicBezTo>
                    <a:pt x="978" y="915"/>
                    <a:pt x="1223" y="1007"/>
                    <a:pt x="1436" y="1160"/>
                  </a:cubicBezTo>
                  <a:cubicBezTo>
                    <a:pt x="1406" y="854"/>
                    <a:pt x="1284" y="579"/>
                    <a:pt x="1039" y="396"/>
                  </a:cubicBezTo>
                  <a:cubicBezTo>
                    <a:pt x="792" y="149"/>
                    <a:pt x="512" y="1"/>
                    <a:pt x="32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53" name="Google Shape;453;p24"/>
            <p:cNvSpPr/>
            <p:nvPr/>
          </p:nvSpPr>
          <p:spPr>
            <a:xfrm>
              <a:off x="2945029" y="2879180"/>
              <a:ext cx="167246" cy="74775"/>
            </a:xfrm>
            <a:custGeom>
              <a:avLst/>
              <a:gdLst/>
              <a:ahLst/>
              <a:cxnLst/>
              <a:rect l="l" t="t" r="r" b="b"/>
              <a:pathLst>
                <a:path w="1711" h="765" extrusionOk="0">
                  <a:moveTo>
                    <a:pt x="855" y="1"/>
                  </a:moveTo>
                  <a:cubicBezTo>
                    <a:pt x="367" y="1"/>
                    <a:pt x="0" y="184"/>
                    <a:pt x="0" y="368"/>
                  </a:cubicBezTo>
                  <a:cubicBezTo>
                    <a:pt x="0" y="581"/>
                    <a:pt x="367" y="765"/>
                    <a:pt x="855" y="765"/>
                  </a:cubicBezTo>
                  <a:cubicBezTo>
                    <a:pt x="1314" y="765"/>
                    <a:pt x="1711" y="581"/>
                    <a:pt x="1711" y="368"/>
                  </a:cubicBezTo>
                  <a:cubicBezTo>
                    <a:pt x="1711" y="184"/>
                    <a:pt x="1314" y="1"/>
                    <a:pt x="855"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54" name="Google Shape;454;p24"/>
            <p:cNvSpPr/>
            <p:nvPr/>
          </p:nvSpPr>
          <p:spPr>
            <a:xfrm>
              <a:off x="2945029" y="2879180"/>
              <a:ext cx="146328" cy="74775"/>
            </a:xfrm>
            <a:custGeom>
              <a:avLst/>
              <a:gdLst/>
              <a:ahLst/>
              <a:cxnLst/>
              <a:rect l="l" t="t" r="r" b="b"/>
              <a:pathLst>
                <a:path w="1497" h="765" extrusionOk="0">
                  <a:moveTo>
                    <a:pt x="489" y="1"/>
                  </a:moveTo>
                  <a:cubicBezTo>
                    <a:pt x="214" y="62"/>
                    <a:pt x="0" y="215"/>
                    <a:pt x="0" y="368"/>
                  </a:cubicBezTo>
                  <a:cubicBezTo>
                    <a:pt x="0" y="551"/>
                    <a:pt x="397" y="765"/>
                    <a:pt x="855" y="765"/>
                  </a:cubicBezTo>
                  <a:cubicBezTo>
                    <a:pt x="1069" y="765"/>
                    <a:pt x="1314" y="704"/>
                    <a:pt x="1497" y="612"/>
                  </a:cubicBezTo>
                  <a:lnTo>
                    <a:pt x="1436" y="612"/>
                  </a:lnTo>
                  <a:cubicBezTo>
                    <a:pt x="1414" y="614"/>
                    <a:pt x="1391" y="615"/>
                    <a:pt x="1369" y="615"/>
                  </a:cubicBezTo>
                  <a:cubicBezTo>
                    <a:pt x="995" y="615"/>
                    <a:pt x="633" y="376"/>
                    <a:pt x="489"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55" name="Google Shape;455;p24"/>
            <p:cNvSpPr/>
            <p:nvPr/>
          </p:nvSpPr>
          <p:spPr>
            <a:xfrm>
              <a:off x="2921081" y="2773029"/>
              <a:ext cx="149456" cy="130001"/>
            </a:xfrm>
            <a:custGeom>
              <a:avLst/>
              <a:gdLst/>
              <a:ahLst/>
              <a:cxnLst/>
              <a:rect l="l" t="t" r="r" b="b"/>
              <a:pathLst>
                <a:path w="1529" h="1330" extrusionOk="0">
                  <a:moveTo>
                    <a:pt x="1168" y="0"/>
                  </a:moveTo>
                  <a:cubicBezTo>
                    <a:pt x="968" y="0"/>
                    <a:pt x="706" y="147"/>
                    <a:pt x="489" y="384"/>
                  </a:cubicBezTo>
                  <a:cubicBezTo>
                    <a:pt x="153" y="720"/>
                    <a:pt x="1" y="1118"/>
                    <a:pt x="153" y="1270"/>
                  </a:cubicBezTo>
                  <a:cubicBezTo>
                    <a:pt x="194" y="1311"/>
                    <a:pt x="251" y="1330"/>
                    <a:pt x="320" y="1330"/>
                  </a:cubicBezTo>
                  <a:cubicBezTo>
                    <a:pt x="512" y="1330"/>
                    <a:pt x="792" y="1182"/>
                    <a:pt x="1039" y="934"/>
                  </a:cubicBezTo>
                  <a:cubicBezTo>
                    <a:pt x="1375" y="629"/>
                    <a:pt x="1528" y="232"/>
                    <a:pt x="1375" y="79"/>
                  </a:cubicBezTo>
                  <a:cubicBezTo>
                    <a:pt x="1322" y="25"/>
                    <a:pt x="1250" y="0"/>
                    <a:pt x="1168"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56" name="Google Shape;456;p24"/>
            <p:cNvSpPr/>
            <p:nvPr/>
          </p:nvSpPr>
          <p:spPr>
            <a:xfrm>
              <a:off x="2927044" y="2834413"/>
              <a:ext cx="122575" cy="66076"/>
            </a:xfrm>
            <a:custGeom>
              <a:avLst/>
              <a:gdLst/>
              <a:ahLst/>
              <a:cxnLst/>
              <a:rect l="l" t="t" r="r" b="b"/>
              <a:pathLst>
                <a:path w="1254" h="676" extrusionOk="0">
                  <a:moveTo>
                    <a:pt x="1253" y="1"/>
                  </a:moveTo>
                  <a:cubicBezTo>
                    <a:pt x="1101" y="184"/>
                    <a:pt x="887" y="276"/>
                    <a:pt x="642" y="276"/>
                  </a:cubicBezTo>
                  <a:cubicBezTo>
                    <a:pt x="459" y="276"/>
                    <a:pt x="276" y="215"/>
                    <a:pt x="154" y="123"/>
                  </a:cubicBezTo>
                  <a:cubicBezTo>
                    <a:pt x="31" y="337"/>
                    <a:pt x="1" y="551"/>
                    <a:pt x="123" y="642"/>
                  </a:cubicBezTo>
                  <a:cubicBezTo>
                    <a:pt x="145" y="664"/>
                    <a:pt x="188" y="676"/>
                    <a:pt x="245" y="676"/>
                  </a:cubicBezTo>
                  <a:cubicBezTo>
                    <a:pt x="426" y="676"/>
                    <a:pt x="746" y="562"/>
                    <a:pt x="978" y="306"/>
                  </a:cubicBezTo>
                  <a:cubicBezTo>
                    <a:pt x="1101" y="215"/>
                    <a:pt x="1192" y="123"/>
                    <a:pt x="1253"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57" name="Google Shape;457;p24"/>
            <p:cNvSpPr/>
            <p:nvPr/>
          </p:nvSpPr>
          <p:spPr>
            <a:xfrm>
              <a:off x="2870351" y="2876248"/>
              <a:ext cx="89634" cy="75459"/>
            </a:xfrm>
            <a:custGeom>
              <a:avLst/>
              <a:gdLst/>
              <a:ahLst/>
              <a:cxnLst/>
              <a:rect l="l" t="t" r="r" b="b"/>
              <a:pathLst>
                <a:path w="917" h="772" extrusionOk="0">
                  <a:moveTo>
                    <a:pt x="520" y="0"/>
                  </a:moveTo>
                  <a:cubicBezTo>
                    <a:pt x="184" y="0"/>
                    <a:pt x="0" y="428"/>
                    <a:pt x="245" y="673"/>
                  </a:cubicBezTo>
                  <a:cubicBezTo>
                    <a:pt x="322" y="740"/>
                    <a:pt x="418" y="771"/>
                    <a:pt x="513" y="771"/>
                  </a:cubicBezTo>
                  <a:cubicBezTo>
                    <a:pt x="717" y="771"/>
                    <a:pt x="917" y="627"/>
                    <a:pt x="917" y="398"/>
                  </a:cubicBezTo>
                  <a:cubicBezTo>
                    <a:pt x="917" y="184"/>
                    <a:pt x="734" y="0"/>
                    <a:pt x="520" y="0"/>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58" name="Google Shape;458;p24"/>
            <p:cNvSpPr/>
            <p:nvPr/>
          </p:nvSpPr>
          <p:spPr>
            <a:xfrm>
              <a:off x="3819856" y="1681903"/>
              <a:ext cx="74777" cy="167242"/>
            </a:xfrm>
            <a:custGeom>
              <a:avLst/>
              <a:gdLst/>
              <a:ahLst/>
              <a:cxnLst/>
              <a:rect l="l" t="t" r="r" b="b"/>
              <a:pathLst>
                <a:path w="765" h="1711" extrusionOk="0">
                  <a:moveTo>
                    <a:pt x="367" y="0"/>
                  </a:moveTo>
                  <a:cubicBezTo>
                    <a:pt x="154" y="0"/>
                    <a:pt x="1" y="397"/>
                    <a:pt x="1" y="855"/>
                  </a:cubicBezTo>
                  <a:cubicBezTo>
                    <a:pt x="1" y="1314"/>
                    <a:pt x="154" y="1711"/>
                    <a:pt x="367" y="1711"/>
                  </a:cubicBezTo>
                  <a:cubicBezTo>
                    <a:pt x="581" y="1711"/>
                    <a:pt x="764" y="1314"/>
                    <a:pt x="764" y="855"/>
                  </a:cubicBezTo>
                  <a:cubicBezTo>
                    <a:pt x="764" y="367"/>
                    <a:pt x="581" y="0"/>
                    <a:pt x="367"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59" name="Google Shape;459;p24"/>
            <p:cNvSpPr/>
            <p:nvPr/>
          </p:nvSpPr>
          <p:spPr>
            <a:xfrm>
              <a:off x="3816924" y="1786392"/>
              <a:ext cx="74679" cy="62752"/>
            </a:xfrm>
            <a:custGeom>
              <a:avLst/>
              <a:gdLst/>
              <a:ahLst/>
              <a:cxnLst/>
              <a:rect l="l" t="t" r="r" b="b"/>
              <a:pathLst>
                <a:path w="764" h="642" extrusionOk="0">
                  <a:moveTo>
                    <a:pt x="764" y="0"/>
                  </a:moveTo>
                  <a:lnTo>
                    <a:pt x="764" y="0"/>
                  </a:lnTo>
                  <a:cubicBezTo>
                    <a:pt x="642" y="61"/>
                    <a:pt x="489" y="92"/>
                    <a:pt x="336" y="92"/>
                  </a:cubicBezTo>
                  <a:cubicBezTo>
                    <a:pt x="214" y="92"/>
                    <a:pt x="122" y="61"/>
                    <a:pt x="0" y="31"/>
                  </a:cubicBezTo>
                  <a:lnTo>
                    <a:pt x="0" y="31"/>
                  </a:lnTo>
                  <a:cubicBezTo>
                    <a:pt x="61" y="367"/>
                    <a:pt x="214" y="642"/>
                    <a:pt x="397" y="642"/>
                  </a:cubicBezTo>
                  <a:cubicBezTo>
                    <a:pt x="581" y="642"/>
                    <a:pt x="733" y="367"/>
                    <a:pt x="764"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60" name="Google Shape;460;p24"/>
            <p:cNvSpPr/>
            <p:nvPr/>
          </p:nvSpPr>
          <p:spPr>
            <a:xfrm>
              <a:off x="3706373" y="1732241"/>
              <a:ext cx="146426" cy="128730"/>
            </a:xfrm>
            <a:custGeom>
              <a:avLst/>
              <a:gdLst/>
              <a:ahLst/>
              <a:cxnLst/>
              <a:rect l="l" t="t" r="r" b="b"/>
              <a:pathLst>
                <a:path w="1498" h="1317" extrusionOk="0">
                  <a:moveTo>
                    <a:pt x="333" y="1"/>
                  </a:moveTo>
                  <a:cubicBezTo>
                    <a:pt x="259" y="1"/>
                    <a:pt x="198" y="22"/>
                    <a:pt x="154" y="66"/>
                  </a:cubicBezTo>
                  <a:cubicBezTo>
                    <a:pt x="1" y="218"/>
                    <a:pt x="123" y="615"/>
                    <a:pt x="459" y="951"/>
                  </a:cubicBezTo>
                  <a:cubicBezTo>
                    <a:pt x="705" y="1175"/>
                    <a:pt x="984" y="1317"/>
                    <a:pt x="1176" y="1317"/>
                  </a:cubicBezTo>
                  <a:cubicBezTo>
                    <a:pt x="1246" y="1317"/>
                    <a:pt x="1304" y="1298"/>
                    <a:pt x="1345" y="1257"/>
                  </a:cubicBezTo>
                  <a:cubicBezTo>
                    <a:pt x="1498" y="1104"/>
                    <a:pt x="1345" y="707"/>
                    <a:pt x="1040" y="371"/>
                  </a:cubicBezTo>
                  <a:cubicBezTo>
                    <a:pt x="778" y="131"/>
                    <a:pt x="517" y="1"/>
                    <a:pt x="333"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61" name="Google Shape;461;p24"/>
            <p:cNvSpPr/>
            <p:nvPr/>
          </p:nvSpPr>
          <p:spPr>
            <a:xfrm>
              <a:off x="3754171" y="1810242"/>
              <a:ext cx="92665" cy="53760"/>
            </a:xfrm>
            <a:custGeom>
              <a:avLst/>
              <a:gdLst/>
              <a:ahLst/>
              <a:cxnLst/>
              <a:rect l="l" t="t" r="r" b="b"/>
              <a:pathLst>
                <a:path w="948" h="550" extrusionOk="0">
                  <a:moveTo>
                    <a:pt x="826" y="1"/>
                  </a:moveTo>
                  <a:cubicBezTo>
                    <a:pt x="642" y="123"/>
                    <a:pt x="428" y="184"/>
                    <a:pt x="184" y="184"/>
                  </a:cubicBezTo>
                  <a:lnTo>
                    <a:pt x="1" y="184"/>
                  </a:lnTo>
                  <a:cubicBezTo>
                    <a:pt x="224" y="408"/>
                    <a:pt x="497" y="549"/>
                    <a:pt x="687" y="549"/>
                  </a:cubicBezTo>
                  <a:cubicBezTo>
                    <a:pt x="757" y="549"/>
                    <a:pt x="815" y="530"/>
                    <a:pt x="856" y="489"/>
                  </a:cubicBezTo>
                  <a:cubicBezTo>
                    <a:pt x="948" y="398"/>
                    <a:pt x="917" y="215"/>
                    <a:pt x="82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62" name="Google Shape;462;p24"/>
            <p:cNvSpPr/>
            <p:nvPr/>
          </p:nvSpPr>
          <p:spPr>
            <a:xfrm>
              <a:off x="3664636" y="1834189"/>
              <a:ext cx="164314" cy="74677"/>
            </a:xfrm>
            <a:custGeom>
              <a:avLst/>
              <a:gdLst/>
              <a:ahLst/>
              <a:cxnLst/>
              <a:rect l="l" t="t" r="r" b="b"/>
              <a:pathLst>
                <a:path w="1681" h="764" extrusionOk="0">
                  <a:moveTo>
                    <a:pt x="825" y="0"/>
                  </a:moveTo>
                  <a:cubicBezTo>
                    <a:pt x="367" y="0"/>
                    <a:pt x="0" y="183"/>
                    <a:pt x="0" y="367"/>
                  </a:cubicBezTo>
                  <a:cubicBezTo>
                    <a:pt x="0" y="580"/>
                    <a:pt x="367" y="764"/>
                    <a:pt x="825" y="764"/>
                  </a:cubicBezTo>
                  <a:cubicBezTo>
                    <a:pt x="1314" y="764"/>
                    <a:pt x="1680" y="580"/>
                    <a:pt x="1680" y="367"/>
                  </a:cubicBezTo>
                  <a:cubicBezTo>
                    <a:pt x="1680" y="183"/>
                    <a:pt x="1314" y="0"/>
                    <a:pt x="825"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63" name="Google Shape;463;p24"/>
            <p:cNvSpPr/>
            <p:nvPr/>
          </p:nvSpPr>
          <p:spPr>
            <a:xfrm>
              <a:off x="3664636" y="1849046"/>
              <a:ext cx="164314" cy="62850"/>
            </a:xfrm>
            <a:custGeom>
              <a:avLst/>
              <a:gdLst/>
              <a:ahLst/>
              <a:cxnLst/>
              <a:rect l="l" t="t" r="r" b="b"/>
              <a:pathLst>
                <a:path w="1681" h="643" extrusionOk="0">
                  <a:moveTo>
                    <a:pt x="1497" y="1"/>
                  </a:moveTo>
                  <a:cubicBezTo>
                    <a:pt x="1314" y="276"/>
                    <a:pt x="978" y="459"/>
                    <a:pt x="611" y="459"/>
                  </a:cubicBezTo>
                  <a:cubicBezTo>
                    <a:pt x="397" y="459"/>
                    <a:pt x="184" y="398"/>
                    <a:pt x="0" y="245"/>
                  </a:cubicBezTo>
                  <a:lnTo>
                    <a:pt x="0" y="245"/>
                  </a:lnTo>
                  <a:cubicBezTo>
                    <a:pt x="0" y="459"/>
                    <a:pt x="367" y="642"/>
                    <a:pt x="825" y="642"/>
                  </a:cubicBezTo>
                  <a:cubicBezTo>
                    <a:pt x="1283" y="642"/>
                    <a:pt x="1680" y="459"/>
                    <a:pt x="1680" y="245"/>
                  </a:cubicBezTo>
                  <a:cubicBezTo>
                    <a:pt x="1680" y="154"/>
                    <a:pt x="1619" y="62"/>
                    <a:pt x="1497"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64" name="Google Shape;464;p24"/>
            <p:cNvSpPr/>
            <p:nvPr/>
          </p:nvSpPr>
          <p:spPr>
            <a:xfrm>
              <a:off x="3703441" y="1885114"/>
              <a:ext cx="149358" cy="128632"/>
            </a:xfrm>
            <a:custGeom>
              <a:avLst/>
              <a:gdLst/>
              <a:ahLst/>
              <a:cxnLst/>
              <a:rect l="l" t="t" r="r" b="b"/>
              <a:pathLst>
                <a:path w="1528" h="1316" extrusionOk="0">
                  <a:moveTo>
                    <a:pt x="1209" y="0"/>
                  </a:moveTo>
                  <a:cubicBezTo>
                    <a:pt x="1017" y="0"/>
                    <a:pt x="737" y="148"/>
                    <a:pt x="489" y="396"/>
                  </a:cubicBezTo>
                  <a:cubicBezTo>
                    <a:pt x="153" y="701"/>
                    <a:pt x="0" y="1098"/>
                    <a:pt x="153" y="1251"/>
                  </a:cubicBezTo>
                  <a:cubicBezTo>
                    <a:pt x="197" y="1295"/>
                    <a:pt x="263" y="1316"/>
                    <a:pt x="343" y="1316"/>
                  </a:cubicBezTo>
                  <a:cubicBezTo>
                    <a:pt x="541" y="1316"/>
                    <a:pt x="821" y="1185"/>
                    <a:pt x="1039" y="945"/>
                  </a:cubicBezTo>
                  <a:cubicBezTo>
                    <a:pt x="1375" y="609"/>
                    <a:pt x="1528" y="212"/>
                    <a:pt x="1375" y="59"/>
                  </a:cubicBezTo>
                  <a:cubicBezTo>
                    <a:pt x="1335" y="19"/>
                    <a:pt x="1277" y="0"/>
                    <a:pt x="1209"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65" name="Google Shape;465;p24"/>
            <p:cNvSpPr/>
            <p:nvPr/>
          </p:nvSpPr>
          <p:spPr>
            <a:xfrm>
              <a:off x="3718396" y="1883746"/>
              <a:ext cx="134403" cy="129512"/>
            </a:xfrm>
            <a:custGeom>
              <a:avLst/>
              <a:gdLst/>
              <a:ahLst/>
              <a:cxnLst/>
              <a:rect l="l" t="t" r="r" b="b"/>
              <a:pathLst>
                <a:path w="1375" h="1325" extrusionOk="0">
                  <a:moveTo>
                    <a:pt x="1020" y="0"/>
                  </a:moveTo>
                  <a:cubicBezTo>
                    <a:pt x="965" y="0"/>
                    <a:pt x="910" y="15"/>
                    <a:pt x="855" y="43"/>
                  </a:cubicBezTo>
                  <a:cubicBezTo>
                    <a:pt x="978" y="623"/>
                    <a:pt x="581" y="1173"/>
                    <a:pt x="0" y="1234"/>
                  </a:cubicBezTo>
                  <a:cubicBezTo>
                    <a:pt x="0" y="1265"/>
                    <a:pt x="0" y="1265"/>
                    <a:pt x="0" y="1265"/>
                  </a:cubicBezTo>
                  <a:cubicBezTo>
                    <a:pt x="41" y="1306"/>
                    <a:pt x="100" y="1325"/>
                    <a:pt x="170" y="1325"/>
                  </a:cubicBezTo>
                  <a:cubicBezTo>
                    <a:pt x="361" y="1325"/>
                    <a:pt x="640" y="1183"/>
                    <a:pt x="886" y="959"/>
                  </a:cubicBezTo>
                  <a:cubicBezTo>
                    <a:pt x="1192" y="623"/>
                    <a:pt x="1375" y="226"/>
                    <a:pt x="1222" y="73"/>
                  </a:cubicBezTo>
                  <a:cubicBezTo>
                    <a:pt x="1155" y="23"/>
                    <a:pt x="1088" y="0"/>
                    <a:pt x="1020"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66" name="Google Shape;466;p24"/>
            <p:cNvSpPr/>
            <p:nvPr/>
          </p:nvSpPr>
          <p:spPr>
            <a:xfrm>
              <a:off x="3813894" y="1896844"/>
              <a:ext cx="74777" cy="167339"/>
            </a:xfrm>
            <a:custGeom>
              <a:avLst/>
              <a:gdLst/>
              <a:ahLst/>
              <a:cxnLst/>
              <a:rect l="l" t="t" r="r" b="b"/>
              <a:pathLst>
                <a:path w="765" h="1712" extrusionOk="0">
                  <a:moveTo>
                    <a:pt x="398" y="1"/>
                  </a:moveTo>
                  <a:cubicBezTo>
                    <a:pt x="184" y="1"/>
                    <a:pt x="1" y="398"/>
                    <a:pt x="1" y="856"/>
                  </a:cubicBezTo>
                  <a:cubicBezTo>
                    <a:pt x="1" y="1314"/>
                    <a:pt x="184" y="1711"/>
                    <a:pt x="398" y="1711"/>
                  </a:cubicBezTo>
                  <a:cubicBezTo>
                    <a:pt x="612" y="1711"/>
                    <a:pt x="764" y="1314"/>
                    <a:pt x="764" y="856"/>
                  </a:cubicBezTo>
                  <a:cubicBezTo>
                    <a:pt x="764" y="398"/>
                    <a:pt x="612" y="1"/>
                    <a:pt x="398"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67" name="Google Shape;467;p24"/>
            <p:cNvSpPr/>
            <p:nvPr/>
          </p:nvSpPr>
          <p:spPr>
            <a:xfrm>
              <a:off x="3819856" y="1911799"/>
              <a:ext cx="74777" cy="152384"/>
            </a:xfrm>
            <a:custGeom>
              <a:avLst/>
              <a:gdLst/>
              <a:ahLst/>
              <a:cxnLst/>
              <a:rect l="l" t="t" r="r" b="b"/>
              <a:pathLst>
                <a:path w="765" h="1559" extrusionOk="0">
                  <a:moveTo>
                    <a:pt x="551" y="0"/>
                  </a:moveTo>
                  <a:lnTo>
                    <a:pt x="551" y="0"/>
                  </a:lnTo>
                  <a:cubicBezTo>
                    <a:pt x="612" y="428"/>
                    <a:pt x="367" y="825"/>
                    <a:pt x="1" y="1039"/>
                  </a:cubicBezTo>
                  <a:cubicBezTo>
                    <a:pt x="62" y="1344"/>
                    <a:pt x="184" y="1558"/>
                    <a:pt x="367" y="1558"/>
                  </a:cubicBezTo>
                  <a:cubicBezTo>
                    <a:pt x="551" y="1558"/>
                    <a:pt x="764" y="1161"/>
                    <a:pt x="764" y="703"/>
                  </a:cubicBezTo>
                  <a:cubicBezTo>
                    <a:pt x="764" y="459"/>
                    <a:pt x="703" y="214"/>
                    <a:pt x="551"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68" name="Google Shape;468;p24"/>
            <p:cNvSpPr/>
            <p:nvPr/>
          </p:nvSpPr>
          <p:spPr>
            <a:xfrm>
              <a:off x="3855729" y="1885017"/>
              <a:ext cx="149358" cy="128730"/>
            </a:xfrm>
            <a:custGeom>
              <a:avLst/>
              <a:gdLst/>
              <a:ahLst/>
              <a:cxnLst/>
              <a:rect l="l" t="t" r="r" b="b"/>
              <a:pathLst>
                <a:path w="1528" h="1317" extrusionOk="0">
                  <a:moveTo>
                    <a:pt x="336" y="1"/>
                  </a:moveTo>
                  <a:cubicBezTo>
                    <a:pt x="264" y="1"/>
                    <a:pt x="202" y="20"/>
                    <a:pt x="153" y="60"/>
                  </a:cubicBezTo>
                  <a:cubicBezTo>
                    <a:pt x="0" y="213"/>
                    <a:pt x="153" y="610"/>
                    <a:pt x="489" y="946"/>
                  </a:cubicBezTo>
                  <a:cubicBezTo>
                    <a:pt x="729" y="1186"/>
                    <a:pt x="999" y="1317"/>
                    <a:pt x="1190" y="1317"/>
                  </a:cubicBezTo>
                  <a:cubicBezTo>
                    <a:pt x="1267" y="1317"/>
                    <a:pt x="1331" y="1296"/>
                    <a:pt x="1375" y="1252"/>
                  </a:cubicBezTo>
                  <a:cubicBezTo>
                    <a:pt x="1528" y="1099"/>
                    <a:pt x="1375" y="702"/>
                    <a:pt x="1039" y="366"/>
                  </a:cubicBezTo>
                  <a:cubicBezTo>
                    <a:pt x="793" y="142"/>
                    <a:pt x="531" y="1"/>
                    <a:pt x="33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69" name="Google Shape;469;p24"/>
            <p:cNvSpPr/>
            <p:nvPr/>
          </p:nvSpPr>
          <p:spPr>
            <a:xfrm>
              <a:off x="3855729" y="1885114"/>
              <a:ext cx="137433" cy="113384"/>
            </a:xfrm>
            <a:custGeom>
              <a:avLst/>
              <a:gdLst/>
              <a:ahLst/>
              <a:cxnLst/>
              <a:rect l="l" t="t" r="r" b="b"/>
              <a:pathLst>
                <a:path w="1406" h="1160" extrusionOk="0">
                  <a:moveTo>
                    <a:pt x="320" y="0"/>
                  </a:moveTo>
                  <a:cubicBezTo>
                    <a:pt x="251" y="0"/>
                    <a:pt x="193" y="19"/>
                    <a:pt x="153" y="59"/>
                  </a:cubicBezTo>
                  <a:cubicBezTo>
                    <a:pt x="0" y="212"/>
                    <a:pt x="153" y="609"/>
                    <a:pt x="459" y="945"/>
                  </a:cubicBezTo>
                  <a:lnTo>
                    <a:pt x="489" y="945"/>
                  </a:lnTo>
                  <a:cubicBezTo>
                    <a:pt x="581" y="945"/>
                    <a:pt x="672" y="915"/>
                    <a:pt x="734" y="915"/>
                  </a:cubicBezTo>
                  <a:cubicBezTo>
                    <a:pt x="978" y="915"/>
                    <a:pt x="1222" y="1006"/>
                    <a:pt x="1406" y="1159"/>
                  </a:cubicBezTo>
                  <a:cubicBezTo>
                    <a:pt x="1406" y="854"/>
                    <a:pt x="1283" y="579"/>
                    <a:pt x="1039" y="396"/>
                  </a:cubicBezTo>
                  <a:cubicBezTo>
                    <a:pt x="792" y="148"/>
                    <a:pt x="511" y="0"/>
                    <a:pt x="320"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70" name="Google Shape;470;p24"/>
            <p:cNvSpPr/>
            <p:nvPr/>
          </p:nvSpPr>
          <p:spPr>
            <a:xfrm>
              <a:off x="3879579" y="1837122"/>
              <a:ext cx="167344" cy="74775"/>
            </a:xfrm>
            <a:custGeom>
              <a:avLst/>
              <a:gdLst/>
              <a:ahLst/>
              <a:cxnLst/>
              <a:rect l="l" t="t" r="r" b="b"/>
              <a:pathLst>
                <a:path w="1712" h="765" extrusionOk="0">
                  <a:moveTo>
                    <a:pt x="856" y="1"/>
                  </a:moveTo>
                  <a:cubicBezTo>
                    <a:pt x="367" y="1"/>
                    <a:pt x="1" y="184"/>
                    <a:pt x="1" y="367"/>
                  </a:cubicBezTo>
                  <a:cubicBezTo>
                    <a:pt x="1" y="581"/>
                    <a:pt x="367" y="764"/>
                    <a:pt x="856" y="764"/>
                  </a:cubicBezTo>
                  <a:cubicBezTo>
                    <a:pt x="1314" y="764"/>
                    <a:pt x="1711" y="581"/>
                    <a:pt x="1711" y="367"/>
                  </a:cubicBezTo>
                  <a:cubicBezTo>
                    <a:pt x="1711" y="184"/>
                    <a:pt x="1314" y="1"/>
                    <a:pt x="85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71" name="Google Shape;471;p24"/>
            <p:cNvSpPr/>
            <p:nvPr/>
          </p:nvSpPr>
          <p:spPr>
            <a:xfrm>
              <a:off x="3879579" y="1837122"/>
              <a:ext cx="146426" cy="74775"/>
            </a:xfrm>
            <a:custGeom>
              <a:avLst/>
              <a:gdLst/>
              <a:ahLst/>
              <a:cxnLst/>
              <a:rect l="l" t="t" r="r" b="b"/>
              <a:pathLst>
                <a:path w="1498" h="765" extrusionOk="0">
                  <a:moveTo>
                    <a:pt x="490" y="1"/>
                  </a:moveTo>
                  <a:cubicBezTo>
                    <a:pt x="184" y="62"/>
                    <a:pt x="1" y="214"/>
                    <a:pt x="1" y="398"/>
                  </a:cubicBezTo>
                  <a:cubicBezTo>
                    <a:pt x="1" y="612"/>
                    <a:pt x="367" y="764"/>
                    <a:pt x="856" y="764"/>
                  </a:cubicBezTo>
                  <a:cubicBezTo>
                    <a:pt x="1070" y="764"/>
                    <a:pt x="1314" y="703"/>
                    <a:pt x="1498" y="612"/>
                  </a:cubicBezTo>
                  <a:lnTo>
                    <a:pt x="1437" y="612"/>
                  </a:lnTo>
                  <a:cubicBezTo>
                    <a:pt x="1414" y="613"/>
                    <a:pt x="1392" y="614"/>
                    <a:pt x="1370" y="614"/>
                  </a:cubicBezTo>
                  <a:cubicBezTo>
                    <a:pt x="995" y="614"/>
                    <a:pt x="634" y="375"/>
                    <a:pt x="49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72" name="Google Shape;472;p24"/>
            <p:cNvSpPr/>
            <p:nvPr/>
          </p:nvSpPr>
          <p:spPr>
            <a:xfrm>
              <a:off x="3855729" y="1732241"/>
              <a:ext cx="149358" cy="128730"/>
            </a:xfrm>
            <a:custGeom>
              <a:avLst/>
              <a:gdLst/>
              <a:ahLst/>
              <a:cxnLst/>
              <a:rect l="l" t="t" r="r" b="b"/>
              <a:pathLst>
                <a:path w="1528" h="1317" extrusionOk="0">
                  <a:moveTo>
                    <a:pt x="1185" y="1"/>
                  </a:moveTo>
                  <a:cubicBezTo>
                    <a:pt x="987" y="1"/>
                    <a:pt x="707" y="131"/>
                    <a:pt x="489" y="371"/>
                  </a:cubicBezTo>
                  <a:cubicBezTo>
                    <a:pt x="153" y="707"/>
                    <a:pt x="0" y="1104"/>
                    <a:pt x="153" y="1257"/>
                  </a:cubicBezTo>
                  <a:cubicBezTo>
                    <a:pt x="194" y="1298"/>
                    <a:pt x="253" y="1317"/>
                    <a:pt x="323" y="1317"/>
                  </a:cubicBezTo>
                  <a:cubicBezTo>
                    <a:pt x="514" y="1317"/>
                    <a:pt x="793" y="1175"/>
                    <a:pt x="1039" y="951"/>
                  </a:cubicBezTo>
                  <a:cubicBezTo>
                    <a:pt x="1375" y="615"/>
                    <a:pt x="1528" y="218"/>
                    <a:pt x="1375" y="66"/>
                  </a:cubicBezTo>
                  <a:cubicBezTo>
                    <a:pt x="1331" y="22"/>
                    <a:pt x="1265" y="1"/>
                    <a:pt x="1185"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73" name="Google Shape;473;p24"/>
            <p:cNvSpPr/>
            <p:nvPr/>
          </p:nvSpPr>
          <p:spPr>
            <a:xfrm>
              <a:off x="3861692" y="1792354"/>
              <a:ext cx="122478" cy="66076"/>
            </a:xfrm>
            <a:custGeom>
              <a:avLst/>
              <a:gdLst/>
              <a:ahLst/>
              <a:cxnLst/>
              <a:rect l="l" t="t" r="r" b="b"/>
              <a:pathLst>
                <a:path w="1253" h="676" extrusionOk="0">
                  <a:moveTo>
                    <a:pt x="1253" y="0"/>
                  </a:moveTo>
                  <a:lnTo>
                    <a:pt x="1253" y="0"/>
                  </a:lnTo>
                  <a:cubicBezTo>
                    <a:pt x="1100" y="184"/>
                    <a:pt x="856" y="275"/>
                    <a:pt x="642" y="275"/>
                  </a:cubicBezTo>
                  <a:cubicBezTo>
                    <a:pt x="459" y="275"/>
                    <a:pt x="275" y="214"/>
                    <a:pt x="153" y="123"/>
                  </a:cubicBezTo>
                  <a:cubicBezTo>
                    <a:pt x="31" y="336"/>
                    <a:pt x="0" y="550"/>
                    <a:pt x="92" y="642"/>
                  </a:cubicBezTo>
                  <a:cubicBezTo>
                    <a:pt x="121" y="664"/>
                    <a:pt x="169" y="675"/>
                    <a:pt x="228" y="675"/>
                  </a:cubicBezTo>
                  <a:cubicBezTo>
                    <a:pt x="415" y="675"/>
                    <a:pt x="723" y="561"/>
                    <a:pt x="978" y="306"/>
                  </a:cubicBezTo>
                  <a:cubicBezTo>
                    <a:pt x="1070" y="214"/>
                    <a:pt x="1161" y="123"/>
                    <a:pt x="1253"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74" name="Google Shape;474;p24"/>
            <p:cNvSpPr/>
            <p:nvPr/>
          </p:nvSpPr>
          <p:spPr>
            <a:xfrm>
              <a:off x="3804999" y="1834189"/>
              <a:ext cx="89634" cy="76730"/>
            </a:xfrm>
            <a:custGeom>
              <a:avLst/>
              <a:gdLst/>
              <a:ahLst/>
              <a:cxnLst/>
              <a:rect l="l" t="t" r="r" b="b"/>
              <a:pathLst>
                <a:path w="917" h="785" extrusionOk="0">
                  <a:moveTo>
                    <a:pt x="519" y="0"/>
                  </a:moveTo>
                  <a:cubicBezTo>
                    <a:pt x="183" y="0"/>
                    <a:pt x="0" y="428"/>
                    <a:pt x="244" y="672"/>
                  </a:cubicBezTo>
                  <a:cubicBezTo>
                    <a:pt x="322" y="750"/>
                    <a:pt x="419" y="784"/>
                    <a:pt x="514" y="784"/>
                  </a:cubicBezTo>
                  <a:cubicBezTo>
                    <a:pt x="718" y="784"/>
                    <a:pt x="916" y="626"/>
                    <a:pt x="916" y="397"/>
                  </a:cubicBezTo>
                  <a:cubicBezTo>
                    <a:pt x="916" y="183"/>
                    <a:pt x="733" y="0"/>
                    <a:pt x="519" y="0"/>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75" name="Google Shape;475;p24"/>
            <p:cNvSpPr/>
            <p:nvPr/>
          </p:nvSpPr>
          <p:spPr>
            <a:xfrm>
              <a:off x="4587261" y="1872994"/>
              <a:ext cx="77709" cy="167242"/>
            </a:xfrm>
            <a:custGeom>
              <a:avLst/>
              <a:gdLst/>
              <a:ahLst/>
              <a:cxnLst/>
              <a:rect l="l" t="t" r="r" b="b"/>
              <a:pathLst>
                <a:path w="795" h="1711" extrusionOk="0">
                  <a:moveTo>
                    <a:pt x="398" y="0"/>
                  </a:moveTo>
                  <a:cubicBezTo>
                    <a:pt x="184" y="0"/>
                    <a:pt x="1" y="397"/>
                    <a:pt x="1" y="856"/>
                  </a:cubicBezTo>
                  <a:cubicBezTo>
                    <a:pt x="1" y="1314"/>
                    <a:pt x="184" y="1711"/>
                    <a:pt x="398" y="1711"/>
                  </a:cubicBezTo>
                  <a:cubicBezTo>
                    <a:pt x="612" y="1711"/>
                    <a:pt x="795" y="1314"/>
                    <a:pt x="795" y="856"/>
                  </a:cubicBezTo>
                  <a:cubicBezTo>
                    <a:pt x="795" y="367"/>
                    <a:pt x="612" y="0"/>
                    <a:pt x="398"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76" name="Google Shape;476;p24"/>
            <p:cNvSpPr/>
            <p:nvPr/>
          </p:nvSpPr>
          <p:spPr>
            <a:xfrm>
              <a:off x="4587261" y="1977483"/>
              <a:ext cx="74777" cy="59820"/>
            </a:xfrm>
            <a:custGeom>
              <a:avLst/>
              <a:gdLst/>
              <a:ahLst/>
              <a:cxnLst/>
              <a:rect l="l" t="t" r="r" b="b"/>
              <a:pathLst>
                <a:path w="765" h="612" extrusionOk="0">
                  <a:moveTo>
                    <a:pt x="764" y="0"/>
                  </a:moveTo>
                  <a:cubicBezTo>
                    <a:pt x="642" y="61"/>
                    <a:pt x="490" y="92"/>
                    <a:pt x="337" y="92"/>
                  </a:cubicBezTo>
                  <a:cubicBezTo>
                    <a:pt x="215" y="92"/>
                    <a:pt x="123" y="61"/>
                    <a:pt x="1" y="31"/>
                  </a:cubicBezTo>
                  <a:lnTo>
                    <a:pt x="1" y="31"/>
                  </a:lnTo>
                  <a:cubicBezTo>
                    <a:pt x="62" y="367"/>
                    <a:pt x="215" y="611"/>
                    <a:pt x="398" y="611"/>
                  </a:cubicBezTo>
                  <a:cubicBezTo>
                    <a:pt x="581" y="611"/>
                    <a:pt x="734" y="367"/>
                    <a:pt x="764"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77" name="Google Shape;477;p24"/>
            <p:cNvSpPr/>
            <p:nvPr/>
          </p:nvSpPr>
          <p:spPr>
            <a:xfrm>
              <a:off x="4473778" y="1923333"/>
              <a:ext cx="149456" cy="128730"/>
            </a:xfrm>
            <a:custGeom>
              <a:avLst/>
              <a:gdLst/>
              <a:ahLst/>
              <a:cxnLst/>
              <a:rect l="l" t="t" r="r" b="b"/>
              <a:pathLst>
                <a:path w="1529" h="1317" extrusionOk="0">
                  <a:moveTo>
                    <a:pt x="338" y="1"/>
                  </a:moveTo>
                  <a:cubicBezTo>
                    <a:pt x="261" y="1"/>
                    <a:pt x="197" y="22"/>
                    <a:pt x="154" y="66"/>
                  </a:cubicBezTo>
                  <a:cubicBezTo>
                    <a:pt x="1" y="218"/>
                    <a:pt x="154" y="615"/>
                    <a:pt x="490" y="921"/>
                  </a:cubicBezTo>
                  <a:cubicBezTo>
                    <a:pt x="737" y="1168"/>
                    <a:pt x="1017" y="1316"/>
                    <a:pt x="1209" y="1316"/>
                  </a:cubicBezTo>
                  <a:cubicBezTo>
                    <a:pt x="1278" y="1316"/>
                    <a:pt x="1335" y="1297"/>
                    <a:pt x="1376" y="1257"/>
                  </a:cubicBezTo>
                  <a:cubicBezTo>
                    <a:pt x="1528" y="1104"/>
                    <a:pt x="1376" y="707"/>
                    <a:pt x="1040" y="371"/>
                  </a:cubicBezTo>
                  <a:cubicBezTo>
                    <a:pt x="800" y="131"/>
                    <a:pt x="529" y="1"/>
                    <a:pt x="338"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78" name="Google Shape;478;p24"/>
            <p:cNvSpPr/>
            <p:nvPr/>
          </p:nvSpPr>
          <p:spPr>
            <a:xfrm>
              <a:off x="4524606" y="2001333"/>
              <a:ext cx="92665" cy="53760"/>
            </a:xfrm>
            <a:custGeom>
              <a:avLst/>
              <a:gdLst/>
              <a:ahLst/>
              <a:cxnLst/>
              <a:rect l="l" t="t" r="r" b="b"/>
              <a:pathLst>
                <a:path w="948" h="550" extrusionOk="0">
                  <a:moveTo>
                    <a:pt x="825" y="1"/>
                  </a:moveTo>
                  <a:cubicBezTo>
                    <a:pt x="642" y="123"/>
                    <a:pt x="428" y="184"/>
                    <a:pt x="184" y="184"/>
                  </a:cubicBezTo>
                  <a:lnTo>
                    <a:pt x="0" y="184"/>
                  </a:lnTo>
                  <a:cubicBezTo>
                    <a:pt x="224" y="408"/>
                    <a:pt x="497" y="549"/>
                    <a:pt x="687" y="549"/>
                  </a:cubicBezTo>
                  <a:cubicBezTo>
                    <a:pt x="756" y="549"/>
                    <a:pt x="815" y="530"/>
                    <a:pt x="856" y="490"/>
                  </a:cubicBezTo>
                  <a:cubicBezTo>
                    <a:pt x="947" y="398"/>
                    <a:pt x="917" y="215"/>
                    <a:pt x="825"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79" name="Google Shape;479;p24"/>
            <p:cNvSpPr/>
            <p:nvPr/>
          </p:nvSpPr>
          <p:spPr>
            <a:xfrm>
              <a:off x="4432040" y="2025281"/>
              <a:ext cx="167246" cy="74677"/>
            </a:xfrm>
            <a:custGeom>
              <a:avLst/>
              <a:gdLst/>
              <a:ahLst/>
              <a:cxnLst/>
              <a:rect l="l" t="t" r="r" b="b"/>
              <a:pathLst>
                <a:path w="1711" h="764" extrusionOk="0">
                  <a:moveTo>
                    <a:pt x="856" y="0"/>
                  </a:moveTo>
                  <a:cubicBezTo>
                    <a:pt x="397" y="0"/>
                    <a:pt x="0" y="183"/>
                    <a:pt x="0" y="367"/>
                  </a:cubicBezTo>
                  <a:cubicBezTo>
                    <a:pt x="0" y="581"/>
                    <a:pt x="397" y="764"/>
                    <a:pt x="856" y="764"/>
                  </a:cubicBezTo>
                  <a:cubicBezTo>
                    <a:pt x="1314" y="764"/>
                    <a:pt x="1711" y="581"/>
                    <a:pt x="1711" y="367"/>
                  </a:cubicBezTo>
                  <a:cubicBezTo>
                    <a:pt x="1711" y="183"/>
                    <a:pt x="1314" y="0"/>
                    <a:pt x="856"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80" name="Google Shape;480;p24"/>
            <p:cNvSpPr/>
            <p:nvPr/>
          </p:nvSpPr>
          <p:spPr>
            <a:xfrm>
              <a:off x="4434972" y="2040138"/>
              <a:ext cx="164314" cy="62850"/>
            </a:xfrm>
            <a:custGeom>
              <a:avLst/>
              <a:gdLst/>
              <a:ahLst/>
              <a:cxnLst/>
              <a:rect l="l" t="t" r="r" b="b"/>
              <a:pathLst>
                <a:path w="1681" h="643" extrusionOk="0">
                  <a:moveTo>
                    <a:pt x="1498" y="1"/>
                  </a:moveTo>
                  <a:cubicBezTo>
                    <a:pt x="1314" y="306"/>
                    <a:pt x="978" y="459"/>
                    <a:pt x="612" y="459"/>
                  </a:cubicBezTo>
                  <a:cubicBezTo>
                    <a:pt x="398" y="459"/>
                    <a:pt x="184" y="398"/>
                    <a:pt x="1" y="276"/>
                  </a:cubicBezTo>
                  <a:lnTo>
                    <a:pt x="1" y="276"/>
                  </a:lnTo>
                  <a:cubicBezTo>
                    <a:pt x="1" y="459"/>
                    <a:pt x="367" y="642"/>
                    <a:pt x="826" y="642"/>
                  </a:cubicBezTo>
                  <a:cubicBezTo>
                    <a:pt x="1284" y="642"/>
                    <a:pt x="1681" y="459"/>
                    <a:pt x="1681" y="276"/>
                  </a:cubicBezTo>
                  <a:cubicBezTo>
                    <a:pt x="1681" y="154"/>
                    <a:pt x="1620" y="62"/>
                    <a:pt x="1498"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81" name="Google Shape;481;p24"/>
            <p:cNvSpPr/>
            <p:nvPr/>
          </p:nvSpPr>
          <p:spPr>
            <a:xfrm>
              <a:off x="4473778" y="2075619"/>
              <a:ext cx="149456" cy="129219"/>
            </a:xfrm>
            <a:custGeom>
              <a:avLst/>
              <a:gdLst/>
              <a:ahLst/>
              <a:cxnLst/>
              <a:rect l="l" t="t" r="r" b="b"/>
              <a:pathLst>
                <a:path w="1529" h="1322" extrusionOk="0">
                  <a:moveTo>
                    <a:pt x="1191" y="1"/>
                  </a:moveTo>
                  <a:cubicBezTo>
                    <a:pt x="1000" y="1"/>
                    <a:pt x="729" y="131"/>
                    <a:pt x="490" y="371"/>
                  </a:cubicBezTo>
                  <a:cubicBezTo>
                    <a:pt x="154" y="738"/>
                    <a:pt x="1" y="1104"/>
                    <a:pt x="154" y="1257"/>
                  </a:cubicBezTo>
                  <a:cubicBezTo>
                    <a:pt x="197" y="1301"/>
                    <a:pt x="264" y="1322"/>
                    <a:pt x="344" y="1322"/>
                  </a:cubicBezTo>
                  <a:cubicBezTo>
                    <a:pt x="542" y="1322"/>
                    <a:pt x="822" y="1191"/>
                    <a:pt x="1040" y="951"/>
                  </a:cubicBezTo>
                  <a:cubicBezTo>
                    <a:pt x="1376" y="615"/>
                    <a:pt x="1528" y="218"/>
                    <a:pt x="1376" y="66"/>
                  </a:cubicBezTo>
                  <a:cubicBezTo>
                    <a:pt x="1332" y="22"/>
                    <a:pt x="1268" y="1"/>
                    <a:pt x="1191"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82" name="Google Shape;482;p24"/>
            <p:cNvSpPr/>
            <p:nvPr/>
          </p:nvSpPr>
          <p:spPr>
            <a:xfrm>
              <a:off x="4488733" y="2074837"/>
              <a:ext cx="134501" cy="129512"/>
            </a:xfrm>
            <a:custGeom>
              <a:avLst/>
              <a:gdLst/>
              <a:ahLst/>
              <a:cxnLst/>
              <a:rect l="l" t="t" r="r" b="b"/>
              <a:pathLst>
                <a:path w="1376" h="1325" extrusionOk="0">
                  <a:moveTo>
                    <a:pt x="1026" y="0"/>
                  </a:moveTo>
                  <a:cubicBezTo>
                    <a:pt x="975" y="0"/>
                    <a:pt x="928" y="16"/>
                    <a:pt x="887" y="43"/>
                  </a:cubicBezTo>
                  <a:cubicBezTo>
                    <a:pt x="978" y="623"/>
                    <a:pt x="581" y="1173"/>
                    <a:pt x="1" y="1234"/>
                  </a:cubicBezTo>
                  <a:lnTo>
                    <a:pt x="1" y="1265"/>
                  </a:lnTo>
                  <a:cubicBezTo>
                    <a:pt x="42" y="1306"/>
                    <a:pt x="100" y="1325"/>
                    <a:pt x="170" y="1325"/>
                  </a:cubicBezTo>
                  <a:cubicBezTo>
                    <a:pt x="362" y="1325"/>
                    <a:pt x="641" y="1183"/>
                    <a:pt x="887" y="959"/>
                  </a:cubicBezTo>
                  <a:cubicBezTo>
                    <a:pt x="1223" y="623"/>
                    <a:pt x="1375" y="226"/>
                    <a:pt x="1223" y="74"/>
                  </a:cubicBezTo>
                  <a:cubicBezTo>
                    <a:pt x="1155" y="23"/>
                    <a:pt x="1088" y="0"/>
                    <a:pt x="1026"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83" name="Google Shape;483;p24"/>
            <p:cNvSpPr/>
            <p:nvPr/>
          </p:nvSpPr>
          <p:spPr>
            <a:xfrm>
              <a:off x="4584328" y="2087935"/>
              <a:ext cx="74679" cy="167339"/>
            </a:xfrm>
            <a:custGeom>
              <a:avLst/>
              <a:gdLst/>
              <a:ahLst/>
              <a:cxnLst/>
              <a:rect l="l" t="t" r="r" b="b"/>
              <a:pathLst>
                <a:path w="764" h="1712" extrusionOk="0">
                  <a:moveTo>
                    <a:pt x="397" y="1"/>
                  </a:moveTo>
                  <a:cubicBezTo>
                    <a:pt x="183" y="1"/>
                    <a:pt x="0" y="398"/>
                    <a:pt x="0" y="856"/>
                  </a:cubicBezTo>
                  <a:cubicBezTo>
                    <a:pt x="0" y="1314"/>
                    <a:pt x="153" y="1711"/>
                    <a:pt x="367" y="1711"/>
                  </a:cubicBezTo>
                  <a:cubicBezTo>
                    <a:pt x="611" y="1711"/>
                    <a:pt x="764" y="1314"/>
                    <a:pt x="764" y="856"/>
                  </a:cubicBezTo>
                  <a:cubicBezTo>
                    <a:pt x="764" y="398"/>
                    <a:pt x="611" y="1"/>
                    <a:pt x="397"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84" name="Google Shape;484;p24"/>
            <p:cNvSpPr/>
            <p:nvPr/>
          </p:nvSpPr>
          <p:spPr>
            <a:xfrm>
              <a:off x="4590291" y="2102890"/>
              <a:ext cx="74679" cy="152384"/>
            </a:xfrm>
            <a:custGeom>
              <a:avLst/>
              <a:gdLst/>
              <a:ahLst/>
              <a:cxnLst/>
              <a:rect l="l" t="t" r="r" b="b"/>
              <a:pathLst>
                <a:path w="764" h="1559" extrusionOk="0">
                  <a:moveTo>
                    <a:pt x="550" y="0"/>
                  </a:moveTo>
                  <a:lnTo>
                    <a:pt x="550" y="0"/>
                  </a:lnTo>
                  <a:cubicBezTo>
                    <a:pt x="611" y="428"/>
                    <a:pt x="367" y="825"/>
                    <a:pt x="0" y="1039"/>
                  </a:cubicBezTo>
                  <a:cubicBezTo>
                    <a:pt x="61" y="1345"/>
                    <a:pt x="184" y="1558"/>
                    <a:pt x="336" y="1558"/>
                  </a:cubicBezTo>
                  <a:cubicBezTo>
                    <a:pt x="581" y="1558"/>
                    <a:pt x="764" y="1161"/>
                    <a:pt x="764" y="703"/>
                  </a:cubicBezTo>
                  <a:cubicBezTo>
                    <a:pt x="764" y="459"/>
                    <a:pt x="703" y="214"/>
                    <a:pt x="550"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85" name="Google Shape;485;p24"/>
            <p:cNvSpPr/>
            <p:nvPr/>
          </p:nvSpPr>
          <p:spPr>
            <a:xfrm>
              <a:off x="4626066" y="2076108"/>
              <a:ext cx="149456" cy="128730"/>
            </a:xfrm>
            <a:custGeom>
              <a:avLst/>
              <a:gdLst/>
              <a:ahLst/>
              <a:cxnLst/>
              <a:rect l="l" t="t" r="r" b="b"/>
              <a:pathLst>
                <a:path w="1529" h="1317" extrusionOk="0">
                  <a:moveTo>
                    <a:pt x="323" y="1"/>
                  </a:moveTo>
                  <a:cubicBezTo>
                    <a:pt x="253" y="1"/>
                    <a:pt x="195" y="20"/>
                    <a:pt x="154" y="61"/>
                  </a:cubicBezTo>
                  <a:cubicBezTo>
                    <a:pt x="1" y="213"/>
                    <a:pt x="154" y="610"/>
                    <a:pt x="490" y="946"/>
                  </a:cubicBezTo>
                  <a:cubicBezTo>
                    <a:pt x="729" y="1186"/>
                    <a:pt x="1000" y="1317"/>
                    <a:pt x="1191" y="1317"/>
                  </a:cubicBezTo>
                  <a:cubicBezTo>
                    <a:pt x="1268" y="1317"/>
                    <a:pt x="1332" y="1296"/>
                    <a:pt x="1376" y="1252"/>
                  </a:cubicBezTo>
                  <a:cubicBezTo>
                    <a:pt x="1528" y="1099"/>
                    <a:pt x="1376" y="702"/>
                    <a:pt x="1040" y="366"/>
                  </a:cubicBezTo>
                  <a:cubicBezTo>
                    <a:pt x="794" y="142"/>
                    <a:pt x="515" y="1"/>
                    <a:pt x="323"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86" name="Google Shape;486;p24"/>
            <p:cNvSpPr/>
            <p:nvPr/>
          </p:nvSpPr>
          <p:spPr>
            <a:xfrm>
              <a:off x="4626066" y="2076206"/>
              <a:ext cx="137531" cy="113384"/>
            </a:xfrm>
            <a:custGeom>
              <a:avLst/>
              <a:gdLst/>
              <a:ahLst/>
              <a:cxnLst/>
              <a:rect l="l" t="t" r="r" b="b"/>
              <a:pathLst>
                <a:path w="1407" h="1160" extrusionOk="0">
                  <a:moveTo>
                    <a:pt x="320" y="0"/>
                  </a:moveTo>
                  <a:cubicBezTo>
                    <a:pt x="251" y="0"/>
                    <a:pt x="194" y="19"/>
                    <a:pt x="154" y="60"/>
                  </a:cubicBezTo>
                  <a:cubicBezTo>
                    <a:pt x="1" y="212"/>
                    <a:pt x="154" y="609"/>
                    <a:pt x="459" y="945"/>
                  </a:cubicBezTo>
                  <a:lnTo>
                    <a:pt x="490" y="945"/>
                  </a:lnTo>
                  <a:cubicBezTo>
                    <a:pt x="581" y="945"/>
                    <a:pt x="673" y="915"/>
                    <a:pt x="734" y="915"/>
                  </a:cubicBezTo>
                  <a:cubicBezTo>
                    <a:pt x="978" y="915"/>
                    <a:pt x="1223" y="1007"/>
                    <a:pt x="1406" y="1159"/>
                  </a:cubicBezTo>
                  <a:cubicBezTo>
                    <a:pt x="1406" y="854"/>
                    <a:pt x="1284" y="579"/>
                    <a:pt x="1040" y="396"/>
                  </a:cubicBezTo>
                  <a:cubicBezTo>
                    <a:pt x="792" y="148"/>
                    <a:pt x="512" y="0"/>
                    <a:pt x="320"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87" name="Google Shape;487;p24"/>
            <p:cNvSpPr/>
            <p:nvPr/>
          </p:nvSpPr>
          <p:spPr>
            <a:xfrm>
              <a:off x="4650014" y="2028213"/>
              <a:ext cx="167246" cy="74775"/>
            </a:xfrm>
            <a:custGeom>
              <a:avLst/>
              <a:gdLst/>
              <a:ahLst/>
              <a:cxnLst/>
              <a:rect l="l" t="t" r="r" b="b"/>
              <a:pathLst>
                <a:path w="1711" h="765" extrusionOk="0">
                  <a:moveTo>
                    <a:pt x="856" y="1"/>
                  </a:moveTo>
                  <a:cubicBezTo>
                    <a:pt x="367" y="1"/>
                    <a:pt x="0" y="184"/>
                    <a:pt x="0" y="367"/>
                  </a:cubicBezTo>
                  <a:cubicBezTo>
                    <a:pt x="0" y="581"/>
                    <a:pt x="367" y="764"/>
                    <a:pt x="856" y="764"/>
                  </a:cubicBezTo>
                  <a:cubicBezTo>
                    <a:pt x="1314" y="764"/>
                    <a:pt x="1711" y="581"/>
                    <a:pt x="1711" y="367"/>
                  </a:cubicBezTo>
                  <a:cubicBezTo>
                    <a:pt x="1711" y="184"/>
                    <a:pt x="1314" y="1"/>
                    <a:pt x="85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88" name="Google Shape;488;p24"/>
            <p:cNvSpPr/>
            <p:nvPr/>
          </p:nvSpPr>
          <p:spPr>
            <a:xfrm>
              <a:off x="4650014" y="2028213"/>
              <a:ext cx="146426" cy="72527"/>
            </a:xfrm>
            <a:custGeom>
              <a:avLst/>
              <a:gdLst/>
              <a:ahLst/>
              <a:cxnLst/>
              <a:rect l="l" t="t" r="r" b="b"/>
              <a:pathLst>
                <a:path w="1498" h="742" extrusionOk="0">
                  <a:moveTo>
                    <a:pt x="489" y="1"/>
                  </a:moveTo>
                  <a:cubicBezTo>
                    <a:pt x="184" y="62"/>
                    <a:pt x="0" y="215"/>
                    <a:pt x="0" y="367"/>
                  </a:cubicBezTo>
                  <a:cubicBezTo>
                    <a:pt x="0" y="581"/>
                    <a:pt x="367" y="734"/>
                    <a:pt x="856" y="734"/>
                  </a:cubicBezTo>
                  <a:cubicBezTo>
                    <a:pt x="893" y="739"/>
                    <a:pt x="932" y="742"/>
                    <a:pt x="972" y="742"/>
                  </a:cubicBezTo>
                  <a:cubicBezTo>
                    <a:pt x="1154" y="742"/>
                    <a:pt x="1346" y="687"/>
                    <a:pt x="1497" y="612"/>
                  </a:cubicBezTo>
                  <a:lnTo>
                    <a:pt x="1436" y="612"/>
                  </a:lnTo>
                  <a:cubicBezTo>
                    <a:pt x="1414" y="613"/>
                    <a:pt x="1391" y="614"/>
                    <a:pt x="1369" y="614"/>
                  </a:cubicBezTo>
                  <a:cubicBezTo>
                    <a:pt x="995" y="614"/>
                    <a:pt x="633" y="375"/>
                    <a:pt x="489"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89" name="Google Shape;489;p24"/>
            <p:cNvSpPr/>
            <p:nvPr/>
          </p:nvSpPr>
          <p:spPr>
            <a:xfrm>
              <a:off x="4626066" y="1923333"/>
              <a:ext cx="149456" cy="128730"/>
            </a:xfrm>
            <a:custGeom>
              <a:avLst/>
              <a:gdLst/>
              <a:ahLst/>
              <a:cxnLst/>
              <a:rect l="l" t="t" r="r" b="b"/>
              <a:pathLst>
                <a:path w="1529" h="1317" extrusionOk="0">
                  <a:moveTo>
                    <a:pt x="1186" y="1"/>
                  </a:moveTo>
                  <a:cubicBezTo>
                    <a:pt x="987" y="1"/>
                    <a:pt x="707" y="131"/>
                    <a:pt x="490" y="371"/>
                  </a:cubicBezTo>
                  <a:cubicBezTo>
                    <a:pt x="154" y="707"/>
                    <a:pt x="1" y="1104"/>
                    <a:pt x="154" y="1257"/>
                  </a:cubicBezTo>
                  <a:cubicBezTo>
                    <a:pt x="194" y="1297"/>
                    <a:pt x="251" y="1316"/>
                    <a:pt x="320" y="1316"/>
                  </a:cubicBezTo>
                  <a:cubicBezTo>
                    <a:pt x="512" y="1316"/>
                    <a:pt x="792" y="1168"/>
                    <a:pt x="1040" y="921"/>
                  </a:cubicBezTo>
                  <a:cubicBezTo>
                    <a:pt x="1376" y="615"/>
                    <a:pt x="1528" y="218"/>
                    <a:pt x="1376" y="66"/>
                  </a:cubicBezTo>
                  <a:cubicBezTo>
                    <a:pt x="1332" y="22"/>
                    <a:pt x="1265" y="1"/>
                    <a:pt x="118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90" name="Google Shape;490;p24"/>
            <p:cNvSpPr/>
            <p:nvPr/>
          </p:nvSpPr>
          <p:spPr>
            <a:xfrm>
              <a:off x="4632029" y="1983446"/>
              <a:ext cx="122575" cy="66076"/>
            </a:xfrm>
            <a:custGeom>
              <a:avLst/>
              <a:gdLst/>
              <a:ahLst/>
              <a:cxnLst/>
              <a:rect l="l" t="t" r="r" b="b"/>
              <a:pathLst>
                <a:path w="1254" h="676" extrusionOk="0">
                  <a:moveTo>
                    <a:pt x="1253" y="0"/>
                  </a:moveTo>
                  <a:lnTo>
                    <a:pt x="1253" y="0"/>
                  </a:lnTo>
                  <a:cubicBezTo>
                    <a:pt x="1101" y="184"/>
                    <a:pt x="856" y="275"/>
                    <a:pt x="642" y="275"/>
                  </a:cubicBezTo>
                  <a:cubicBezTo>
                    <a:pt x="459" y="275"/>
                    <a:pt x="276" y="214"/>
                    <a:pt x="154" y="123"/>
                  </a:cubicBezTo>
                  <a:cubicBezTo>
                    <a:pt x="32" y="337"/>
                    <a:pt x="1" y="550"/>
                    <a:pt x="93" y="642"/>
                  </a:cubicBezTo>
                  <a:cubicBezTo>
                    <a:pt x="123" y="664"/>
                    <a:pt x="171" y="676"/>
                    <a:pt x="232" y="676"/>
                  </a:cubicBezTo>
                  <a:cubicBezTo>
                    <a:pt x="419" y="676"/>
                    <a:pt x="725" y="567"/>
                    <a:pt x="979" y="337"/>
                  </a:cubicBezTo>
                  <a:cubicBezTo>
                    <a:pt x="1070" y="214"/>
                    <a:pt x="1162" y="123"/>
                    <a:pt x="1253"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91" name="Google Shape;491;p24"/>
            <p:cNvSpPr/>
            <p:nvPr/>
          </p:nvSpPr>
          <p:spPr>
            <a:xfrm>
              <a:off x="4578366" y="2025281"/>
              <a:ext cx="86604" cy="75361"/>
            </a:xfrm>
            <a:custGeom>
              <a:avLst/>
              <a:gdLst/>
              <a:ahLst/>
              <a:cxnLst/>
              <a:rect l="l" t="t" r="r" b="b"/>
              <a:pathLst>
                <a:path w="886" h="771" extrusionOk="0">
                  <a:moveTo>
                    <a:pt x="489" y="0"/>
                  </a:moveTo>
                  <a:cubicBezTo>
                    <a:pt x="153" y="31"/>
                    <a:pt x="0" y="428"/>
                    <a:pt x="244" y="672"/>
                  </a:cubicBezTo>
                  <a:cubicBezTo>
                    <a:pt x="322" y="740"/>
                    <a:pt x="415" y="771"/>
                    <a:pt x="505" y="771"/>
                  </a:cubicBezTo>
                  <a:cubicBezTo>
                    <a:pt x="701" y="771"/>
                    <a:pt x="886" y="627"/>
                    <a:pt x="886" y="397"/>
                  </a:cubicBezTo>
                  <a:cubicBezTo>
                    <a:pt x="886" y="183"/>
                    <a:pt x="703" y="0"/>
                    <a:pt x="489" y="0"/>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92" name="Google Shape;492;p24"/>
            <p:cNvSpPr/>
            <p:nvPr/>
          </p:nvSpPr>
          <p:spPr>
            <a:xfrm>
              <a:off x="4181224" y="2282056"/>
              <a:ext cx="74679" cy="167339"/>
            </a:xfrm>
            <a:custGeom>
              <a:avLst/>
              <a:gdLst/>
              <a:ahLst/>
              <a:cxnLst/>
              <a:rect l="l" t="t" r="r" b="b"/>
              <a:pathLst>
                <a:path w="764" h="1712" extrusionOk="0">
                  <a:moveTo>
                    <a:pt x="397" y="0"/>
                  </a:moveTo>
                  <a:cubicBezTo>
                    <a:pt x="183" y="0"/>
                    <a:pt x="0" y="397"/>
                    <a:pt x="0" y="856"/>
                  </a:cubicBezTo>
                  <a:cubicBezTo>
                    <a:pt x="0" y="1314"/>
                    <a:pt x="183" y="1711"/>
                    <a:pt x="397" y="1711"/>
                  </a:cubicBezTo>
                  <a:cubicBezTo>
                    <a:pt x="581" y="1711"/>
                    <a:pt x="764" y="1314"/>
                    <a:pt x="764" y="856"/>
                  </a:cubicBezTo>
                  <a:cubicBezTo>
                    <a:pt x="764" y="397"/>
                    <a:pt x="581" y="0"/>
                    <a:pt x="397"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93" name="Google Shape;493;p24"/>
            <p:cNvSpPr/>
            <p:nvPr/>
          </p:nvSpPr>
          <p:spPr>
            <a:xfrm>
              <a:off x="4181224" y="2386546"/>
              <a:ext cx="74679" cy="62850"/>
            </a:xfrm>
            <a:custGeom>
              <a:avLst/>
              <a:gdLst/>
              <a:ahLst/>
              <a:cxnLst/>
              <a:rect l="l" t="t" r="r" b="b"/>
              <a:pathLst>
                <a:path w="764" h="643" extrusionOk="0">
                  <a:moveTo>
                    <a:pt x="764" y="1"/>
                  </a:moveTo>
                  <a:lnTo>
                    <a:pt x="764" y="1"/>
                  </a:lnTo>
                  <a:cubicBezTo>
                    <a:pt x="611" y="62"/>
                    <a:pt x="458" y="92"/>
                    <a:pt x="336" y="92"/>
                  </a:cubicBezTo>
                  <a:cubicBezTo>
                    <a:pt x="214" y="92"/>
                    <a:pt x="92" y="92"/>
                    <a:pt x="0" y="62"/>
                  </a:cubicBezTo>
                  <a:lnTo>
                    <a:pt x="0" y="62"/>
                  </a:lnTo>
                  <a:cubicBezTo>
                    <a:pt x="61" y="398"/>
                    <a:pt x="183" y="642"/>
                    <a:pt x="367" y="642"/>
                  </a:cubicBezTo>
                  <a:cubicBezTo>
                    <a:pt x="550" y="642"/>
                    <a:pt x="703" y="367"/>
                    <a:pt x="764"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94" name="Google Shape;494;p24"/>
            <p:cNvSpPr/>
            <p:nvPr/>
          </p:nvSpPr>
          <p:spPr>
            <a:xfrm>
              <a:off x="4067740" y="2332982"/>
              <a:ext cx="149358" cy="129512"/>
            </a:xfrm>
            <a:custGeom>
              <a:avLst/>
              <a:gdLst/>
              <a:ahLst/>
              <a:cxnLst/>
              <a:rect l="l" t="t" r="r" b="b"/>
              <a:pathLst>
                <a:path w="1528" h="1325" extrusionOk="0">
                  <a:moveTo>
                    <a:pt x="319" y="0"/>
                  </a:moveTo>
                  <a:cubicBezTo>
                    <a:pt x="251" y="0"/>
                    <a:pt x="193" y="19"/>
                    <a:pt x="153" y="60"/>
                  </a:cubicBezTo>
                  <a:cubicBezTo>
                    <a:pt x="0" y="212"/>
                    <a:pt x="153" y="610"/>
                    <a:pt x="489" y="946"/>
                  </a:cubicBezTo>
                  <a:cubicBezTo>
                    <a:pt x="710" y="1167"/>
                    <a:pt x="980" y="1324"/>
                    <a:pt x="1170" y="1324"/>
                  </a:cubicBezTo>
                  <a:cubicBezTo>
                    <a:pt x="1242" y="1324"/>
                    <a:pt x="1302" y="1302"/>
                    <a:pt x="1344" y="1251"/>
                  </a:cubicBezTo>
                  <a:cubicBezTo>
                    <a:pt x="1528" y="1098"/>
                    <a:pt x="1375" y="701"/>
                    <a:pt x="1039" y="396"/>
                  </a:cubicBezTo>
                  <a:cubicBezTo>
                    <a:pt x="792" y="148"/>
                    <a:pt x="511" y="0"/>
                    <a:pt x="319"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95" name="Google Shape;495;p24"/>
            <p:cNvSpPr/>
            <p:nvPr/>
          </p:nvSpPr>
          <p:spPr>
            <a:xfrm>
              <a:off x="4118471" y="2410396"/>
              <a:ext cx="89732" cy="51316"/>
            </a:xfrm>
            <a:custGeom>
              <a:avLst/>
              <a:gdLst/>
              <a:ahLst/>
              <a:cxnLst/>
              <a:rect l="l" t="t" r="r" b="b"/>
              <a:pathLst>
                <a:path w="918" h="525" extrusionOk="0">
                  <a:moveTo>
                    <a:pt x="825" y="1"/>
                  </a:moveTo>
                  <a:cubicBezTo>
                    <a:pt x="666" y="107"/>
                    <a:pt x="484" y="190"/>
                    <a:pt x="279" y="190"/>
                  </a:cubicBezTo>
                  <a:cubicBezTo>
                    <a:pt x="248" y="190"/>
                    <a:pt x="216" y="188"/>
                    <a:pt x="184" y="184"/>
                  </a:cubicBezTo>
                  <a:lnTo>
                    <a:pt x="1" y="184"/>
                  </a:lnTo>
                  <a:cubicBezTo>
                    <a:pt x="217" y="400"/>
                    <a:pt x="464" y="525"/>
                    <a:pt x="644" y="525"/>
                  </a:cubicBezTo>
                  <a:cubicBezTo>
                    <a:pt x="718" y="525"/>
                    <a:pt x="781" y="504"/>
                    <a:pt x="825" y="459"/>
                  </a:cubicBezTo>
                  <a:cubicBezTo>
                    <a:pt x="917" y="367"/>
                    <a:pt x="917" y="215"/>
                    <a:pt x="825"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96" name="Google Shape;496;p24"/>
            <p:cNvSpPr/>
            <p:nvPr/>
          </p:nvSpPr>
          <p:spPr>
            <a:xfrm>
              <a:off x="4025905" y="2434343"/>
              <a:ext cx="167344" cy="74677"/>
            </a:xfrm>
            <a:custGeom>
              <a:avLst/>
              <a:gdLst/>
              <a:ahLst/>
              <a:cxnLst/>
              <a:rect l="l" t="t" r="r" b="b"/>
              <a:pathLst>
                <a:path w="1712" h="764" extrusionOk="0">
                  <a:moveTo>
                    <a:pt x="856" y="0"/>
                  </a:moveTo>
                  <a:cubicBezTo>
                    <a:pt x="398" y="0"/>
                    <a:pt x="1" y="184"/>
                    <a:pt x="1" y="397"/>
                  </a:cubicBezTo>
                  <a:cubicBezTo>
                    <a:pt x="1" y="611"/>
                    <a:pt x="398" y="764"/>
                    <a:pt x="856" y="764"/>
                  </a:cubicBezTo>
                  <a:cubicBezTo>
                    <a:pt x="1345" y="764"/>
                    <a:pt x="1711" y="581"/>
                    <a:pt x="1711" y="397"/>
                  </a:cubicBezTo>
                  <a:cubicBezTo>
                    <a:pt x="1711" y="184"/>
                    <a:pt x="1345" y="0"/>
                    <a:pt x="856"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97" name="Google Shape;497;p24"/>
            <p:cNvSpPr/>
            <p:nvPr/>
          </p:nvSpPr>
          <p:spPr>
            <a:xfrm>
              <a:off x="4025905" y="2449298"/>
              <a:ext cx="167344" cy="65782"/>
            </a:xfrm>
            <a:custGeom>
              <a:avLst/>
              <a:gdLst/>
              <a:ahLst/>
              <a:cxnLst/>
              <a:rect l="l" t="t" r="r" b="b"/>
              <a:pathLst>
                <a:path w="1712" h="673" extrusionOk="0">
                  <a:moveTo>
                    <a:pt x="1528" y="0"/>
                  </a:moveTo>
                  <a:cubicBezTo>
                    <a:pt x="1358" y="283"/>
                    <a:pt x="1057" y="462"/>
                    <a:pt x="721" y="462"/>
                  </a:cubicBezTo>
                  <a:cubicBezTo>
                    <a:pt x="695" y="462"/>
                    <a:pt x="669" y="460"/>
                    <a:pt x="642" y="458"/>
                  </a:cubicBezTo>
                  <a:cubicBezTo>
                    <a:pt x="428" y="458"/>
                    <a:pt x="184" y="397"/>
                    <a:pt x="1" y="275"/>
                  </a:cubicBezTo>
                  <a:lnTo>
                    <a:pt x="1" y="275"/>
                  </a:lnTo>
                  <a:cubicBezTo>
                    <a:pt x="31" y="489"/>
                    <a:pt x="398" y="672"/>
                    <a:pt x="856" y="672"/>
                  </a:cubicBezTo>
                  <a:cubicBezTo>
                    <a:pt x="1314" y="672"/>
                    <a:pt x="1711" y="489"/>
                    <a:pt x="1711" y="275"/>
                  </a:cubicBezTo>
                  <a:cubicBezTo>
                    <a:pt x="1711" y="153"/>
                    <a:pt x="1650" y="61"/>
                    <a:pt x="1528"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98" name="Google Shape;498;p24"/>
            <p:cNvSpPr/>
            <p:nvPr/>
          </p:nvSpPr>
          <p:spPr>
            <a:xfrm>
              <a:off x="4067740" y="2485268"/>
              <a:ext cx="146426" cy="131076"/>
            </a:xfrm>
            <a:custGeom>
              <a:avLst/>
              <a:gdLst/>
              <a:ahLst/>
              <a:cxnLst/>
              <a:rect l="l" t="t" r="r" b="b"/>
              <a:pathLst>
                <a:path w="1498" h="1341" extrusionOk="0">
                  <a:moveTo>
                    <a:pt x="1179" y="0"/>
                  </a:moveTo>
                  <a:cubicBezTo>
                    <a:pt x="988" y="0"/>
                    <a:pt x="714" y="148"/>
                    <a:pt x="489" y="396"/>
                  </a:cubicBezTo>
                  <a:cubicBezTo>
                    <a:pt x="153" y="732"/>
                    <a:pt x="0" y="1098"/>
                    <a:pt x="153" y="1282"/>
                  </a:cubicBezTo>
                  <a:cubicBezTo>
                    <a:pt x="193" y="1322"/>
                    <a:pt x="251" y="1341"/>
                    <a:pt x="319" y="1341"/>
                  </a:cubicBezTo>
                  <a:cubicBezTo>
                    <a:pt x="511" y="1341"/>
                    <a:pt x="792" y="1193"/>
                    <a:pt x="1039" y="946"/>
                  </a:cubicBezTo>
                  <a:cubicBezTo>
                    <a:pt x="1344" y="610"/>
                    <a:pt x="1497" y="212"/>
                    <a:pt x="1344" y="60"/>
                  </a:cubicBezTo>
                  <a:cubicBezTo>
                    <a:pt x="1304" y="19"/>
                    <a:pt x="1247" y="0"/>
                    <a:pt x="1179"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99" name="Google Shape;499;p24"/>
            <p:cNvSpPr/>
            <p:nvPr/>
          </p:nvSpPr>
          <p:spPr>
            <a:xfrm>
              <a:off x="4082696" y="2484779"/>
              <a:ext cx="134403" cy="131565"/>
            </a:xfrm>
            <a:custGeom>
              <a:avLst/>
              <a:gdLst/>
              <a:ahLst/>
              <a:cxnLst/>
              <a:rect l="l" t="t" r="r" b="b"/>
              <a:pathLst>
                <a:path w="1375" h="1346" extrusionOk="0">
                  <a:moveTo>
                    <a:pt x="994" y="1"/>
                  </a:moveTo>
                  <a:cubicBezTo>
                    <a:pt x="949" y="1"/>
                    <a:pt x="902" y="11"/>
                    <a:pt x="855" y="34"/>
                  </a:cubicBezTo>
                  <a:cubicBezTo>
                    <a:pt x="978" y="615"/>
                    <a:pt x="580" y="1164"/>
                    <a:pt x="0" y="1256"/>
                  </a:cubicBezTo>
                  <a:lnTo>
                    <a:pt x="0" y="1287"/>
                  </a:lnTo>
                  <a:cubicBezTo>
                    <a:pt x="40" y="1327"/>
                    <a:pt x="98" y="1346"/>
                    <a:pt x="166" y="1346"/>
                  </a:cubicBezTo>
                  <a:cubicBezTo>
                    <a:pt x="356" y="1346"/>
                    <a:pt x="631" y="1198"/>
                    <a:pt x="855" y="951"/>
                  </a:cubicBezTo>
                  <a:cubicBezTo>
                    <a:pt x="1191" y="645"/>
                    <a:pt x="1375" y="217"/>
                    <a:pt x="1191" y="65"/>
                  </a:cubicBezTo>
                  <a:cubicBezTo>
                    <a:pt x="1135" y="27"/>
                    <a:pt x="1066" y="1"/>
                    <a:pt x="994"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00" name="Google Shape;500;p24"/>
            <p:cNvSpPr/>
            <p:nvPr/>
          </p:nvSpPr>
          <p:spPr>
            <a:xfrm>
              <a:off x="4181224" y="2500028"/>
              <a:ext cx="74679" cy="164309"/>
            </a:xfrm>
            <a:custGeom>
              <a:avLst/>
              <a:gdLst/>
              <a:ahLst/>
              <a:cxnLst/>
              <a:rect l="l" t="t" r="r" b="b"/>
              <a:pathLst>
                <a:path w="764" h="1681" extrusionOk="0">
                  <a:moveTo>
                    <a:pt x="367" y="0"/>
                  </a:moveTo>
                  <a:cubicBezTo>
                    <a:pt x="153" y="0"/>
                    <a:pt x="0" y="367"/>
                    <a:pt x="0" y="825"/>
                  </a:cubicBezTo>
                  <a:cubicBezTo>
                    <a:pt x="0" y="1314"/>
                    <a:pt x="153" y="1681"/>
                    <a:pt x="367" y="1681"/>
                  </a:cubicBezTo>
                  <a:cubicBezTo>
                    <a:pt x="581" y="1681"/>
                    <a:pt x="764" y="1314"/>
                    <a:pt x="764" y="825"/>
                  </a:cubicBezTo>
                  <a:cubicBezTo>
                    <a:pt x="764" y="367"/>
                    <a:pt x="581" y="0"/>
                    <a:pt x="367"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01" name="Google Shape;501;p24"/>
            <p:cNvSpPr/>
            <p:nvPr/>
          </p:nvSpPr>
          <p:spPr>
            <a:xfrm>
              <a:off x="4181224" y="2511953"/>
              <a:ext cx="77709" cy="152384"/>
            </a:xfrm>
            <a:custGeom>
              <a:avLst/>
              <a:gdLst/>
              <a:ahLst/>
              <a:cxnLst/>
              <a:rect l="l" t="t" r="r" b="b"/>
              <a:pathLst>
                <a:path w="795" h="1559" extrusionOk="0">
                  <a:moveTo>
                    <a:pt x="581" y="1"/>
                  </a:moveTo>
                  <a:cubicBezTo>
                    <a:pt x="611" y="428"/>
                    <a:pt x="397" y="856"/>
                    <a:pt x="0" y="1039"/>
                  </a:cubicBezTo>
                  <a:cubicBezTo>
                    <a:pt x="61" y="1345"/>
                    <a:pt x="214" y="1559"/>
                    <a:pt x="397" y="1559"/>
                  </a:cubicBezTo>
                  <a:cubicBezTo>
                    <a:pt x="611" y="1559"/>
                    <a:pt x="764" y="1192"/>
                    <a:pt x="764" y="703"/>
                  </a:cubicBezTo>
                  <a:cubicBezTo>
                    <a:pt x="794" y="459"/>
                    <a:pt x="733" y="214"/>
                    <a:pt x="581"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02" name="Google Shape;502;p24"/>
            <p:cNvSpPr/>
            <p:nvPr/>
          </p:nvSpPr>
          <p:spPr>
            <a:xfrm>
              <a:off x="4220029" y="2485268"/>
              <a:ext cx="149358" cy="131076"/>
            </a:xfrm>
            <a:custGeom>
              <a:avLst/>
              <a:gdLst/>
              <a:ahLst/>
              <a:cxnLst/>
              <a:rect l="l" t="t" r="r" b="b"/>
              <a:pathLst>
                <a:path w="1528" h="1341" extrusionOk="0">
                  <a:moveTo>
                    <a:pt x="319" y="0"/>
                  </a:moveTo>
                  <a:cubicBezTo>
                    <a:pt x="251" y="0"/>
                    <a:pt x="193" y="19"/>
                    <a:pt x="153" y="60"/>
                  </a:cubicBezTo>
                  <a:cubicBezTo>
                    <a:pt x="0" y="212"/>
                    <a:pt x="153" y="610"/>
                    <a:pt x="489" y="946"/>
                  </a:cubicBezTo>
                  <a:cubicBezTo>
                    <a:pt x="736" y="1193"/>
                    <a:pt x="1000" y="1341"/>
                    <a:pt x="1195" y="1341"/>
                  </a:cubicBezTo>
                  <a:cubicBezTo>
                    <a:pt x="1265" y="1341"/>
                    <a:pt x="1327" y="1322"/>
                    <a:pt x="1375" y="1282"/>
                  </a:cubicBezTo>
                  <a:cubicBezTo>
                    <a:pt x="1528" y="1098"/>
                    <a:pt x="1375" y="701"/>
                    <a:pt x="1039" y="396"/>
                  </a:cubicBezTo>
                  <a:cubicBezTo>
                    <a:pt x="792" y="148"/>
                    <a:pt x="511" y="0"/>
                    <a:pt x="319"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03" name="Google Shape;503;p24"/>
            <p:cNvSpPr/>
            <p:nvPr/>
          </p:nvSpPr>
          <p:spPr>
            <a:xfrm>
              <a:off x="4220029" y="2487712"/>
              <a:ext cx="137433" cy="110941"/>
            </a:xfrm>
            <a:custGeom>
              <a:avLst/>
              <a:gdLst/>
              <a:ahLst/>
              <a:cxnLst/>
              <a:rect l="l" t="t" r="r" b="b"/>
              <a:pathLst>
                <a:path w="1406" h="1135" extrusionOk="0">
                  <a:moveTo>
                    <a:pt x="338" y="0"/>
                  </a:moveTo>
                  <a:cubicBezTo>
                    <a:pt x="261" y="0"/>
                    <a:pt x="197" y="21"/>
                    <a:pt x="153" y="65"/>
                  </a:cubicBezTo>
                  <a:cubicBezTo>
                    <a:pt x="0" y="218"/>
                    <a:pt x="153" y="615"/>
                    <a:pt x="458" y="951"/>
                  </a:cubicBezTo>
                  <a:lnTo>
                    <a:pt x="489" y="951"/>
                  </a:lnTo>
                  <a:cubicBezTo>
                    <a:pt x="581" y="921"/>
                    <a:pt x="642" y="921"/>
                    <a:pt x="733" y="921"/>
                  </a:cubicBezTo>
                  <a:cubicBezTo>
                    <a:pt x="978" y="921"/>
                    <a:pt x="1222" y="982"/>
                    <a:pt x="1406" y="1134"/>
                  </a:cubicBezTo>
                  <a:cubicBezTo>
                    <a:pt x="1406" y="829"/>
                    <a:pt x="1253" y="554"/>
                    <a:pt x="1039" y="371"/>
                  </a:cubicBezTo>
                  <a:cubicBezTo>
                    <a:pt x="799" y="131"/>
                    <a:pt x="529" y="0"/>
                    <a:pt x="338"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04" name="Google Shape;504;p24"/>
            <p:cNvSpPr/>
            <p:nvPr/>
          </p:nvSpPr>
          <p:spPr>
            <a:xfrm>
              <a:off x="4240946" y="2437275"/>
              <a:ext cx="167246" cy="74775"/>
            </a:xfrm>
            <a:custGeom>
              <a:avLst/>
              <a:gdLst/>
              <a:ahLst/>
              <a:cxnLst/>
              <a:rect l="l" t="t" r="r" b="b"/>
              <a:pathLst>
                <a:path w="1711" h="765" extrusionOk="0">
                  <a:moveTo>
                    <a:pt x="855" y="1"/>
                  </a:moveTo>
                  <a:cubicBezTo>
                    <a:pt x="397" y="1"/>
                    <a:pt x="0" y="184"/>
                    <a:pt x="0" y="398"/>
                  </a:cubicBezTo>
                  <a:cubicBezTo>
                    <a:pt x="0" y="581"/>
                    <a:pt x="397" y="765"/>
                    <a:pt x="855" y="765"/>
                  </a:cubicBezTo>
                  <a:cubicBezTo>
                    <a:pt x="1344" y="765"/>
                    <a:pt x="1711" y="581"/>
                    <a:pt x="1711" y="398"/>
                  </a:cubicBezTo>
                  <a:cubicBezTo>
                    <a:pt x="1711" y="184"/>
                    <a:pt x="1344" y="1"/>
                    <a:pt x="855"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05" name="Google Shape;505;p24"/>
            <p:cNvSpPr/>
            <p:nvPr/>
          </p:nvSpPr>
          <p:spPr>
            <a:xfrm>
              <a:off x="4243879" y="2440306"/>
              <a:ext cx="146426" cy="71745"/>
            </a:xfrm>
            <a:custGeom>
              <a:avLst/>
              <a:gdLst/>
              <a:ahLst/>
              <a:cxnLst/>
              <a:rect l="l" t="t" r="r" b="b"/>
              <a:pathLst>
                <a:path w="1498" h="734" extrusionOk="0">
                  <a:moveTo>
                    <a:pt x="489" y="0"/>
                  </a:moveTo>
                  <a:cubicBezTo>
                    <a:pt x="184" y="61"/>
                    <a:pt x="1" y="184"/>
                    <a:pt x="1" y="336"/>
                  </a:cubicBezTo>
                  <a:cubicBezTo>
                    <a:pt x="1" y="581"/>
                    <a:pt x="367" y="734"/>
                    <a:pt x="825" y="734"/>
                  </a:cubicBezTo>
                  <a:cubicBezTo>
                    <a:pt x="1042" y="734"/>
                    <a:pt x="1234" y="686"/>
                    <a:pt x="1423" y="611"/>
                  </a:cubicBezTo>
                  <a:lnTo>
                    <a:pt x="1423" y="611"/>
                  </a:lnTo>
                  <a:cubicBezTo>
                    <a:pt x="1428" y="611"/>
                    <a:pt x="1432" y="611"/>
                    <a:pt x="1436" y="611"/>
                  </a:cubicBezTo>
                  <a:lnTo>
                    <a:pt x="1498" y="581"/>
                  </a:lnTo>
                  <a:lnTo>
                    <a:pt x="1498" y="581"/>
                  </a:lnTo>
                  <a:cubicBezTo>
                    <a:pt x="1473" y="591"/>
                    <a:pt x="1448" y="602"/>
                    <a:pt x="1423" y="611"/>
                  </a:cubicBezTo>
                  <a:lnTo>
                    <a:pt x="1423" y="611"/>
                  </a:lnTo>
                  <a:cubicBezTo>
                    <a:pt x="1001" y="606"/>
                    <a:pt x="641" y="363"/>
                    <a:pt x="489"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06" name="Google Shape;506;p24"/>
            <p:cNvSpPr/>
            <p:nvPr/>
          </p:nvSpPr>
          <p:spPr>
            <a:xfrm>
              <a:off x="4220029" y="2332982"/>
              <a:ext cx="149358" cy="130001"/>
            </a:xfrm>
            <a:custGeom>
              <a:avLst/>
              <a:gdLst/>
              <a:ahLst/>
              <a:cxnLst/>
              <a:rect l="l" t="t" r="r" b="b"/>
              <a:pathLst>
                <a:path w="1528" h="1330" extrusionOk="0">
                  <a:moveTo>
                    <a:pt x="1191" y="0"/>
                  </a:moveTo>
                  <a:cubicBezTo>
                    <a:pt x="988" y="0"/>
                    <a:pt x="714" y="148"/>
                    <a:pt x="489" y="396"/>
                  </a:cubicBezTo>
                  <a:cubicBezTo>
                    <a:pt x="153" y="701"/>
                    <a:pt x="0" y="1098"/>
                    <a:pt x="153" y="1251"/>
                  </a:cubicBezTo>
                  <a:cubicBezTo>
                    <a:pt x="198" y="1305"/>
                    <a:pt x="263" y="1330"/>
                    <a:pt x="342" y="1330"/>
                  </a:cubicBezTo>
                  <a:cubicBezTo>
                    <a:pt x="533" y="1330"/>
                    <a:pt x="801" y="1184"/>
                    <a:pt x="1039" y="946"/>
                  </a:cubicBezTo>
                  <a:cubicBezTo>
                    <a:pt x="1375" y="610"/>
                    <a:pt x="1528" y="212"/>
                    <a:pt x="1375" y="60"/>
                  </a:cubicBezTo>
                  <a:cubicBezTo>
                    <a:pt x="1327" y="19"/>
                    <a:pt x="1263" y="0"/>
                    <a:pt x="1191"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07" name="Google Shape;507;p24"/>
            <p:cNvSpPr/>
            <p:nvPr/>
          </p:nvSpPr>
          <p:spPr>
            <a:xfrm>
              <a:off x="4225991" y="2392508"/>
              <a:ext cx="119545" cy="69985"/>
            </a:xfrm>
            <a:custGeom>
              <a:avLst/>
              <a:gdLst/>
              <a:ahLst/>
              <a:cxnLst/>
              <a:rect l="l" t="t" r="r" b="b"/>
              <a:pathLst>
                <a:path w="1223" h="716" extrusionOk="0">
                  <a:moveTo>
                    <a:pt x="1222" y="1"/>
                  </a:moveTo>
                  <a:cubicBezTo>
                    <a:pt x="1100" y="184"/>
                    <a:pt x="856" y="306"/>
                    <a:pt x="611" y="306"/>
                  </a:cubicBezTo>
                  <a:cubicBezTo>
                    <a:pt x="459" y="306"/>
                    <a:pt x="275" y="245"/>
                    <a:pt x="153" y="153"/>
                  </a:cubicBezTo>
                  <a:cubicBezTo>
                    <a:pt x="31" y="367"/>
                    <a:pt x="0" y="550"/>
                    <a:pt x="92" y="642"/>
                  </a:cubicBezTo>
                  <a:cubicBezTo>
                    <a:pt x="134" y="693"/>
                    <a:pt x="195" y="715"/>
                    <a:pt x="267" y="715"/>
                  </a:cubicBezTo>
                  <a:cubicBezTo>
                    <a:pt x="459" y="715"/>
                    <a:pt x="734" y="558"/>
                    <a:pt x="978" y="337"/>
                  </a:cubicBezTo>
                  <a:cubicBezTo>
                    <a:pt x="1070" y="245"/>
                    <a:pt x="1161" y="123"/>
                    <a:pt x="1222"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08" name="Google Shape;508;p24"/>
            <p:cNvSpPr/>
            <p:nvPr/>
          </p:nvSpPr>
          <p:spPr>
            <a:xfrm>
              <a:off x="4169201" y="2437275"/>
              <a:ext cx="86702" cy="73797"/>
            </a:xfrm>
            <a:custGeom>
              <a:avLst/>
              <a:gdLst/>
              <a:ahLst/>
              <a:cxnLst/>
              <a:rect l="l" t="t" r="r" b="b"/>
              <a:pathLst>
                <a:path w="887" h="755" extrusionOk="0">
                  <a:moveTo>
                    <a:pt x="520" y="1"/>
                  </a:moveTo>
                  <a:cubicBezTo>
                    <a:pt x="184" y="1"/>
                    <a:pt x="1" y="398"/>
                    <a:pt x="245" y="642"/>
                  </a:cubicBezTo>
                  <a:cubicBezTo>
                    <a:pt x="323" y="720"/>
                    <a:pt x="416" y="755"/>
                    <a:pt x="507" y="755"/>
                  </a:cubicBezTo>
                  <a:cubicBezTo>
                    <a:pt x="702" y="755"/>
                    <a:pt x="887" y="597"/>
                    <a:pt x="887" y="367"/>
                  </a:cubicBezTo>
                  <a:cubicBezTo>
                    <a:pt x="887" y="154"/>
                    <a:pt x="734" y="1"/>
                    <a:pt x="520"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09" name="Google Shape;509;p24"/>
            <p:cNvSpPr/>
            <p:nvPr/>
          </p:nvSpPr>
          <p:spPr>
            <a:xfrm>
              <a:off x="4587261" y="3028534"/>
              <a:ext cx="77709" cy="164309"/>
            </a:xfrm>
            <a:custGeom>
              <a:avLst/>
              <a:gdLst/>
              <a:ahLst/>
              <a:cxnLst/>
              <a:rect l="l" t="t" r="r" b="b"/>
              <a:pathLst>
                <a:path w="795" h="1681" extrusionOk="0">
                  <a:moveTo>
                    <a:pt x="428" y="0"/>
                  </a:moveTo>
                  <a:cubicBezTo>
                    <a:pt x="184" y="0"/>
                    <a:pt x="1" y="367"/>
                    <a:pt x="1" y="825"/>
                  </a:cubicBezTo>
                  <a:cubicBezTo>
                    <a:pt x="1" y="1314"/>
                    <a:pt x="215" y="1681"/>
                    <a:pt x="428" y="1681"/>
                  </a:cubicBezTo>
                  <a:cubicBezTo>
                    <a:pt x="612" y="1681"/>
                    <a:pt x="795" y="1314"/>
                    <a:pt x="795" y="825"/>
                  </a:cubicBezTo>
                  <a:cubicBezTo>
                    <a:pt x="795" y="367"/>
                    <a:pt x="642" y="0"/>
                    <a:pt x="428"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10" name="Google Shape;510;p24"/>
            <p:cNvSpPr/>
            <p:nvPr/>
          </p:nvSpPr>
          <p:spPr>
            <a:xfrm>
              <a:off x="4590291" y="3133024"/>
              <a:ext cx="74679" cy="59820"/>
            </a:xfrm>
            <a:custGeom>
              <a:avLst/>
              <a:gdLst/>
              <a:ahLst/>
              <a:cxnLst/>
              <a:rect l="l" t="t" r="r" b="b"/>
              <a:pathLst>
                <a:path w="764" h="612" extrusionOk="0">
                  <a:moveTo>
                    <a:pt x="764" y="1"/>
                  </a:moveTo>
                  <a:lnTo>
                    <a:pt x="764" y="1"/>
                  </a:lnTo>
                  <a:cubicBezTo>
                    <a:pt x="611" y="62"/>
                    <a:pt x="459" y="62"/>
                    <a:pt x="306" y="62"/>
                  </a:cubicBezTo>
                  <a:cubicBezTo>
                    <a:pt x="214" y="62"/>
                    <a:pt x="92" y="62"/>
                    <a:pt x="0" y="31"/>
                  </a:cubicBezTo>
                  <a:lnTo>
                    <a:pt x="0" y="31"/>
                  </a:lnTo>
                  <a:cubicBezTo>
                    <a:pt x="31" y="367"/>
                    <a:pt x="184" y="612"/>
                    <a:pt x="367" y="612"/>
                  </a:cubicBezTo>
                  <a:cubicBezTo>
                    <a:pt x="550" y="612"/>
                    <a:pt x="703" y="367"/>
                    <a:pt x="764"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11" name="Google Shape;511;p24"/>
            <p:cNvSpPr/>
            <p:nvPr/>
          </p:nvSpPr>
          <p:spPr>
            <a:xfrm>
              <a:off x="4476808" y="3076430"/>
              <a:ext cx="146426" cy="131174"/>
            </a:xfrm>
            <a:custGeom>
              <a:avLst/>
              <a:gdLst/>
              <a:ahLst/>
              <a:cxnLst/>
              <a:rect l="l" t="t" r="r" b="b"/>
              <a:pathLst>
                <a:path w="1498" h="1342" extrusionOk="0">
                  <a:moveTo>
                    <a:pt x="320" y="1"/>
                  </a:moveTo>
                  <a:cubicBezTo>
                    <a:pt x="251" y="1"/>
                    <a:pt x="193" y="20"/>
                    <a:pt x="153" y="60"/>
                  </a:cubicBezTo>
                  <a:cubicBezTo>
                    <a:pt x="0" y="213"/>
                    <a:pt x="123" y="641"/>
                    <a:pt x="459" y="946"/>
                  </a:cubicBezTo>
                  <a:cubicBezTo>
                    <a:pt x="706" y="1194"/>
                    <a:pt x="986" y="1342"/>
                    <a:pt x="1178" y="1342"/>
                  </a:cubicBezTo>
                  <a:cubicBezTo>
                    <a:pt x="1247" y="1342"/>
                    <a:pt x="1304" y="1323"/>
                    <a:pt x="1345" y="1282"/>
                  </a:cubicBezTo>
                  <a:cubicBezTo>
                    <a:pt x="1497" y="1129"/>
                    <a:pt x="1375" y="732"/>
                    <a:pt x="1039" y="396"/>
                  </a:cubicBezTo>
                  <a:cubicBezTo>
                    <a:pt x="792" y="149"/>
                    <a:pt x="511" y="1"/>
                    <a:pt x="32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12" name="Google Shape;512;p24"/>
            <p:cNvSpPr/>
            <p:nvPr/>
          </p:nvSpPr>
          <p:spPr>
            <a:xfrm>
              <a:off x="4524606" y="3156874"/>
              <a:ext cx="92665" cy="51316"/>
            </a:xfrm>
            <a:custGeom>
              <a:avLst/>
              <a:gdLst/>
              <a:ahLst/>
              <a:cxnLst/>
              <a:rect l="l" t="t" r="r" b="b"/>
              <a:pathLst>
                <a:path w="948" h="525" extrusionOk="0">
                  <a:moveTo>
                    <a:pt x="825" y="1"/>
                  </a:moveTo>
                  <a:cubicBezTo>
                    <a:pt x="642" y="123"/>
                    <a:pt x="428" y="184"/>
                    <a:pt x="214" y="184"/>
                  </a:cubicBezTo>
                  <a:lnTo>
                    <a:pt x="0" y="184"/>
                  </a:lnTo>
                  <a:cubicBezTo>
                    <a:pt x="238" y="401"/>
                    <a:pt x="491" y="525"/>
                    <a:pt x="673" y="525"/>
                  </a:cubicBezTo>
                  <a:cubicBezTo>
                    <a:pt x="748" y="525"/>
                    <a:pt x="811" y="504"/>
                    <a:pt x="856" y="459"/>
                  </a:cubicBezTo>
                  <a:cubicBezTo>
                    <a:pt x="947" y="368"/>
                    <a:pt x="947" y="184"/>
                    <a:pt x="825"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13" name="Google Shape;513;p24"/>
            <p:cNvSpPr/>
            <p:nvPr/>
          </p:nvSpPr>
          <p:spPr>
            <a:xfrm>
              <a:off x="4434972" y="3180821"/>
              <a:ext cx="167344" cy="74775"/>
            </a:xfrm>
            <a:custGeom>
              <a:avLst/>
              <a:gdLst/>
              <a:ahLst/>
              <a:cxnLst/>
              <a:rect l="l" t="t" r="r" b="b"/>
              <a:pathLst>
                <a:path w="1712" h="765" extrusionOk="0">
                  <a:moveTo>
                    <a:pt x="856" y="0"/>
                  </a:moveTo>
                  <a:cubicBezTo>
                    <a:pt x="367" y="0"/>
                    <a:pt x="1" y="153"/>
                    <a:pt x="1" y="367"/>
                  </a:cubicBezTo>
                  <a:cubicBezTo>
                    <a:pt x="1" y="581"/>
                    <a:pt x="367" y="764"/>
                    <a:pt x="856" y="764"/>
                  </a:cubicBezTo>
                  <a:cubicBezTo>
                    <a:pt x="1314" y="764"/>
                    <a:pt x="1711" y="581"/>
                    <a:pt x="1711" y="367"/>
                  </a:cubicBezTo>
                  <a:cubicBezTo>
                    <a:pt x="1711" y="153"/>
                    <a:pt x="1314" y="0"/>
                    <a:pt x="856"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14" name="Google Shape;514;p24"/>
            <p:cNvSpPr/>
            <p:nvPr/>
          </p:nvSpPr>
          <p:spPr>
            <a:xfrm>
              <a:off x="4434972" y="3192746"/>
              <a:ext cx="167344" cy="65782"/>
            </a:xfrm>
            <a:custGeom>
              <a:avLst/>
              <a:gdLst/>
              <a:ahLst/>
              <a:cxnLst/>
              <a:rect l="l" t="t" r="r" b="b"/>
              <a:pathLst>
                <a:path w="1712" h="673" extrusionOk="0">
                  <a:moveTo>
                    <a:pt x="1498" y="1"/>
                  </a:moveTo>
                  <a:cubicBezTo>
                    <a:pt x="1314" y="306"/>
                    <a:pt x="978" y="489"/>
                    <a:pt x="642" y="489"/>
                  </a:cubicBezTo>
                  <a:cubicBezTo>
                    <a:pt x="398" y="489"/>
                    <a:pt x="184" y="428"/>
                    <a:pt x="1" y="276"/>
                  </a:cubicBezTo>
                  <a:lnTo>
                    <a:pt x="1" y="276"/>
                  </a:lnTo>
                  <a:cubicBezTo>
                    <a:pt x="31" y="489"/>
                    <a:pt x="398" y="673"/>
                    <a:pt x="856" y="673"/>
                  </a:cubicBezTo>
                  <a:cubicBezTo>
                    <a:pt x="1314" y="673"/>
                    <a:pt x="1711" y="489"/>
                    <a:pt x="1711" y="276"/>
                  </a:cubicBezTo>
                  <a:cubicBezTo>
                    <a:pt x="1681" y="153"/>
                    <a:pt x="1620" y="62"/>
                    <a:pt x="1498"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15" name="Google Shape;515;p24"/>
            <p:cNvSpPr/>
            <p:nvPr/>
          </p:nvSpPr>
          <p:spPr>
            <a:xfrm>
              <a:off x="4476808" y="3228716"/>
              <a:ext cx="146426" cy="130099"/>
            </a:xfrm>
            <a:custGeom>
              <a:avLst/>
              <a:gdLst/>
              <a:ahLst/>
              <a:cxnLst/>
              <a:rect l="l" t="t" r="r" b="b"/>
              <a:pathLst>
                <a:path w="1498" h="1331" extrusionOk="0">
                  <a:moveTo>
                    <a:pt x="1178" y="1"/>
                  </a:moveTo>
                  <a:cubicBezTo>
                    <a:pt x="986" y="1"/>
                    <a:pt x="706" y="149"/>
                    <a:pt x="459" y="396"/>
                  </a:cubicBezTo>
                  <a:cubicBezTo>
                    <a:pt x="123" y="732"/>
                    <a:pt x="0" y="1099"/>
                    <a:pt x="153" y="1252"/>
                  </a:cubicBezTo>
                  <a:cubicBezTo>
                    <a:pt x="198" y="1305"/>
                    <a:pt x="263" y="1330"/>
                    <a:pt x="342" y="1330"/>
                  </a:cubicBezTo>
                  <a:cubicBezTo>
                    <a:pt x="533" y="1330"/>
                    <a:pt x="801" y="1184"/>
                    <a:pt x="1039" y="946"/>
                  </a:cubicBezTo>
                  <a:cubicBezTo>
                    <a:pt x="1345" y="610"/>
                    <a:pt x="1497" y="213"/>
                    <a:pt x="1345" y="60"/>
                  </a:cubicBezTo>
                  <a:cubicBezTo>
                    <a:pt x="1304" y="20"/>
                    <a:pt x="1247" y="1"/>
                    <a:pt x="1178"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16" name="Google Shape;516;p24"/>
            <p:cNvSpPr/>
            <p:nvPr/>
          </p:nvSpPr>
          <p:spPr>
            <a:xfrm>
              <a:off x="4488733" y="3229596"/>
              <a:ext cx="134501" cy="130294"/>
            </a:xfrm>
            <a:custGeom>
              <a:avLst/>
              <a:gdLst/>
              <a:ahLst/>
              <a:cxnLst/>
              <a:rect l="l" t="t" r="r" b="b"/>
              <a:pathLst>
                <a:path w="1376" h="1333" extrusionOk="0">
                  <a:moveTo>
                    <a:pt x="1036" y="1"/>
                  </a:moveTo>
                  <a:cubicBezTo>
                    <a:pt x="988" y="1"/>
                    <a:pt x="937" y="8"/>
                    <a:pt x="887" y="21"/>
                  </a:cubicBezTo>
                  <a:cubicBezTo>
                    <a:pt x="978" y="601"/>
                    <a:pt x="581" y="1151"/>
                    <a:pt x="1" y="1243"/>
                  </a:cubicBezTo>
                  <a:cubicBezTo>
                    <a:pt x="1" y="1243"/>
                    <a:pt x="1" y="1273"/>
                    <a:pt x="1" y="1273"/>
                  </a:cubicBezTo>
                  <a:cubicBezTo>
                    <a:pt x="41" y="1314"/>
                    <a:pt x="98" y="1333"/>
                    <a:pt x="167" y="1333"/>
                  </a:cubicBezTo>
                  <a:cubicBezTo>
                    <a:pt x="359" y="1333"/>
                    <a:pt x="639" y="1185"/>
                    <a:pt x="887" y="937"/>
                  </a:cubicBezTo>
                  <a:cubicBezTo>
                    <a:pt x="1223" y="632"/>
                    <a:pt x="1375" y="235"/>
                    <a:pt x="1223" y="51"/>
                  </a:cubicBezTo>
                  <a:cubicBezTo>
                    <a:pt x="1169" y="15"/>
                    <a:pt x="1105" y="1"/>
                    <a:pt x="103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17" name="Google Shape;517;p24"/>
            <p:cNvSpPr/>
            <p:nvPr/>
          </p:nvSpPr>
          <p:spPr>
            <a:xfrm>
              <a:off x="4587261" y="3243476"/>
              <a:ext cx="74777" cy="167339"/>
            </a:xfrm>
            <a:custGeom>
              <a:avLst/>
              <a:gdLst/>
              <a:ahLst/>
              <a:cxnLst/>
              <a:rect l="l" t="t" r="r" b="b"/>
              <a:pathLst>
                <a:path w="765" h="1712" extrusionOk="0">
                  <a:moveTo>
                    <a:pt x="398" y="1"/>
                  </a:moveTo>
                  <a:cubicBezTo>
                    <a:pt x="184" y="1"/>
                    <a:pt x="1" y="367"/>
                    <a:pt x="1" y="856"/>
                  </a:cubicBezTo>
                  <a:cubicBezTo>
                    <a:pt x="1" y="1314"/>
                    <a:pt x="184" y="1712"/>
                    <a:pt x="398" y="1712"/>
                  </a:cubicBezTo>
                  <a:cubicBezTo>
                    <a:pt x="612" y="1712"/>
                    <a:pt x="764" y="1314"/>
                    <a:pt x="764" y="856"/>
                  </a:cubicBezTo>
                  <a:cubicBezTo>
                    <a:pt x="764" y="367"/>
                    <a:pt x="612" y="1"/>
                    <a:pt x="398"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18" name="Google Shape;518;p24"/>
            <p:cNvSpPr/>
            <p:nvPr/>
          </p:nvSpPr>
          <p:spPr>
            <a:xfrm>
              <a:off x="4590291" y="3255498"/>
              <a:ext cx="74679" cy="155317"/>
            </a:xfrm>
            <a:custGeom>
              <a:avLst/>
              <a:gdLst/>
              <a:ahLst/>
              <a:cxnLst/>
              <a:rect l="l" t="t" r="r" b="b"/>
              <a:pathLst>
                <a:path w="764" h="1589" extrusionOk="0">
                  <a:moveTo>
                    <a:pt x="581" y="0"/>
                  </a:moveTo>
                  <a:lnTo>
                    <a:pt x="581" y="0"/>
                  </a:lnTo>
                  <a:cubicBezTo>
                    <a:pt x="611" y="428"/>
                    <a:pt x="397" y="855"/>
                    <a:pt x="0" y="1069"/>
                  </a:cubicBezTo>
                  <a:cubicBezTo>
                    <a:pt x="61" y="1375"/>
                    <a:pt x="214" y="1589"/>
                    <a:pt x="397" y="1589"/>
                  </a:cubicBezTo>
                  <a:cubicBezTo>
                    <a:pt x="550" y="1589"/>
                    <a:pt x="764" y="1191"/>
                    <a:pt x="764" y="733"/>
                  </a:cubicBezTo>
                  <a:cubicBezTo>
                    <a:pt x="764" y="458"/>
                    <a:pt x="703" y="214"/>
                    <a:pt x="581"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19" name="Google Shape;519;p24"/>
            <p:cNvSpPr/>
            <p:nvPr/>
          </p:nvSpPr>
          <p:spPr>
            <a:xfrm>
              <a:off x="4629096" y="3228716"/>
              <a:ext cx="146426" cy="131174"/>
            </a:xfrm>
            <a:custGeom>
              <a:avLst/>
              <a:gdLst/>
              <a:ahLst/>
              <a:cxnLst/>
              <a:rect l="l" t="t" r="r" b="b"/>
              <a:pathLst>
                <a:path w="1498" h="1342" extrusionOk="0">
                  <a:moveTo>
                    <a:pt x="320" y="1"/>
                  </a:moveTo>
                  <a:cubicBezTo>
                    <a:pt x="251" y="1"/>
                    <a:pt x="193" y="20"/>
                    <a:pt x="153" y="60"/>
                  </a:cubicBezTo>
                  <a:cubicBezTo>
                    <a:pt x="0" y="244"/>
                    <a:pt x="123" y="641"/>
                    <a:pt x="459" y="946"/>
                  </a:cubicBezTo>
                  <a:cubicBezTo>
                    <a:pt x="706" y="1194"/>
                    <a:pt x="986" y="1342"/>
                    <a:pt x="1178" y="1342"/>
                  </a:cubicBezTo>
                  <a:cubicBezTo>
                    <a:pt x="1247" y="1342"/>
                    <a:pt x="1304" y="1323"/>
                    <a:pt x="1345" y="1282"/>
                  </a:cubicBezTo>
                  <a:cubicBezTo>
                    <a:pt x="1497" y="1129"/>
                    <a:pt x="1375" y="702"/>
                    <a:pt x="1039" y="396"/>
                  </a:cubicBezTo>
                  <a:cubicBezTo>
                    <a:pt x="792" y="149"/>
                    <a:pt x="511" y="1"/>
                    <a:pt x="32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20" name="Google Shape;520;p24"/>
            <p:cNvSpPr/>
            <p:nvPr/>
          </p:nvSpPr>
          <p:spPr>
            <a:xfrm>
              <a:off x="4629096" y="3228716"/>
              <a:ext cx="137433" cy="116414"/>
            </a:xfrm>
            <a:custGeom>
              <a:avLst/>
              <a:gdLst/>
              <a:ahLst/>
              <a:cxnLst/>
              <a:rect l="l" t="t" r="r" b="b"/>
              <a:pathLst>
                <a:path w="1406" h="1191" extrusionOk="0">
                  <a:moveTo>
                    <a:pt x="301" y="1"/>
                  </a:moveTo>
                  <a:cubicBezTo>
                    <a:pt x="237" y="1"/>
                    <a:pt x="185" y="20"/>
                    <a:pt x="153" y="60"/>
                  </a:cubicBezTo>
                  <a:cubicBezTo>
                    <a:pt x="0" y="213"/>
                    <a:pt x="153" y="610"/>
                    <a:pt x="459" y="946"/>
                  </a:cubicBezTo>
                  <a:lnTo>
                    <a:pt x="489" y="977"/>
                  </a:lnTo>
                  <a:cubicBezTo>
                    <a:pt x="550" y="946"/>
                    <a:pt x="642" y="946"/>
                    <a:pt x="734" y="946"/>
                  </a:cubicBezTo>
                  <a:cubicBezTo>
                    <a:pt x="978" y="946"/>
                    <a:pt x="1222" y="1007"/>
                    <a:pt x="1406" y="1191"/>
                  </a:cubicBezTo>
                  <a:cubicBezTo>
                    <a:pt x="1406" y="855"/>
                    <a:pt x="1253" y="580"/>
                    <a:pt x="1009" y="396"/>
                  </a:cubicBezTo>
                  <a:cubicBezTo>
                    <a:pt x="761" y="149"/>
                    <a:pt x="481" y="1"/>
                    <a:pt x="301"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21" name="Google Shape;521;p24"/>
            <p:cNvSpPr/>
            <p:nvPr/>
          </p:nvSpPr>
          <p:spPr>
            <a:xfrm>
              <a:off x="4650014" y="3180821"/>
              <a:ext cx="167246" cy="77707"/>
            </a:xfrm>
            <a:custGeom>
              <a:avLst/>
              <a:gdLst/>
              <a:ahLst/>
              <a:cxnLst/>
              <a:rect l="l" t="t" r="r" b="b"/>
              <a:pathLst>
                <a:path w="1711" h="795" extrusionOk="0">
                  <a:moveTo>
                    <a:pt x="856" y="0"/>
                  </a:moveTo>
                  <a:cubicBezTo>
                    <a:pt x="397" y="0"/>
                    <a:pt x="0" y="153"/>
                    <a:pt x="0" y="398"/>
                  </a:cubicBezTo>
                  <a:cubicBezTo>
                    <a:pt x="0" y="611"/>
                    <a:pt x="397" y="795"/>
                    <a:pt x="856" y="795"/>
                  </a:cubicBezTo>
                  <a:cubicBezTo>
                    <a:pt x="1344" y="795"/>
                    <a:pt x="1711" y="581"/>
                    <a:pt x="1711" y="398"/>
                  </a:cubicBezTo>
                  <a:cubicBezTo>
                    <a:pt x="1711" y="184"/>
                    <a:pt x="1344" y="0"/>
                    <a:pt x="856"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22" name="Google Shape;522;p24"/>
            <p:cNvSpPr/>
            <p:nvPr/>
          </p:nvSpPr>
          <p:spPr>
            <a:xfrm>
              <a:off x="4650014" y="3183753"/>
              <a:ext cx="149358" cy="74775"/>
            </a:xfrm>
            <a:custGeom>
              <a:avLst/>
              <a:gdLst/>
              <a:ahLst/>
              <a:cxnLst/>
              <a:rect l="l" t="t" r="r" b="b"/>
              <a:pathLst>
                <a:path w="1528" h="765" extrusionOk="0">
                  <a:moveTo>
                    <a:pt x="489" y="1"/>
                  </a:moveTo>
                  <a:cubicBezTo>
                    <a:pt x="214" y="62"/>
                    <a:pt x="0" y="184"/>
                    <a:pt x="0" y="368"/>
                  </a:cubicBezTo>
                  <a:cubicBezTo>
                    <a:pt x="0" y="581"/>
                    <a:pt x="397" y="765"/>
                    <a:pt x="856" y="765"/>
                  </a:cubicBezTo>
                  <a:cubicBezTo>
                    <a:pt x="1100" y="765"/>
                    <a:pt x="1314" y="704"/>
                    <a:pt x="1528" y="612"/>
                  </a:cubicBezTo>
                  <a:lnTo>
                    <a:pt x="1467" y="612"/>
                  </a:lnTo>
                  <a:cubicBezTo>
                    <a:pt x="1039" y="612"/>
                    <a:pt x="672" y="368"/>
                    <a:pt x="489"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23" name="Google Shape;523;p24"/>
            <p:cNvSpPr/>
            <p:nvPr/>
          </p:nvSpPr>
          <p:spPr>
            <a:xfrm>
              <a:off x="4629096" y="3076430"/>
              <a:ext cx="146426" cy="131174"/>
            </a:xfrm>
            <a:custGeom>
              <a:avLst/>
              <a:gdLst/>
              <a:ahLst/>
              <a:cxnLst/>
              <a:rect l="l" t="t" r="r" b="b"/>
              <a:pathLst>
                <a:path w="1498" h="1342" extrusionOk="0">
                  <a:moveTo>
                    <a:pt x="1178" y="1"/>
                  </a:moveTo>
                  <a:cubicBezTo>
                    <a:pt x="986" y="1"/>
                    <a:pt x="706" y="149"/>
                    <a:pt x="459" y="396"/>
                  </a:cubicBezTo>
                  <a:cubicBezTo>
                    <a:pt x="153" y="732"/>
                    <a:pt x="0" y="1129"/>
                    <a:pt x="153" y="1282"/>
                  </a:cubicBezTo>
                  <a:cubicBezTo>
                    <a:pt x="193" y="1323"/>
                    <a:pt x="251" y="1342"/>
                    <a:pt x="320" y="1342"/>
                  </a:cubicBezTo>
                  <a:cubicBezTo>
                    <a:pt x="511" y="1342"/>
                    <a:pt x="792" y="1194"/>
                    <a:pt x="1039" y="946"/>
                  </a:cubicBezTo>
                  <a:cubicBezTo>
                    <a:pt x="1375" y="610"/>
                    <a:pt x="1497" y="213"/>
                    <a:pt x="1345" y="60"/>
                  </a:cubicBezTo>
                  <a:cubicBezTo>
                    <a:pt x="1304" y="20"/>
                    <a:pt x="1247" y="1"/>
                    <a:pt x="1178"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24" name="Google Shape;524;p24"/>
            <p:cNvSpPr/>
            <p:nvPr/>
          </p:nvSpPr>
          <p:spPr>
            <a:xfrm>
              <a:off x="4635059" y="3136054"/>
              <a:ext cx="119545" cy="71549"/>
            </a:xfrm>
            <a:custGeom>
              <a:avLst/>
              <a:gdLst/>
              <a:ahLst/>
              <a:cxnLst/>
              <a:rect l="l" t="t" r="r" b="b"/>
              <a:pathLst>
                <a:path w="1223" h="732" extrusionOk="0">
                  <a:moveTo>
                    <a:pt x="1222" y="0"/>
                  </a:moveTo>
                  <a:cubicBezTo>
                    <a:pt x="1070" y="183"/>
                    <a:pt x="856" y="306"/>
                    <a:pt x="611" y="306"/>
                  </a:cubicBezTo>
                  <a:cubicBezTo>
                    <a:pt x="428" y="306"/>
                    <a:pt x="275" y="245"/>
                    <a:pt x="123" y="153"/>
                  </a:cubicBezTo>
                  <a:cubicBezTo>
                    <a:pt x="1" y="367"/>
                    <a:pt x="1" y="550"/>
                    <a:pt x="92" y="672"/>
                  </a:cubicBezTo>
                  <a:cubicBezTo>
                    <a:pt x="132" y="713"/>
                    <a:pt x="190" y="732"/>
                    <a:pt x="259" y="732"/>
                  </a:cubicBezTo>
                  <a:cubicBezTo>
                    <a:pt x="450" y="732"/>
                    <a:pt x="731" y="584"/>
                    <a:pt x="978" y="336"/>
                  </a:cubicBezTo>
                  <a:cubicBezTo>
                    <a:pt x="1070" y="245"/>
                    <a:pt x="1161" y="122"/>
                    <a:pt x="1222"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25" name="Google Shape;525;p24"/>
            <p:cNvSpPr/>
            <p:nvPr/>
          </p:nvSpPr>
          <p:spPr>
            <a:xfrm>
              <a:off x="4578366" y="3180821"/>
              <a:ext cx="86604" cy="74482"/>
            </a:xfrm>
            <a:custGeom>
              <a:avLst/>
              <a:gdLst/>
              <a:ahLst/>
              <a:cxnLst/>
              <a:rect l="l" t="t" r="r" b="b"/>
              <a:pathLst>
                <a:path w="886" h="762" extrusionOk="0">
                  <a:moveTo>
                    <a:pt x="519" y="0"/>
                  </a:moveTo>
                  <a:cubicBezTo>
                    <a:pt x="153" y="0"/>
                    <a:pt x="0" y="398"/>
                    <a:pt x="244" y="642"/>
                  </a:cubicBezTo>
                  <a:cubicBezTo>
                    <a:pt x="327" y="725"/>
                    <a:pt x="427" y="762"/>
                    <a:pt x="524" y="762"/>
                  </a:cubicBezTo>
                  <a:cubicBezTo>
                    <a:pt x="712" y="762"/>
                    <a:pt x="886" y="620"/>
                    <a:pt x="886" y="398"/>
                  </a:cubicBezTo>
                  <a:cubicBezTo>
                    <a:pt x="886" y="184"/>
                    <a:pt x="703" y="0"/>
                    <a:pt x="519" y="0"/>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26" name="Google Shape;526;p24"/>
            <p:cNvSpPr/>
            <p:nvPr/>
          </p:nvSpPr>
          <p:spPr>
            <a:xfrm>
              <a:off x="4066330" y="2763722"/>
              <a:ext cx="74679" cy="164309"/>
            </a:xfrm>
            <a:custGeom>
              <a:avLst/>
              <a:gdLst/>
              <a:ahLst/>
              <a:cxnLst/>
              <a:rect l="l" t="t" r="r" b="b"/>
              <a:pathLst>
                <a:path w="764" h="1681" extrusionOk="0">
                  <a:moveTo>
                    <a:pt x="397" y="1"/>
                  </a:moveTo>
                  <a:cubicBezTo>
                    <a:pt x="183" y="1"/>
                    <a:pt x="0" y="367"/>
                    <a:pt x="0" y="856"/>
                  </a:cubicBezTo>
                  <a:cubicBezTo>
                    <a:pt x="0" y="1314"/>
                    <a:pt x="183" y="1681"/>
                    <a:pt x="397" y="1681"/>
                  </a:cubicBezTo>
                  <a:cubicBezTo>
                    <a:pt x="611" y="1681"/>
                    <a:pt x="764" y="1314"/>
                    <a:pt x="764" y="856"/>
                  </a:cubicBezTo>
                  <a:cubicBezTo>
                    <a:pt x="764" y="367"/>
                    <a:pt x="580" y="1"/>
                    <a:pt x="397"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27" name="Google Shape;527;p24"/>
            <p:cNvSpPr/>
            <p:nvPr/>
          </p:nvSpPr>
          <p:spPr>
            <a:xfrm>
              <a:off x="4066330" y="2868211"/>
              <a:ext cx="74679" cy="59820"/>
            </a:xfrm>
            <a:custGeom>
              <a:avLst/>
              <a:gdLst/>
              <a:ahLst/>
              <a:cxnLst/>
              <a:rect l="l" t="t" r="r" b="b"/>
              <a:pathLst>
                <a:path w="764" h="612" extrusionOk="0">
                  <a:moveTo>
                    <a:pt x="764" y="1"/>
                  </a:moveTo>
                  <a:lnTo>
                    <a:pt x="764" y="1"/>
                  </a:lnTo>
                  <a:cubicBezTo>
                    <a:pt x="611" y="62"/>
                    <a:pt x="458" y="93"/>
                    <a:pt x="336" y="93"/>
                  </a:cubicBezTo>
                  <a:cubicBezTo>
                    <a:pt x="214" y="93"/>
                    <a:pt x="92" y="62"/>
                    <a:pt x="0" y="31"/>
                  </a:cubicBezTo>
                  <a:lnTo>
                    <a:pt x="0" y="31"/>
                  </a:lnTo>
                  <a:cubicBezTo>
                    <a:pt x="61" y="368"/>
                    <a:pt x="183" y="612"/>
                    <a:pt x="367" y="612"/>
                  </a:cubicBezTo>
                  <a:cubicBezTo>
                    <a:pt x="550" y="612"/>
                    <a:pt x="703" y="368"/>
                    <a:pt x="764"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28" name="Google Shape;528;p24"/>
            <p:cNvSpPr/>
            <p:nvPr/>
          </p:nvSpPr>
          <p:spPr>
            <a:xfrm>
              <a:off x="3952847" y="2812790"/>
              <a:ext cx="149358" cy="130001"/>
            </a:xfrm>
            <a:custGeom>
              <a:avLst/>
              <a:gdLst/>
              <a:ahLst/>
              <a:cxnLst/>
              <a:rect l="l" t="t" r="r" b="b"/>
              <a:pathLst>
                <a:path w="1528" h="1330" extrusionOk="0">
                  <a:moveTo>
                    <a:pt x="342" y="1"/>
                  </a:moveTo>
                  <a:cubicBezTo>
                    <a:pt x="263" y="1"/>
                    <a:pt x="198" y="26"/>
                    <a:pt x="153" y="79"/>
                  </a:cubicBezTo>
                  <a:cubicBezTo>
                    <a:pt x="0" y="232"/>
                    <a:pt x="153" y="629"/>
                    <a:pt x="489" y="935"/>
                  </a:cubicBezTo>
                  <a:cubicBezTo>
                    <a:pt x="714" y="1182"/>
                    <a:pt x="988" y="1330"/>
                    <a:pt x="1179" y="1330"/>
                  </a:cubicBezTo>
                  <a:cubicBezTo>
                    <a:pt x="1247" y="1330"/>
                    <a:pt x="1304" y="1311"/>
                    <a:pt x="1344" y="1271"/>
                  </a:cubicBezTo>
                  <a:cubicBezTo>
                    <a:pt x="1528" y="1118"/>
                    <a:pt x="1375" y="721"/>
                    <a:pt x="1039" y="385"/>
                  </a:cubicBezTo>
                  <a:cubicBezTo>
                    <a:pt x="801" y="147"/>
                    <a:pt x="532" y="1"/>
                    <a:pt x="342"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29" name="Google Shape;529;p24"/>
            <p:cNvSpPr/>
            <p:nvPr/>
          </p:nvSpPr>
          <p:spPr>
            <a:xfrm>
              <a:off x="4003577" y="2889129"/>
              <a:ext cx="95695" cy="54248"/>
            </a:xfrm>
            <a:custGeom>
              <a:avLst/>
              <a:gdLst/>
              <a:ahLst/>
              <a:cxnLst/>
              <a:rect l="l" t="t" r="r" b="b"/>
              <a:pathLst>
                <a:path w="979" h="555" extrusionOk="0">
                  <a:moveTo>
                    <a:pt x="825" y="1"/>
                  </a:moveTo>
                  <a:cubicBezTo>
                    <a:pt x="642" y="154"/>
                    <a:pt x="428" y="215"/>
                    <a:pt x="184" y="215"/>
                  </a:cubicBezTo>
                  <a:cubicBezTo>
                    <a:pt x="123" y="215"/>
                    <a:pt x="62" y="215"/>
                    <a:pt x="1" y="184"/>
                  </a:cubicBezTo>
                  <a:lnTo>
                    <a:pt x="1" y="184"/>
                  </a:lnTo>
                  <a:cubicBezTo>
                    <a:pt x="218" y="424"/>
                    <a:pt x="483" y="555"/>
                    <a:pt x="661" y="555"/>
                  </a:cubicBezTo>
                  <a:cubicBezTo>
                    <a:pt x="733" y="555"/>
                    <a:pt x="790" y="533"/>
                    <a:pt x="825" y="490"/>
                  </a:cubicBezTo>
                  <a:cubicBezTo>
                    <a:pt x="978" y="337"/>
                    <a:pt x="917" y="215"/>
                    <a:pt x="825"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30" name="Google Shape;530;p24"/>
            <p:cNvSpPr/>
            <p:nvPr/>
          </p:nvSpPr>
          <p:spPr>
            <a:xfrm>
              <a:off x="3911012" y="2916009"/>
              <a:ext cx="167344" cy="77707"/>
            </a:xfrm>
            <a:custGeom>
              <a:avLst/>
              <a:gdLst/>
              <a:ahLst/>
              <a:cxnLst/>
              <a:rect l="l" t="t" r="r" b="b"/>
              <a:pathLst>
                <a:path w="1712" h="795" extrusionOk="0">
                  <a:moveTo>
                    <a:pt x="856" y="1"/>
                  </a:moveTo>
                  <a:cubicBezTo>
                    <a:pt x="398" y="1"/>
                    <a:pt x="1" y="215"/>
                    <a:pt x="1" y="398"/>
                  </a:cubicBezTo>
                  <a:cubicBezTo>
                    <a:pt x="1" y="612"/>
                    <a:pt x="398" y="795"/>
                    <a:pt x="856" y="795"/>
                  </a:cubicBezTo>
                  <a:cubicBezTo>
                    <a:pt x="1314" y="795"/>
                    <a:pt x="1711" y="612"/>
                    <a:pt x="1711" y="398"/>
                  </a:cubicBezTo>
                  <a:cubicBezTo>
                    <a:pt x="1711" y="184"/>
                    <a:pt x="1314" y="1"/>
                    <a:pt x="85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31" name="Google Shape;531;p24"/>
            <p:cNvSpPr/>
            <p:nvPr/>
          </p:nvSpPr>
          <p:spPr>
            <a:xfrm>
              <a:off x="3911012" y="2930963"/>
              <a:ext cx="167344" cy="62752"/>
            </a:xfrm>
            <a:custGeom>
              <a:avLst/>
              <a:gdLst/>
              <a:ahLst/>
              <a:cxnLst/>
              <a:rect l="l" t="t" r="r" b="b"/>
              <a:pathLst>
                <a:path w="1712" h="642" extrusionOk="0">
                  <a:moveTo>
                    <a:pt x="1528" y="0"/>
                  </a:moveTo>
                  <a:cubicBezTo>
                    <a:pt x="1345" y="275"/>
                    <a:pt x="1009" y="459"/>
                    <a:pt x="642" y="459"/>
                  </a:cubicBezTo>
                  <a:cubicBezTo>
                    <a:pt x="428" y="459"/>
                    <a:pt x="184" y="398"/>
                    <a:pt x="1" y="245"/>
                  </a:cubicBezTo>
                  <a:lnTo>
                    <a:pt x="1" y="245"/>
                  </a:lnTo>
                  <a:cubicBezTo>
                    <a:pt x="31" y="459"/>
                    <a:pt x="398" y="642"/>
                    <a:pt x="856" y="642"/>
                  </a:cubicBezTo>
                  <a:cubicBezTo>
                    <a:pt x="1314" y="642"/>
                    <a:pt x="1711" y="459"/>
                    <a:pt x="1711" y="245"/>
                  </a:cubicBezTo>
                  <a:cubicBezTo>
                    <a:pt x="1711" y="153"/>
                    <a:pt x="1620" y="62"/>
                    <a:pt x="1528"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32" name="Google Shape;532;p24"/>
            <p:cNvSpPr/>
            <p:nvPr/>
          </p:nvSpPr>
          <p:spPr>
            <a:xfrm>
              <a:off x="3952847" y="2966445"/>
              <a:ext cx="146426" cy="128730"/>
            </a:xfrm>
            <a:custGeom>
              <a:avLst/>
              <a:gdLst/>
              <a:ahLst/>
              <a:cxnLst/>
              <a:rect l="l" t="t" r="r" b="b"/>
              <a:pathLst>
                <a:path w="1498" h="1317" extrusionOk="0">
                  <a:moveTo>
                    <a:pt x="1160" y="0"/>
                  </a:moveTo>
                  <a:cubicBezTo>
                    <a:pt x="971" y="0"/>
                    <a:pt x="707" y="131"/>
                    <a:pt x="489" y="371"/>
                  </a:cubicBezTo>
                  <a:cubicBezTo>
                    <a:pt x="153" y="707"/>
                    <a:pt x="0" y="1104"/>
                    <a:pt x="153" y="1257"/>
                  </a:cubicBezTo>
                  <a:cubicBezTo>
                    <a:pt x="194" y="1297"/>
                    <a:pt x="252" y="1316"/>
                    <a:pt x="322" y="1316"/>
                  </a:cubicBezTo>
                  <a:cubicBezTo>
                    <a:pt x="514" y="1316"/>
                    <a:pt x="793" y="1175"/>
                    <a:pt x="1039" y="951"/>
                  </a:cubicBezTo>
                  <a:cubicBezTo>
                    <a:pt x="1344" y="615"/>
                    <a:pt x="1497" y="218"/>
                    <a:pt x="1344" y="65"/>
                  </a:cubicBezTo>
                  <a:cubicBezTo>
                    <a:pt x="1301" y="21"/>
                    <a:pt x="1237" y="0"/>
                    <a:pt x="1160"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33" name="Google Shape;533;p24"/>
            <p:cNvSpPr/>
            <p:nvPr/>
          </p:nvSpPr>
          <p:spPr>
            <a:xfrm>
              <a:off x="3967704" y="2965565"/>
              <a:ext cx="134501" cy="129610"/>
            </a:xfrm>
            <a:custGeom>
              <a:avLst/>
              <a:gdLst/>
              <a:ahLst/>
              <a:cxnLst/>
              <a:rect l="l" t="t" r="r" b="b"/>
              <a:pathLst>
                <a:path w="1376" h="1326" extrusionOk="0">
                  <a:moveTo>
                    <a:pt x="1018" y="1"/>
                  </a:moveTo>
                  <a:cubicBezTo>
                    <a:pt x="966" y="1"/>
                    <a:pt x="911" y="16"/>
                    <a:pt x="856" y="44"/>
                  </a:cubicBezTo>
                  <a:cubicBezTo>
                    <a:pt x="978" y="593"/>
                    <a:pt x="581" y="1143"/>
                    <a:pt x="1" y="1235"/>
                  </a:cubicBezTo>
                  <a:lnTo>
                    <a:pt x="1" y="1266"/>
                  </a:lnTo>
                  <a:cubicBezTo>
                    <a:pt x="42" y="1306"/>
                    <a:pt x="100" y="1325"/>
                    <a:pt x="170" y="1325"/>
                  </a:cubicBezTo>
                  <a:cubicBezTo>
                    <a:pt x="360" y="1325"/>
                    <a:pt x="633" y="1184"/>
                    <a:pt x="856" y="960"/>
                  </a:cubicBezTo>
                  <a:cubicBezTo>
                    <a:pt x="1192" y="624"/>
                    <a:pt x="1376" y="227"/>
                    <a:pt x="1192" y="74"/>
                  </a:cubicBezTo>
                  <a:cubicBezTo>
                    <a:pt x="1142" y="24"/>
                    <a:pt x="1082" y="1"/>
                    <a:pt x="1018"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34" name="Google Shape;534;p24"/>
            <p:cNvSpPr/>
            <p:nvPr/>
          </p:nvSpPr>
          <p:spPr>
            <a:xfrm>
              <a:off x="4063300" y="2978761"/>
              <a:ext cx="74777" cy="167242"/>
            </a:xfrm>
            <a:custGeom>
              <a:avLst/>
              <a:gdLst/>
              <a:ahLst/>
              <a:cxnLst/>
              <a:rect l="l" t="t" r="r" b="b"/>
              <a:pathLst>
                <a:path w="765" h="1711" extrusionOk="0">
                  <a:moveTo>
                    <a:pt x="398" y="0"/>
                  </a:moveTo>
                  <a:cubicBezTo>
                    <a:pt x="184" y="0"/>
                    <a:pt x="0" y="397"/>
                    <a:pt x="0" y="856"/>
                  </a:cubicBezTo>
                  <a:cubicBezTo>
                    <a:pt x="0" y="1314"/>
                    <a:pt x="184" y="1711"/>
                    <a:pt x="398" y="1711"/>
                  </a:cubicBezTo>
                  <a:cubicBezTo>
                    <a:pt x="611" y="1711"/>
                    <a:pt x="764" y="1314"/>
                    <a:pt x="764" y="856"/>
                  </a:cubicBezTo>
                  <a:cubicBezTo>
                    <a:pt x="764" y="397"/>
                    <a:pt x="581" y="0"/>
                    <a:pt x="398"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35" name="Google Shape;535;p24"/>
            <p:cNvSpPr/>
            <p:nvPr/>
          </p:nvSpPr>
          <p:spPr>
            <a:xfrm>
              <a:off x="4066330" y="2990686"/>
              <a:ext cx="77709" cy="152384"/>
            </a:xfrm>
            <a:custGeom>
              <a:avLst/>
              <a:gdLst/>
              <a:ahLst/>
              <a:cxnLst/>
              <a:rect l="l" t="t" r="r" b="b"/>
              <a:pathLst>
                <a:path w="795" h="1559" extrusionOk="0">
                  <a:moveTo>
                    <a:pt x="580" y="0"/>
                  </a:moveTo>
                  <a:lnTo>
                    <a:pt x="580" y="0"/>
                  </a:lnTo>
                  <a:cubicBezTo>
                    <a:pt x="642" y="428"/>
                    <a:pt x="397" y="856"/>
                    <a:pt x="0" y="1039"/>
                  </a:cubicBezTo>
                  <a:cubicBezTo>
                    <a:pt x="61" y="1345"/>
                    <a:pt x="214" y="1558"/>
                    <a:pt x="397" y="1558"/>
                  </a:cubicBezTo>
                  <a:cubicBezTo>
                    <a:pt x="611" y="1558"/>
                    <a:pt x="764" y="1192"/>
                    <a:pt x="764" y="734"/>
                  </a:cubicBezTo>
                  <a:cubicBezTo>
                    <a:pt x="794" y="459"/>
                    <a:pt x="733" y="214"/>
                    <a:pt x="580"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36" name="Google Shape;536;p24"/>
            <p:cNvSpPr/>
            <p:nvPr/>
          </p:nvSpPr>
          <p:spPr>
            <a:xfrm>
              <a:off x="4105135" y="2966934"/>
              <a:ext cx="149358" cy="128241"/>
            </a:xfrm>
            <a:custGeom>
              <a:avLst/>
              <a:gdLst/>
              <a:ahLst/>
              <a:cxnLst/>
              <a:rect l="l" t="t" r="r" b="b"/>
              <a:pathLst>
                <a:path w="1528" h="1312" extrusionOk="0">
                  <a:moveTo>
                    <a:pt x="322" y="0"/>
                  </a:moveTo>
                  <a:cubicBezTo>
                    <a:pt x="252" y="0"/>
                    <a:pt x="194" y="19"/>
                    <a:pt x="153" y="60"/>
                  </a:cubicBezTo>
                  <a:cubicBezTo>
                    <a:pt x="0" y="213"/>
                    <a:pt x="153" y="610"/>
                    <a:pt x="489" y="946"/>
                  </a:cubicBezTo>
                  <a:cubicBezTo>
                    <a:pt x="735" y="1170"/>
                    <a:pt x="997" y="1311"/>
                    <a:pt x="1192" y="1311"/>
                  </a:cubicBezTo>
                  <a:cubicBezTo>
                    <a:pt x="1263" y="1311"/>
                    <a:pt x="1326" y="1292"/>
                    <a:pt x="1375" y="1252"/>
                  </a:cubicBezTo>
                  <a:cubicBezTo>
                    <a:pt x="1528" y="1099"/>
                    <a:pt x="1375" y="702"/>
                    <a:pt x="1039" y="366"/>
                  </a:cubicBezTo>
                  <a:cubicBezTo>
                    <a:pt x="793" y="142"/>
                    <a:pt x="514" y="0"/>
                    <a:pt x="322"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37" name="Google Shape;537;p24"/>
            <p:cNvSpPr/>
            <p:nvPr/>
          </p:nvSpPr>
          <p:spPr>
            <a:xfrm>
              <a:off x="4105135" y="2966934"/>
              <a:ext cx="137433" cy="113384"/>
            </a:xfrm>
            <a:custGeom>
              <a:avLst/>
              <a:gdLst/>
              <a:ahLst/>
              <a:cxnLst/>
              <a:rect l="l" t="t" r="r" b="b"/>
              <a:pathLst>
                <a:path w="1406" h="1160" extrusionOk="0">
                  <a:moveTo>
                    <a:pt x="319" y="1"/>
                  </a:moveTo>
                  <a:cubicBezTo>
                    <a:pt x="251" y="1"/>
                    <a:pt x="193" y="20"/>
                    <a:pt x="153" y="60"/>
                  </a:cubicBezTo>
                  <a:cubicBezTo>
                    <a:pt x="0" y="213"/>
                    <a:pt x="153" y="610"/>
                    <a:pt x="458" y="946"/>
                  </a:cubicBezTo>
                  <a:lnTo>
                    <a:pt x="489" y="946"/>
                  </a:lnTo>
                  <a:cubicBezTo>
                    <a:pt x="581" y="915"/>
                    <a:pt x="642" y="915"/>
                    <a:pt x="733" y="915"/>
                  </a:cubicBezTo>
                  <a:cubicBezTo>
                    <a:pt x="978" y="915"/>
                    <a:pt x="1222" y="1007"/>
                    <a:pt x="1405" y="1160"/>
                  </a:cubicBezTo>
                  <a:cubicBezTo>
                    <a:pt x="1405" y="854"/>
                    <a:pt x="1253" y="579"/>
                    <a:pt x="1039" y="396"/>
                  </a:cubicBezTo>
                  <a:cubicBezTo>
                    <a:pt x="791" y="149"/>
                    <a:pt x="511" y="1"/>
                    <a:pt x="319"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38" name="Google Shape;538;p24"/>
            <p:cNvSpPr/>
            <p:nvPr/>
          </p:nvSpPr>
          <p:spPr>
            <a:xfrm>
              <a:off x="4128985" y="2919039"/>
              <a:ext cx="164314" cy="74677"/>
            </a:xfrm>
            <a:custGeom>
              <a:avLst/>
              <a:gdLst/>
              <a:ahLst/>
              <a:cxnLst/>
              <a:rect l="l" t="t" r="r" b="b"/>
              <a:pathLst>
                <a:path w="1681" h="764" extrusionOk="0">
                  <a:moveTo>
                    <a:pt x="825" y="0"/>
                  </a:moveTo>
                  <a:cubicBezTo>
                    <a:pt x="367" y="0"/>
                    <a:pt x="1" y="184"/>
                    <a:pt x="1" y="367"/>
                  </a:cubicBezTo>
                  <a:cubicBezTo>
                    <a:pt x="1" y="581"/>
                    <a:pt x="367" y="764"/>
                    <a:pt x="825" y="764"/>
                  </a:cubicBezTo>
                  <a:cubicBezTo>
                    <a:pt x="1314" y="764"/>
                    <a:pt x="1681" y="581"/>
                    <a:pt x="1681" y="367"/>
                  </a:cubicBezTo>
                  <a:cubicBezTo>
                    <a:pt x="1681" y="184"/>
                    <a:pt x="1314" y="0"/>
                    <a:pt x="825"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39" name="Google Shape;539;p24"/>
            <p:cNvSpPr/>
            <p:nvPr/>
          </p:nvSpPr>
          <p:spPr>
            <a:xfrm>
              <a:off x="4128985" y="2919039"/>
              <a:ext cx="146426" cy="74677"/>
            </a:xfrm>
            <a:custGeom>
              <a:avLst/>
              <a:gdLst/>
              <a:ahLst/>
              <a:cxnLst/>
              <a:rect l="l" t="t" r="r" b="b"/>
              <a:pathLst>
                <a:path w="1498" h="764" extrusionOk="0">
                  <a:moveTo>
                    <a:pt x="489" y="0"/>
                  </a:moveTo>
                  <a:cubicBezTo>
                    <a:pt x="184" y="61"/>
                    <a:pt x="1" y="214"/>
                    <a:pt x="1" y="367"/>
                  </a:cubicBezTo>
                  <a:cubicBezTo>
                    <a:pt x="1" y="550"/>
                    <a:pt x="367" y="764"/>
                    <a:pt x="825" y="764"/>
                  </a:cubicBezTo>
                  <a:cubicBezTo>
                    <a:pt x="1070" y="764"/>
                    <a:pt x="1284" y="703"/>
                    <a:pt x="1497" y="611"/>
                  </a:cubicBezTo>
                  <a:lnTo>
                    <a:pt x="1436" y="611"/>
                  </a:lnTo>
                  <a:cubicBezTo>
                    <a:pt x="1412" y="613"/>
                    <a:pt x="1388" y="614"/>
                    <a:pt x="1365" y="614"/>
                  </a:cubicBezTo>
                  <a:cubicBezTo>
                    <a:pt x="968" y="614"/>
                    <a:pt x="633" y="375"/>
                    <a:pt x="489"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40" name="Google Shape;540;p24"/>
            <p:cNvSpPr/>
            <p:nvPr/>
          </p:nvSpPr>
          <p:spPr>
            <a:xfrm>
              <a:off x="4105135" y="2812790"/>
              <a:ext cx="149358" cy="130001"/>
            </a:xfrm>
            <a:custGeom>
              <a:avLst/>
              <a:gdLst/>
              <a:ahLst/>
              <a:cxnLst/>
              <a:rect l="l" t="t" r="r" b="b"/>
              <a:pathLst>
                <a:path w="1528" h="1330" extrusionOk="0">
                  <a:moveTo>
                    <a:pt x="1167" y="1"/>
                  </a:moveTo>
                  <a:cubicBezTo>
                    <a:pt x="967" y="1"/>
                    <a:pt x="705" y="147"/>
                    <a:pt x="489" y="385"/>
                  </a:cubicBezTo>
                  <a:cubicBezTo>
                    <a:pt x="153" y="721"/>
                    <a:pt x="0" y="1118"/>
                    <a:pt x="153" y="1271"/>
                  </a:cubicBezTo>
                  <a:cubicBezTo>
                    <a:pt x="193" y="1311"/>
                    <a:pt x="251" y="1330"/>
                    <a:pt x="319" y="1330"/>
                  </a:cubicBezTo>
                  <a:cubicBezTo>
                    <a:pt x="511" y="1330"/>
                    <a:pt x="791" y="1182"/>
                    <a:pt x="1039" y="935"/>
                  </a:cubicBezTo>
                  <a:cubicBezTo>
                    <a:pt x="1375" y="629"/>
                    <a:pt x="1528" y="232"/>
                    <a:pt x="1375" y="79"/>
                  </a:cubicBezTo>
                  <a:cubicBezTo>
                    <a:pt x="1321" y="26"/>
                    <a:pt x="1250" y="1"/>
                    <a:pt x="1167"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41" name="Google Shape;541;p24"/>
            <p:cNvSpPr/>
            <p:nvPr/>
          </p:nvSpPr>
          <p:spPr>
            <a:xfrm>
              <a:off x="4111098" y="2874271"/>
              <a:ext cx="119545" cy="66076"/>
            </a:xfrm>
            <a:custGeom>
              <a:avLst/>
              <a:gdLst/>
              <a:ahLst/>
              <a:cxnLst/>
              <a:rect l="l" t="t" r="r" b="b"/>
              <a:pathLst>
                <a:path w="1223" h="676" extrusionOk="0">
                  <a:moveTo>
                    <a:pt x="1222" y="0"/>
                  </a:moveTo>
                  <a:cubicBezTo>
                    <a:pt x="1100" y="183"/>
                    <a:pt x="856" y="275"/>
                    <a:pt x="611" y="275"/>
                  </a:cubicBezTo>
                  <a:cubicBezTo>
                    <a:pt x="458" y="275"/>
                    <a:pt x="275" y="214"/>
                    <a:pt x="153" y="122"/>
                  </a:cubicBezTo>
                  <a:cubicBezTo>
                    <a:pt x="31" y="336"/>
                    <a:pt x="0" y="550"/>
                    <a:pt x="92" y="642"/>
                  </a:cubicBezTo>
                  <a:cubicBezTo>
                    <a:pt x="114" y="664"/>
                    <a:pt x="157" y="675"/>
                    <a:pt x="215" y="675"/>
                  </a:cubicBezTo>
                  <a:cubicBezTo>
                    <a:pt x="397" y="675"/>
                    <a:pt x="723" y="561"/>
                    <a:pt x="978" y="306"/>
                  </a:cubicBezTo>
                  <a:cubicBezTo>
                    <a:pt x="1069" y="214"/>
                    <a:pt x="1161" y="92"/>
                    <a:pt x="1222"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42" name="Google Shape;542;p24"/>
            <p:cNvSpPr/>
            <p:nvPr/>
          </p:nvSpPr>
          <p:spPr>
            <a:xfrm>
              <a:off x="4054307" y="2913076"/>
              <a:ext cx="89732" cy="74579"/>
            </a:xfrm>
            <a:custGeom>
              <a:avLst/>
              <a:gdLst/>
              <a:ahLst/>
              <a:cxnLst/>
              <a:rect l="l" t="t" r="r" b="b"/>
              <a:pathLst>
                <a:path w="918" h="763" extrusionOk="0">
                  <a:moveTo>
                    <a:pt x="520" y="0"/>
                  </a:moveTo>
                  <a:cubicBezTo>
                    <a:pt x="184" y="0"/>
                    <a:pt x="1" y="428"/>
                    <a:pt x="245" y="642"/>
                  </a:cubicBezTo>
                  <a:cubicBezTo>
                    <a:pt x="319" y="726"/>
                    <a:pt x="418" y="763"/>
                    <a:pt x="516" y="763"/>
                  </a:cubicBezTo>
                  <a:cubicBezTo>
                    <a:pt x="703" y="763"/>
                    <a:pt x="887" y="628"/>
                    <a:pt x="887" y="428"/>
                  </a:cubicBezTo>
                  <a:cubicBezTo>
                    <a:pt x="917" y="183"/>
                    <a:pt x="734" y="0"/>
                    <a:pt x="520" y="0"/>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43" name="Google Shape;543;p24"/>
            <p:cNvSpPr/>
            <p:nvPr/>
          </p:nvSpPr>
          <p:spPr>
            <a:xfrm>
              <a:off x="4817160" y="2425351"/>
              <a:ext cx="74777" cy="164309"/>
            </a:xfrm>
            <a:custGeom>
              <a:avLst/>
              <a:gdLst/>
              <a:ahLst/>
              <a:cxnLst/>
              <a:rect l="l" t="t" r="r" b="b"/>
              <a:pathLst>
                <a:path w="765" h="1681" extrusionOk="0">
                  <a:moveTo>
                    <a:pt x="398" y="1"/>
                  </a:moveTo>
                  <a:cubicBezTo>
                    <a:pt x="184" y="1"/>
                    <a:pt x="1" y="367"/>
                    <a:pt x="1" y="825"/>
                  </a:cubicBezTo>
                  <a:cubicBezTo>
                    <a:pt x="1" y="1314"/>
                    <a:pt x="184" y="1681"/>
                    <a:pt x="398" y="1681"/>
                  </a:cubicBezTo>
                  <a:cubicBezTo>
                    <a:pt x="581" y="1681"/>
                    <a:pt x="765" y="1314"/>
                    <a:pt x="765" y="825"/>
                  </a:cubicBezTo>
                  <a:cubicBezTo>
                    <a:pt x="765" y="367"/>
                    <a:pt x="581" y="1"/>
                    <a:pt x="398"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44" name="Google Shape;544;p24"/>
            <p:cNvSpPr/>
            <p:nvPr/>
          </p:nvSpPr>
          <p:spPr>
            <a:xfrm>
              <a:off x="4817160" y="2529840"/>
              <a:ext cx="74777" cy="59820"/>
            </a:xfrm>
            <a:custGeom>
              <a:avLst/>
              <a:gdLst/>
              <a:ahLst/>
              <a:cxnLst/>
              <a:rect l="l" t="t" r="r" b="b"/>
              <a:pathLst>
                <a:path w="765" h="612" extrusionOk="0">
                  <a:moveTo>
                    <a:pt x="765" y="1"/>
                  </a:moveTo>
                  <a:lnTo>
                    <a:pt x="765" y="1"/>
                  </a:lnTo>
                  <a:cubicBezTo>
                    <a:pt x="612" y="62"/>
                    <a:pt x="459" y="62"/>
                    <a:pt x="306" y="62"/>
                  </a:cubicBezTo>
                  <a:cubicBezTo>
                    <a:pt x="215" y="62"/>
                    <a:pt x="93" y="62"/>
                    <a:pt x="1" y="31"/>
                  </a:cubicBezTo>
                  <a:lnTo>
                    <a:pt x="1" y="31"/>
                  </a:lnTo>
                  <a:cubicBezTo>
                    <a:pt x="32" y="367"/>
                    <a:pt x="184" y="612"/>
                    <a:pt x="368" y="612"/>
                  </a:cubicBezTo>
                  <a:cubicBezTo>
                    <a:pt x="551" y="612"/>
                    <a:pt x="704" y="337"/>
                    <a:pt x="765"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45" name="Google Shape;545;p24"/>
            <p:cNvSpPr/>
            <p:nvPr/>
          </p:nvSpPr>
          <p:spPr>
            <a:xfrm>
              <a:off x="4703774" y="2473343"/>
              <a:ext cx="146328" cy="131076"/>
            </a:xfrm>
            <a:custGeom>
              <a:avLst/>
              <a:gdLst/>
              <a:ahLst/>
              <a:cxnLst/>
              <a:rect l="l" t="t" r="r" b="b"/>
              <a:pathLst>
                <a:path w="1497" h="1341" extrusionOk="0">
                  <a:moveTo>
                    <a:pt x="319" y="0"/>
                  </a:moveTo>
                  <a:cubicBezTo>
                    <a:pt x="251" y="0"/>
                    <a:pt x="193" y="19"/>
                    <a:pt x="153" y="60"/>
                  </a:cubicBezTo>
                  <a:cubicBezTo>
                    <a:pt x="0" y="212"/>
                    <a:pt x="122" y="640"/>
                    <a:pt x="458" y="945"/>
                  </a:cubicBezTo>
                  <a:cubicBezTo>
                    <a:pt x="706" y="1193"/>
                    <a:pt x="986" y="1341"/>
                    <a:pt x="1178" y="1341"/>
                  </a:cubicBezTo>
                  <a:cubicBezTo>
                    <a:pt x="1247" y="1341"/>
                    <a:pt x="1304" y="1322"/>
                    <a:pt x="1344" y="1281"/>
                  </a:cubicBezTo>
                  <a:cubicBezTo>
                    <a:pt x="1497" y="1129"/>
                    <a:pt x="1375" y="732"/>
                    <a:pt x="1039" y="396"/>
                  </a:cubicBezTo>
                  <a:cubicBezTo>
                    <a:pt x="791" y="148"/>
                    <a:pt x="511" y="0"/>
                    <a:pt x="319"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46" name="Google Shape;546;p24"/>
            <p:cNvSpPr/>
            <p:nvPr/>
          </p:nvSpPr>
          <p:spPr>
            <a:xfrm>
              <a:off x="4751474" y="2553787"/>
              <a:ext cx="92665" cy="51316"/>
            </a:xfrm>
            <a:custGeom>
              <a:avLst/>
              <a:gdLst/>
              <a:ahLst/>
              <a:cxnLst/>
              <a:rect l="l" t="t" r="r" b="b"/>
              <a:pathLst>
                <a:path w="948" h="525" extrusionOk="0">
                  <a:moveTo>
                    <a:pt x="856" y="0"/>
                  </a:moveTo>
                  <a:cubicBezTo>
                    <a:pt x="642" y="122"/>
                    <a:pt x="429" y="184"/>
                    <a:pt x="215" y="184"/>
                  </a:cubicBezTo>
                  <a:lnTo>
                    <a:pt x="1" y="184"/>
                  </a:lnTo>
                  <a:cubicBezTo>
                    <a:pt x="239" y="400"/>
                    <a:pt x="492" y="524"/>
                    <a:pt x="674" y="524"/>
                  </a:cubicBezTo>
                  <a:cubicBezTo>
                    <a:pt x="749" y="524"/>
                    <a:pt x="812" y="503"/>
                    <a:pt x="856" y="458"/>
                  </a:cubicBezTo>
                  <a:cubicBezTo>
                    <a:pt x="948" y="367"/>
                    <a:pt x="948" y="184"/>
                    <a:pt x="856"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47" name="Google Shape;547;p24"/>
            <p:cNvSpPr/>
            <p:nvPr/>
          </p:nvSpPr>
          <p:spPr>
            <a:xfrm>
              <a:off x="4661939" y="2577637"/>
              <a:ext cx="167344" cy="74775"/>
            </a:xfrm>
            <a:custGeom>
              <a:avLst/>
              <a:gdLst/>
              <a:ahLst/>
              <a:cxnLst/>
              <a:rect l="l" t="t" r="r" b="b"/>
              <a:pathLst>
                <a:path w="1712" h="765" extrusionOk="0">
                  <a:moveTo>
                    <a:pt x="856" y="1"/>
                  </a:moveTo>
                  <a:cubicBezTo>
                    <a:pt x="367" y="1"/>
                    <a:pt x="0" y="153"/>
                    <a:pt x="0" y="367"/>
                  </a:cubicBezTo>
                  <a:cubicBezTo>
                    <a:pt x="0" y="581"/>
                    <a:pt x="398" y="764"/>
                    <a:pt x="856" y="764"/>
                  </a:cubicBezTo>
                  <a:cubicBezTo>
                    <a:pt x="1314" y="764"/>
                    <a:pt x="1711" y="581"/>
                    <a:pt x="1711" y="367"/>
                  </a:cubicBezTo>
                  <a:cubicBezTo>
                    <a:pt x="1711" y="153"/>
                    <a:pt x="1314" y="1"/>
                    <a:pt x="85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48" name="Google Shape;548;p24"/>
            <p:cNvSpPr/>
            <p:nvPr/>
          </p:nvSpPr>
          <p:spPr>
            <a:xfrm>
              <a:off x="4661939" y="2589562"/>
              <a:ext cx="167344" cy="65782"/>
            </a:xfrm>
            <a:custGeom>
              <a:avLst/>
              <a:gdLst/>
              <a:ahLst/>
              <a:cxnLst/>
              <a:rect l="l" t="t" r="r" b="b"/>
              <a:pathLst>
                <a:path w="1712" h="673" extrusionOk="0">
                  <a:moveTo>
                    <a:pt x="1497" y="1"/>
                  </a:moveTo>
                  <a:cubicBezTo>
                    <a:pt x="1314" y="306"/>
                    <a:pt x="978" y="490"/>
                    <a:pt x="642" y="490"/>
                  </a:cubicBezTo>
                  <a:cubicBezTo>
                    <a:pt x="398" y="490"/>
                    <a:pt x="184" y="428"/>
                    <a:pt x="0" y="276"/>
                  </a:cubicBezTo>
                  <a:lnTo>
                    <a:pt x="0" y="276"/>
                  </a:lnTo>
                  <a:cubicBezTo>
                    <a:pt x="31" y="490"/>
                    <a:pt x="398" y="673"/>
                    <a:pt x="856" y="673"/>
                  </a:cubicBezTo>
                  <a:cubicBezTo>
                    <a:pt x="1314" y="673"/>
                    <a:pt x="1711" y="490"/>
                    <a:pt x="1711" y="276"/>
                  </a:cubicBezTo>
                  <a:cubicBezTo>
                    <a:pt x="1681" y="154"/>
                    <a:pt x="1620" y="62"/>
                    <a:pt x="1497"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49" name="Google Shape;549;p24"/>
            <p:cNvSpPr/>
            <p:nvPr/>
          </p:nvSpPr>
          <p:spPr>
            <a:xfrm>
              <a:off x="4703774" y="2626705"/>
              <a:ext cx="146328" cy="130001"/>
            </a:xfrm>
            <a:custGeom>
              <a:avLst/>
              <a:gdLst/>
              <a:ahLst/>
              <a:cxnLst/>
              <a:rect l="l" t="t" r="r" b="b"/>
              <a:pathLst>
                <a:path w="1497" h="1330" extrusionOk="0">
                  <a:moveTo>
                    <a:pt x="1155" y="1"/>
                  </a:moveTo>
                  <a:cubicBezTo>
                    <a:pt x="965" y="1"/>
                    <a:pt x="696" y="147"/>
                    <a:pt x="458" y="385"/>
                  </a:cubicBezTo>
                  <a:cubicBezTo>
                    <a:pt x="122" y="721"/>
                    <a:pt x="0" y="1118"/>
                    <a:pt x="153" y="1270"/>
                  </a:cubicBezTo>
                  <a:cubicBezTo>
                    <a:pt x="193" y="1311"/>
                    <a:pt x="251" y="1330"/>
                    <a:pt x="319" y="1330"/>
                  </a:cubicBezTo>
                  <a:cubicBezTo>
                    <a:pt x="511" y="1330"/>
                    <a:pt x="791" y="1182"/>
                    <a:pt x="1039" y="934"/>
                  </a:cubicBezTo>
                  <a:cubicBezTo>
                    <a:pt x="1344" y="598"/>
                    <a:pt x="1497" y="232"/>
                    <a:pt x="1344" y="79"/>
                  </a:cubicBezTo>
                  <a:cubicBezTo>
                    <a:pt x="1300" y="25"/>
                    <a:pt x="1234" y="1"/>
                    <a:pt x="1155"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50" name="Google Shape;550;p24"/>
            <p:cNvSpPr/>
            <p:nvPr/>
          </p:nvSpPr>
          <p:spPr>
            <a:xfrm>
              <a:off x="4715699" y="2625141"/>
              <a:ext cx="137433" cy="128632"/>
            </a:xfrm>
            <a:custGeom>
              <a:avLst/>
              <a:gdLst/>
              <a:ahLst/>
              <a:cxnLst/>
              <a:rect l="l" t="t" r="r" b="b"/>
              <a:pathLst>
                <a:path w="1406" h="1316" extrusionOk="0">
                  <a:moveTo>
                    <a:pt x="1025" y="1"/>
                  </a:moveTo>
                  <a:cubicBezTo>
                    <a:pt x="980" y="1"/>
                    <a:pt x="933" y="11"/>
                    <a:pt x="886" y="34"/>
                  </a:cubicBezTo>
                  <a:cubicBezTo>
                    <a:pt x="978" y="614"/>
                    <a:pt x="581" y="1164"/>
                    <a:pt x="0" y="1256"/>
                  </a:cubicBezTo>
                  <a:cubicBezTo>
                    <a:pt x="41" y="1297"/>
                    <a:pt x="100" y="1316"/>
                    <a:pt x="170" y="1316"/>
                  </a:cubicBezTo>
                  <a:cubicBezTo>
                    <a:pt x="361" y="1316"/>
                    <a:pt x="640" y="1174"/>
                    <a:pt x="886" y="950"/>
                  </a:cubicBezTo>
                  <a:cubicBezTo>
                    <a:pt x="1222" y="614"/>
                    <a:pt x="1406" y="248"/>
                    <a:pt x="1222" y="64"/>
                  </a:cubicBezTo>
                  <a:cubicBezTo>
                    <a:pt x="1166" y="27"/>
                    <a:pt x="1097" y="1"/>
                    <a:pt x="1025"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51" name="Google Shape;551;p24"/>
            <p:cNvSpPr/>
            <p:nvPr/>
          </p:nvSpPr>
          <p:spPr>
            <a:xfrm>
              <a:off x="4814227" y="2640389"/>
              <a:ext cx="74777" cy="167242"/>
            </a:xfrm>
            <a:custGeom>
              <a:avLst/>
              <a:gdLst/>
              <a:ahLst/>
              <a:cxnLst/>
              <a:rect l="l" t="t" r="r" b="b"/>
              <a:pathLst>
                <a:path w="765" h="1711" extrusionOk="0">
                  <a:moveTo>
                    <a:pt x="398" y="0"/>
                  </a:moveTo>
                  <a:cubicBezTo>
                    <a:pt x="184" y="0"/>
                    <a:pt x="0" y="367"/>
                    <a:pt x="0" y="855"/>
                  </a:cubicBezTo>
                  <a:cubicBezTo>
                    <a:pt x="0" y="1314"/>
                    <a:pt x="184" y="1711"/>
                    <a:pt x="398" y="1711"/>
                  </a:cubicBezTo>
                  <a:cubicBezTo>
                    <a:pt x="581" y="1711"/>
                    <a:pt x="764" y="1314"/>
                    <a:pt x="764" y="855"/>
                  </a:cubicBezTo>
                  <a:cubicBezTo>
                    <a:pt x="764" y="367"/>
                    <a:pt x="581" y="0"/>
                    <a:pt x="398"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52" name="Google Shape;552;p24"/>
            <p:cNvSpPr/>
            <p:nvPr/>
          </p:nvSpPr>
          <p:spPr>
            <a:xfrm>
              <a:off x="4817160" y="2652314"/>
              <a:ext cx="74777" cy="155317"/>
            </a:xfrm>
            <a:custGeom>
              <a:avLst/>
              <a:gdLst/>
              <a:ahLst/>
              <a:cxnLst/>
              <a:rect l="l" t="t" r="r" b="b"/>
              <a:pathLst>
                <a:path w="765" h="1589" extrusionOk="0">
                  <a:moveTo>
                    <a:pt x="581" y="0"/>
                  </a:moveTo>
                  <a:lnTo>
                    <a:pt x="581" y="0"/>
                  </a:lnTo>
                  <a:cubicBezTo>
                    <a:pt x="612" y="428"/>
                    <a:pt x="398" y="856"/>
                    <a:pt x="1" y="1070"/>
                  </a:cubicBezTo>
                  <a:cubicBezTo>
                    <a:pt x="62" y="1375"/>
                    <a:pt x="215" y="1589"/>
                    <a:pt x="398" y="1589"/>
                  </a:cubicBezTo>
                  <a:cubicBezTo>
                    <a:pt x="551" y="1589"/>
                    <a:pt x="765" y="1192"/>
                    <a:pt x="765" y="733"/>
                  </a:cubicBezTo>
                  <a:cubicBezTo>
                    <a:pt x="765" y="459"/>
                    <a:pt x="704" y="214"/>
                    <a:pt x="581"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53" name="Google Shape;553;p24"/>
            <p:cNvSpPr/>
            <p:nvPr/>
          </p:nvSpPr>
          <p:spPr>
            <a:xfrm>
              <a:off x="4856063" y="2627194"/>
              <a:ext cx="146328" cy="129512"/>
            </a:xfrm>
            <a:custGeom>
              <a:avLst/>
              <a:gdLst/>
              <a:ahLst/>
              <a:cxnLst/>
              <a:rect l="l" t="t" r="r" b="b"/>
              <a:pathLst>
                <a:path w="1497" h="1325" extrusionOk="0">
                  <a:moveTo>
                    <a:pt x="328" y="1"/>
                  </a:moveTo>
                  <a:cubicBezTo>
                    <a:pt x="255" y="1"/>
                    <a:pt x="195" y="24"/>
                    <a:pt x="153" y="74"/>
                  </a:cubicBezTo>
                  <a:cubicBezTo>
                    <a:pt x="0" y="227"/>
                    <a:pt x="122" y="593"/>
                    <a:pt x="458" y="929"/>
                  </a:cubicBezTo>
                  <a:cubicBezTo>
                    <a:pt x="706" y="1177"/>
                    <a:pt x="986" y="1325"/>
                    <a:pt x="1178" y="1325"/>
                  </a:cubicBezTo>
                  <a:cubicBezTo>
                    <a:pt x="1247" y="1325"/>
                    <a:pt x="1304" y="1306"/>
                    <a:pt x="1344" y="1265"/>
                  </a:cubicBezTo>
                  <a:cubicBezTo>
                    <a:pt x="1497" y="1113"/>
                    <a:pt x="1375" y="685"/>
                    <a:pt x="1039" y="380"/>
                  </a:cubicBezTo>
                  <a:cubicBezTo>
                    <a:pt x="795" y="158"/>
                    <a:pt x="520" y="1"/>
                    <a:pt x="328"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54" name="Google Shape;554;p24"/>
            <p:cNvSpPr/>
            <p:nvPr/>
          </p:nvSpPr>
          <p:spPr>
            <a:xfrm>
              <a:off x="4856063" y="2628562"/>
              <a:ext cx="137433" cy="110452"/>
            </a:xfrm>
            <a:custGeom>
              <a:avLst/>
              <a:gdLst/>
              <a:ahLst/>
              <a:cxnLst/>
              <a:rect l="l" t="t" r="r" b="b"/>
              <a:pathLst>
                <a:path w="1406" h="1130" extrusionOk="0">
                  <a:moveTo>
                    <a:pt x="322" y="0"/>
                  </a:moveTo>
                  <a:cubicBezTo>
                    <a:pt x="252" y="0"/>
                    <a:pt x="194" y="19"/>
                    <a:pt x="153" y="60"/>
                  </a:cubicBezTo>
                  <a:cubicBezTo>
                    <a:pt x="0" y="213"/>
                    <a:pt x="153" y="610"/>
                    <a:pt x="458" y="946"/>
                  </a:cubicBezTo>
                  <a:lnTo>
                    <a:pt x="489" y="946"/>
                  </a:lnTo>
                  <a:cubicBezTo>
                    <a:pt x="550" y="915"/>
                    <a:pt x="642" y="915"/>
                    <a:pt x="733" y="915"/>
                  </a:cubicBezTo>
                  <a:cubicBezTo>
                    <a:pt x="978" y="915"/>
                    <a:pt x="1222" y="976"/>
                    <a:pt x="1405" y="1129"/>
                  </a:cubicBezTo>
                  <a:cubicBezTo>
                    <a:pt x="1405" y="854"/>
                    <a:pt x="1253" y="579"/>
                    <a:pt x="1008" y="366"/>
                  </a:cubicBezTo>
                  <a:cubicBezTo>
                    <a:pt x="785" y="142"/>
                    <a:pt x="512" y="0"/>
                    <a:pt x="322"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55" name="Google Shape;555;p24"/>
            <p:cNvSpPr/>
            <p:nvPr/>
          </p:nvSpPr>
          <p:spPr>
            <a:xfrm>
              <a:off x="4876882" y="2580667"/>
              <a:ext cx="167344" cy="74677"/>
            </a:xfrm>
            <a:custGeom>
              <a:avLst/>
              <a:gdLst/>
              <a:ahLst/>
              <a:cxnLst/>
              <a:rect l="l" t="t" r="r" b="b"/>
              <a:pathLst>
                <a:path w="1712" h="764" extrusionOk="0">
                  <a:moveTo>
                    <a:pt x="856" y="0"/>
                  </a:moveTo>
                  <a:cubicBezTo>
                    <a:pt x="398" y="0"/>
                    <a:pt x="1" y="183"/>
                    <a:pt x="1" y="367"/>
                  </a:cubicBezTo>
                  <a:cubicBezTo>
                    <a:pt x="1" y="581"/>
                    <a:pt x="398" y="764"/>
                    <a:pt x="856" y="764"/>
                  </a:cubicBezTo>
                  <a:cubicBezTo>
                    <a:pt x="1345" y="764"/>
                    <a:pt x="1712" y="581"/>
                    <a:pt x="1712" y="367"/>
                  </a:cubicBezTo>
                  <a:cubicBezTo>
                    <a:pt x="1712" y="183"/>
                    <a:pt x="1345" y="0"/>
                    <a:pt x="856"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56" name="Google Shape;556;p24"/>
            <p:cNvSpPr/>
            <p:nvPr/>
          </p:nvSpPr>
          <p:spPr>
            <a:xfrm>
              <a:off x="4876882" y="2580667"/>
              <a:ext cx="149456" cy="71745"/>
            </a:xfrm>
            <a:custGeom>
              <a:avLst/>
              <a:gdLst/>
              <a:ahLst/>
              <a:cxnLst/>
              <a:rect l="l" t="t" r="r" b="b"/>
              <a:pathLst>
                <a:path w="1529" h="734" extrusionOk="0">
                  <a:moveTo>
                    <a:pt x="520" y="0"/>
                  </a:moveTo>
                  <a:cubicBezTo>
                    <a:pt x="215" y="61"/>
                    <a:pt x="1" y="183"/>
                    <a:pt x="1" y="367"/>
                  </a:cubicBezTo>
                  <a:cubicBezTo>
                    <a:pt x="1" y="581"/>
                    <a:pt x="398" y="733"/>
                    <a:pt x="856" y="733"/>
                  </a:cubicBezTo>
                  <a:cubicBezTo>
                    <a:pt x="1101" y="733"/>
                    <a:pt x="1315" y="703"/>
                    <a:pt x="1528" y="581"/>
                  </a:cubicBezTo>
                  <a:lnTo>
                    <a:pt x="1528" y="581"/>
                  </a:lnTo>
                  <a:lnTo>
                    <a:pt x="1467" y="611"/>
                  </a:lnTo>
                  <a:cubicBezTo>
                    <a:pt x="1040" y="611"/>
                    <a:pt x="673" y="367"/>
                    <a:pt x="520"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57" name="Google Shape;557;p24"/>
            <p:cNvSpPr/>
            <p:nvPr/>
          </p:nvSpPr>
          <p:spPr>
            <a:xfrm>
              <a:off x="4856063" y="2473343"/>
              <a:ext cx="146328" cy="131076"/>
            </a:xfrm>
            <a:custGeom>
              <a:avLst/>
              <a:gdLst/>
              <a:ahLst/>
              <a:cxnLst/>
              <a:rect l="l" t="t" r="r" b="b"/>
              <a:pathLst>
                <a:path w="1497" h="1341" extrusionOk="0">
                  <a:moveTo>
                    <a:pt x="1178" y="0"/>
                  </a:moveTo>
                  <a:cubicBezTo>
                    <a:pt x="986" y="0"/>
                    <a:pt x="706" y="148"/>
                    <a:pt x="458" y="396"/>
                  </a:cubicBezTo>
                  <a:cubicBezTo>
                    <a:pt x="153" y="732"/>
                    <a:pt x="0" y="1129"/>
                    <a:pt x="153" y="1281"/>
                  </a:cubicBezTo>
                  <a:cubicBezTo>
                    <a:pt x="193" y="1322"/>
                    <a:pt x="250" y="1341"/>
                    <a:pt x="319" y="1341"/>
                  </a:cubicBezTo>
                  <a:cubicBezTo>
                    <a:pt x="511" y="1341"/>
                    <a:pt x="791" y="1193"/>
                    <a:pt x="1039" y="945"/>
                  </a:cubicBezTo>
                  <a:cubicBezTo>
                    <a:pt x="1375" y="609"/>
                    <a:pt x="1497" y="212"/>
                    <a:pt x="1344" y="60"/>
                  </a:cubicBezTo>
                  <a:cubicBezTo>
                    <a:pt x="1304" y="19"/>
                    <a:pt x="1247" y="0"/>
                    <a:pt x="1178"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58" name="Google Shape;558;p24"/>
            <p:cNvSpPr/>
            <p:nvPr/>
          </p:nvSpPr>
          <p:spPr>
            <a:xfrm>
              <a:off x="4862025" y="2532870"/>
              <a:ext cx="119545" cy="69008"/>
            </a:xfrm>
            <a:custGeom>
              <a:avLst/>
              <a:gdLst/>
              <a:ahLst/>
              <a:cxnLst/>
              <a:rect l="l" t="t" r="r" b="b"/>
              <a:pathLst>
                <a:path w="1223" h="706" extrusionOk="0">
                  <a:moveTo>
                    <a:pt x="1222" y="0"/>
                  </a:moveTo>
                  <a:cubicBezTo>
                    <a:pt x="1069" y="214"/>
                    <a:pt x="856" y="306"/>
                    <a:pt x="611" y="306"/>
                  </a:cubicBezTo>
                  <a:cubicBezTo>
                    <a:pt x="428" y="306"/>
                    <a:pt x="275" y="245"/>
                    <a:pt x="122" y="153"/>
                  </a:cubicBezTo>
                  <a:cubicBezTo>
                    <a:pt x="0" y="367"/>
                    <a:pt x="0" y="550"/>
                    <a:pt x="92" y="672"/>
                  </a:cubicBezTo>
                  <a:cubicBezTo>
                    <a:pt x="114" y="694"/>
                    <a:pt x="157" y="706"/>
                    <a:pt x="215" y="706"/>
                  </a:cubicBezTo>
                  <a:cubicBezTo>
                    <a:pt x="397" y="706"/>
                    <a:pt x="722" y="592"/>
                    <a:pt x="978" y="336"/>
                  </a:cubicBezTo>
                  <a:cubicBezTo>
                    <a:pt x="1069" y="245"/>
                    <a:pt x="1161" y="123"/>
                    <a:pt x="1222"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59" name="Google Shape;559;p24"/>
            <p:cNvSpPr/>
            <p:nvPr/>
          </p:nvSpPr>
          <p:spPr>
            <a:xfrm>
              <a:off x="4805235" y="2577637"/>
              <a:ext cx="86702" cy="74579"/>
            </a:xfrm>
            <a:custGeom>
              <a:avLst/>
              <a:gdLst/>
              <a:ahLst/>
              <a:cxnLst/>
              <a:rect l="l" t="t" r="r" b="b"/>
              <a:pathLst>
                <a:path w="887" h="763" extrusionOk="0">
                  <a:moveTo>
                    <a:pt x="520" y="1"/>
                  </a:moveTo>
                  <a:cubicBezTo>
                    <a:pt x="154" y="1"/>
                    <a:pt x="1" y="428"/>
                    <a:pt x="245" y="642"/>
                  </a:cubicBezTo>
                  <a:cubicBezTo>
                    <a:pt x="328" y="725"/>
                    <a:pt x="428" y="762"/>
                    <a:pt x="525" y="762"/>
                  </a:cubicBezTo>
                  <a:cubicBezTo>
                    <a:pt x="713" y="762"/>
                    <a:pt x="887" y="620"/>
                    <a:pt x="887" y="398"/>
                  </a:cubicBezTo>
                  <a:cubicBezTo>
                    <a:pt x="887" y="184"/>
                    <a:pt x="703" y="1"/>
                    <a:pt x="520"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60" name="Google Shape;560;p24"/>
            <p:cNvSpPr/>
            <p:nvPr/>
          </p:nvSpPr>
          <p:spPr>
            <a:xfrm>
              <a:off x="5321823" y="2810563"/>
              <a:ext cx="74777" cy="164309"/>
            </a:xfrm>
            <a:custGeom>
              <a:avLst/>
              <a:gdLst/>
              <a:ahLst/>
              <a:cxnLst/>
              <a:rect l="l" t="t" r="r" b="b"/>
              <a:pathLst>
                <a:path w="765" h="1681" extrusionOk="0">
                  <a:moveTo>
                    <a:pt x="398" y="0"/>
                  </a:moveTo>
                  <a:cubicBezTo>
                    <a:pt x="184" y="0"/>
                    <a:pt x="1" y="367"/>
                    <a:pt x="1" y="856"/>
                  </a:cubicBezTo>
                  <a:cubicBezTo>
                    <a:pt x="1" y="1314"/>
                    <a:pt x="184" y="1681"/>
                    <a:pt x="398" y="1681"/>
                  </a:cubicBezTo>
                  <a:cubicBezTo>
                    <a:pt x="612" y="1681"/>
                    <a:pt x="764" y="1314"/>
                    <a:pt x="764" y="856"/>
                  </a:cubicBezTo>
                  <a:cubicBezTo>
                    <a:pt x="764" y="367"/>
                    <a:pt x="581" y="0"/>
                    <a:pt x="398"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61" name="Google Shape;561;p24"/>
            <p:cNvSpPr/>
            <p:nvPr/>
          </p:nvSpPr>
          <p:spPr>
            <a:xfrm>
              <a:off x="5321823" y="2915053"/>
              <a:ext cx="74777" cy="59820"/>
            </a:xfrm>
            <a:custGeom>
              <a:avLst/>
              <a:gdLst/>
              <a:ahLst/>
              <a:cxnLst/>
              <a:rect l="l" t="t" r="r" b="b"/>
              <a:pathLst>
                <a:path w="765" h="612" extrusionOk="0">
                  <a:moveTo>
                    <a:pt x="764" y="1"/>
                  </a:moveTo>
                  <a:cubicBezTo>
                    <a:pt x="612" y="62"/>
                    <a:pt x="459" y="92"/>
                    <a:pt x="337" y="92"/>
                  </a:cubicBezTo>
                  <a:cubicBezTo>
                    <a:pt x="214" y="92"/>
                    <a:pt x="92" y="62"/>
                    <a:pt x="1" y="31"/>
                  </a:cubicBezTo>
                  <a:lnTo>
                    <a:pt x="1" y="31"/>
                  </a:lnTo>
                  <a:cubicBezTo>
                    <a:pt x="62" y="367"/>
                    <a:pt x="214" y="612"/>
                    <a:pt x="367" y="612"/>
                  </a:cubicBezTo>
                  <a:cubicBezTo>
                    <a:pt x="551" y="612"/>
                    <a:pt x="703" y="367"/>
                    <a:pt x="764"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62" name="Google Shape;562;p24"/>
            <p:cNvSpPr/>
            <p:nvPr/>
          </p:nvSpPr>
          <p:spPr>
            <a:xfrm>
              <a:off x="5208339" y="2858458"/>
              <a:ext cx="149456" cy="131174"/>
            </a:xfrm>
            <a:custGeom>
              <a:avLst/>
              <a:gdLst/>
              <a:ahLst/>
              <a:cxnLst/>
              <a:rect l="l" t="t" r="r" b="b"/>
              <a:pathLst>
                <a:path w="1529" h="1342" extrusionOk="0">
                  <a:moveTo>
                    <a:pt x="320" y="1"/>
                  </a:moveTo>
                  <a:cubicBezTo>
                    <a:pt x="251" y="1"/>
                    <a:pt x="194" y="20"/>
                    <a:pt x="154" y="60"/>
                  </a:cubicBezTo>
                  <a:cubicBezTo>
                    <a:pt x="1" y="244"/>
                    <a:pt x="154" y="641"/>
                    <a:pt x="490" y="946"/>
                  </a:cubicBezTo>
                  <a:cubicBezTo>
                    <a:pt x="714" y="1194"/>
                    <a:pt x="989" y="1342"/>
                    <a:pt x="1179" y="1342"/>
                  </a:cubicBezTo>
                  <a:cubicBezTo>
                    <a:pt x="1247" y="1342"/>
                    <a:pt x="1305" y="1323"/>
                    <a:pt x="1345" y="1282"/>
                  </a:cubicBezTo>
                  <a:cubicBezTo>
                    <a:pt x="1528" y="1129"/>
                    <a:pt x="1375" y="732"/>
                    <a:pt x="1039" y="396"/>
                  </a:cubicBezTo>
                  <a:cubicBezTo>
                    <a:pt x="792" y="149"/>
                    <a:pt x="512" y="1"/>
                    <a:pt x="32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63" name="Google Shape;563;p24"/>
            <p:cNvSpPr/>
            <p:nvPr/>
          </p:nvSpPr>
          <p:spPr>
            <a:xfrm>
              <a:off x="5259167" y="2938902"/>
              <a:ext cx="89634" cy="51316"/>
            </a:xfrm>
            <a:custGeom>
              <a:avLst/>
              <a:gdLst/>
              <a:ahLst/>
              <a:cxnLst/>
              <a:rect l="l" t="t" r="r" b="b"/>
              <a:pathLst>
                <a:path w="917" h="525" extrusionOk="0">
                  <a:moveTo>
                    <a:pt x="825" y="1"/>
                  </a:moveTo>
                  <a:cubicBezTo>
                    <a:pt x="642" y="123"/>
                    <a:pt x="397" y="184"/>
                    <a:pt x="183" y="184"/>
                  </a:cubicBezTo>
                  <a:lnTo>
                    <a:pt x="0" y="184"/>
                  </a:lnTo>
                  <a:cubicBezTo>
                    <a:pt x="216" y="401"/>
                    <a:pt x="479" y="525"/>
                    <a:pt x="657" y="525"/>
                  </a:cubicBezTo>
                  <a:cubicBezTo>
                    <a:pt x="730" y="525"/>
                    <a:pt x="789" y="504"/>
                    <a:pt x="825" y="459"/>
                  </a:cubicBezTo>
                  <a:cubicBezTo>
                    <a:pt x="917" y="368"/>
                    <a:pt x="917" y="184"/>
                    <a:pt x="825"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64" name="Google Shape;564;p24"/>
            <p:cNvSpPr/>
            <p:nvPr/>
          </p:nvSpPr>
          <p:spPr>
            <a:xfrm>
              <a:off x="5166602" y="2962850"/>
              <a:ext cx="167246" cy="74775"/>
            </a:xfrm>
            <a:custGeom>
              <a:avLst/>
              <a:gdLst/>
              <a:ahLst/>
              <a:cxnLst/>
              <a:rect l="l" t="t" r="r" b="b"/>
              <a:pathLst>
                <a:path w="1711" h="765" extrusionOk="0">
                  <a:moveTo>
                    <a:pt x="855" y="0"/>
                  </a:moveTo>
                  <a:cubicBezTo>
                    <a:pt x="397" y="0"/>
                    <a:pt x="0" y="153"/>
                    <a:pt x="0" y="367"/>
                  </a:cubicBezTo>
                  <a:cubicBezTo>
                    <a:pt x="0" y="581"/>
                    <a:pt x="397" y="764"/>
                    <a:pt x="855" y="764"/>
                  </a:cubicBezTo>
                  <a:cubicBezTo>
                    <a:pt x="1344" y="764"/>
                    <a:pt x="1711" y="581"/>
                    <a:pt x="1711" y="367"/>
                  </a:cubicBezTo>
                  <a:cubicBezTo>
                    <a:pt x="1711" y="184"/>
                    <a:pt x="1344" y="0"/>
                    <a:pt x="855"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65" name="Google Shape;565;p24"/>
            <p:cNvSpPr/>
            <p:nvPr/>
          </p:nvSpPr>
          <p:spPr>
            <a:xfrm>
              <a:off x="5166602" y="2977805"/>
              <a:ext cx="167246" cy="62752"/>
            </a:xfrm>
            <a:custGeom>
              <a:avLst/>
              <a:gdLst/>
              <a:ahLst/>
              <a:cxnLst/>
              <a:rect l="l" t="t" r="r" b="b"/>
              <a:pathLst>
                <a:path w="1711" h="642" extrusionOk="0">
                  <a:moveTo>
                    <a:pt x="1528" y="0"/>
                  </a:moveTo>
                  <a:cubicBezTo>
                    <a:pt x="1344" y="275"/>
                    <a:pt x="1008" y="458"/>
                    <a:pt x="642" y="458"/>
                  </a:cubicBezTo>
                  <a:cubicBezTo>
                    <a:pt x="428" y="458"/>
                    <a:pt x="183" y="397"/>
                    <a:pt x="0" y="244"/>
                  </a:cubicBezTo>
                  <a:lnTo>
                    <a:pt x="0" y="244"/>
                  </a:lnTo>
                  <a:cubicBezTo>
                    <a:pt x="31" y="458"/>
                    <a:pt x="397" y="642"/>
                    <a:pt x="855" y="642"/>
                  </a:cubicBezTo>
                  <a:cubicBezTo>
                    <a:pt x="1314" y="642"/>
                    <a:pt x="1711" y="458"/>
                    <a:pt x="1711" y="244"/>
                  </a:cubicBezTo>
                  <a:cubicBezTo>
                    <a:pt x="1680" y="122"/>
                    <a:pt x="1619" y="31"/>
                    <a:pt x="1528"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66" name="Google Shape;566;p24"/>
            <p:cNvSpPr/>
            <p:nvPr/>
          </p:nvSpPr>
          <p:spPr>
            <a:xfrm>
              <a:off x="5208339" y="3010745"/>
              <a:ext cx="146426" cy="131174"/>
            </a:xfrm>
            <a:custGeom>
              <a:avLst/>
              <a:gdLst/>
              <a:ahLst/>
              <a:cxnLst/>
              <a:rect l="l" t="t" r="r" b="b"/>
              <a:pathLst>
                <a:path w="1498" h="1342" extrusionOk="0">
                  <a:moveTo>
                    <a:pt x="1179" y="1"/>
                  </a:moveTo>
                  <a:cubicBezTo>
                    <a:pt x="989" y="1"/>
                    <a:pt x="714" y="149"/>
                    <a:pt x="490" y="396"/>
                  </a:cubicBezTo>
                  <a:cubicBezTo>
                    <a:pt x="154" y="732"/>
                    <a:pt x="1" y="1129"/>
                    <a:pt x="154" y="1282"/>
                  </a:cubicBezTo>
                  <a:cubicBezTo>
                    <a:pt x="194" y="1322"/>
                    <a:pt x="251" y="1342"/>
                    <a:pt x="320" y="1342"/>
                  </a:cubicBezTo>
                  <a:cubicBezTo>
                    <a:pt x="512" y="1342"/>
                    <a:pt x="792" y="1193"/>
                    <a:pt x="1039" y="946"/>
                  </a:cubicBezTo>
                  <a:cubicBezTo>
                    <a:pt x="1345" y="641"/>
                    <a:pt x="1498" y="244"/>
                    <a:pt x="1345" y="60"/>
                  </a:cubicBezTo>
                  <a:cubicBezTo>
                    <a:pt x="1305" y="20"/>
                    <a:pt x="1247" y="1"/>
                    <a:pt x="1179"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67" name="Google Shape;567;p24"/>
            <p:cNvSpPr/>
            <p:nvPr/>
          </p:nvSpPr>
          <p:spPr>
            <a:xfrm>
              <a:off x="5223295" y="3012407"/>
              <a:ext cx="134501" cy="126580"/>
            </a:xfrm>
            <a:custGeom>
              <a:avLst/>
              <a:gdLst/>
              <a:ahLst/>
              <a:cxnLst/>
              <a:rect l="l" t="t" r="r" b="b"/>
              <a:pathLst>
                <a:path w="1376" h="1295" extrusionOk="0">
                  <a:moveTo>
                    <a:pt x="1018" y="1"/>
                  </a:moveTo>
                  <a:cubicBezTo>
                    <a:pt x="966" y="1"/>
                    <a:pt x="911" y="16"/>
                    <a:pt x="856" y="43"/>
                  </a:cubicBezTo>
                  <a:cubicBezTo>
                    <a:pt x="978" y="593"/>
                    <a:pt x="581" y="1143"/>
                    <a:pt x="1" y="1235"/>
                  </a:cubicBezTo>
                  <a:cubicBezTo>
                    <a:pt x="41" y="1276"/>
                    <a:pt x="100" y="1295"/>
                    <a:pt x="170" y="1295"/>
                  </a:cubicBezTo>
                  <a:cubicBezTo>
                    <a:pt x="362" y="1295"/>
                    <a:pt x="640" y="1153"/>
                    <a:pt x="886" y="929"/>
                  </a:cubicBezTo>
                  <a:cubicBezTo>
                    <a:pt x="1192" y="593"/>
                    <a:pt x="1375" y="227"/>
                    <a:pt x="1192" y="74"/>
                  </a:cubicBezTo>
                  <a:cubicBezTo>
                    <a:pt x="1141" y="23"/>
                    <a:pt x="1082" y="1"/>
                    <a:pt x="1018"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68" name="Google Shape;568;p24"/>
            <p:cNvSpPr/>
            <p:nvPr/>
          </p:nvSpPr>
          <p:spPr>
            <a:xfrm>
              <a:off x="5318890" y="3025504"/>
              <a:ext cx="74679" cy="167339"/>
            </a:xfrm>
            <a:custGeom>
              <a:avLst/>
              <a:gdLst/>
              <a:ahLst/>
              <a:cxnLst/>
              <a:rect l="l" t="t" r="r" b="b"/>
              <a:pathLst>
                <a:path w="764" h="1712" extrusionOk="0">
                  <a:moveTo>
                    <a:pt x="397" y="1"/>
                  </a:moveTo>
                  <a:cubicBezTo>
                    <a:pt x="183" y="1"/>
                    <a:pt x="0" y="398"/>
                    <a:pt x="0" y="856"/>
                  </a:cubicBezTo>
                  <a:cubicBezTo>
                    <a:pt x="0" y="1314"/>
                    <a:pt x="183" y="1712"/>
                    <a:pt x="397" y="1712"/>
                  </a:cubicBezTo>
                  <a:cubicBezTo>
                    <a:pt x="611" y="1712"/>
                    <a:pt x="764" y="1314"/>
                    <a:pt x="764" y="856"/>
                  </a:cubicBezTo>
                  <a:cubicBezTo>
                    <a:pt x="764" y="398"/>
                    <a:pt x="581" y="1"/>
                    <a:pt x="397"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69" name="Google Shape;569;p24"/>
            <p:cNvSpPr/>
            <p:nvPr/>
          </p:nvSpPr>
          <p:spPr>
            <a:xfrm>
              <a:off x="5321823" y="3037527"/>
              <a:ext cx="77709" cy="155317"/>
            </a:xfrm>
            <a:custGeom>
              <a:avLst/>
              <a:gdLst/>
              <a:ahLst/>
              <a:cxnLst/>
              <a:rect l="l" t="t" r="r" b="b"/>
              <a:pathLst>
                <a:path w="795" h="1589" extrusionOk="0">
                  <a:moveTo>
                    <a:pt x="581" y="0"/>
                  </a:moveTo>
                  <a:lnTo>
                    <a:pt x="581" y="0"/>
                  </a:lnTo>
                  <a:cubicBezTo>
                    <a:pt x="642" y="458"/>
                    <a:pt x="398" y="855"/>
                    <a:pt x="1" y="1069"/>
                  </a:cubicBezTo>
                  <a:cubicBezTo>
                    <a:pt x="62" y="1375"/>
                    <a:pt x="214" y="1589"/>
                    <a:pt x="398" y="1589"/>
                  </a:cubicBezTo>
                  <a:cubicBezTo>
                    <a:pt x="581" y="1589"/>
                    <a:pt x="764" y="1191"/>
                    <a:pt x="764" y="733"/>
                  </a:cubicBezTo>
                  <a:cubicBezTo>
                    <a:pt x="795" y="489"/>
                    <a:pt x="734" y="214"/>
                    <a:pt x="581"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70" name="Google Shape;570;p24"/>
            <p:cNvSpPr/>
            <p:nvPr/>
          </p:nvSpPr>
          <p:spPr>
            <a:xfrm>
              <a:off x="5360628" y="3012407"/>
              <a:ext cx="149456" cy="129610"/>
            </a:xfrm>
            <a:custGeom>
              <a:avLst/>
              <a:gdLst/>
              <a:ahLst/>
              <a:cxnLst/>
              <a:rect l="l" t="t" r="r" b="b"/>
              <a:pathLst>
                <a:path w="1529" h="1326" extrusionOk="0">
                  <a:moveTo>
                    <a:pt x="329" y="1"/>
                  </a:moveTo>
                  <a:cubicBezTo>
                    <a:pt x="256" y="1"/>
                    <a:pt x="196" y="23"/>
                    <a:pt x="154" y="74"/>
                  </a:cubicBezTo>
                  <a:cubicBezTo>
                    <a:pt x="1" y="227"/>
                    <a:pt x="154" y="624"/>
                    <a:pt x="490" y="960"/>
                  </a:cubicBezTo>
                  <a:cubicBezTo>
                    <a:pt x="736" y="1183"/>
                    <a:pt x="998" y="1325"/>
                    <a:pt x="1193" y="1325"/>
                  </a:cubicBezTo>
                  <a:cubicBezTo>
                    <a:pt x="1264" y="1325"/>
                    <a:pt x="1326" y="1306"/>
                    <a:pt x="1375" y="1265"/>
                  </a:cubicBezTo>
                  <a:cubicBezTo>
                    <a:pt x="1528" y="1112"/>
                    <a:pt x="1375" y="715"/>
                    <a:pt x="1039" y="379"/>
                  </a:cubicBezTo>
                  <a:cubicBezTo>
                    <a:pt x="796" y="158"/>
                    <a:pt x="520" y="1"/>
                    <a:pt x="329"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71" name="Google Shape;571;p24"/>
            <p:cNvSpPr/>
            <p:nvPr/>
          </p:nvSpPr>
          <p:spPr>
            <a:xfrm>
              <a:off x="5360628" y="3010745"/>
              <a:ext cx="137433" cy="116414"/>
            </a:xfrm>
            <a:custGeom>
              <a:avLst/>
              <a:gdLst/>
              <a:ahLst/>
              <a:cxnLst/>
              <a:rect l="l" t="t" r="r" b="b"/>
              <a:pathLst>
                <a:path w="1406" h="1191" extrusionOk="0">
                  <a:moveTo>
                    <a:pt x="320" y="1"/>
                  </a:moveTo>
                  <a:cubicBezTo>
                    <a:pt x="251" y="1"/>
                    <a:pt x="194" y="20"/>
                    <a:pt x="154" y="60"/>
                  </a:cubicBezTo>
                  <a:cubicBezTo>
                    <a:pt x="1" y="244"/>
                    <a:pt x="154" y="641"/>
                    <a:pt x="459" y="946"/>
                  </a:cubicBezTo>
                  <a:lnTo>
                    <a:pt x="490" y="977"/>
                  </a:lnTo>
                  <a:cubicBezTo>
                    <a:pt x="581" y="946"/>
                    <a:pt x="642" y="946"/>
                    <a:pt x="734" y="946"/>
                  </a:cubicBezTo>
                  <a:cubicBezTo>
                    <a:pt x="978" y="946"/>
                    <a:pt x="1223" y="1038"/>
                    <a:pt x="1406" y="1191"/>
                  </a:cubicBezTo>
                  <a:cubicBezTo>
                    <a:pt x="1406" y="885"/>
                    <a:pt x="1284" y="580"/>
                    <a:pt x="1039" y="396"/>
                  </a:cubicBezTo>
                  <a:cubicBezTo>
                    <a:pt x="792" y="149"/>
                    <a:pt x="512" y="1"/>
                    <a:pt x="32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72" name="Google Shape;572;p24"/>
            <p:cNvSpPr/>
            <p:nvPr/>
          </p:nvSpPr>
          <p:spPr>
            <a:xfrm>
              <a:off x="5384576" y="2962850"/>
              <a:ext cx="164314" cy="77707"/>
            </a:xfrm>
            <a:custGeom>
              <a:avLst/>
              <a:gdLst/>
              <a:ahLst/>
              <a:cxnLst/>
              <a:rect l="l" t="t" r="r" b="b"/>
              <a:pathLst>
                <a:path w="1681" h="795" extrusionOk="0">
                  <a:moveTo>
                    <a:pt x="825" y="0"/>
                  </a:moveTo>
                  <a:cubicBezTo>
                    <a:pt x="367" y="0"/>
                    <a:pt x="0" y="153"/>
                    <a:pt x="0" y="397"/>
                  </a:cubicBezTo>
                  <a:cubicBezTo>
                    <a:pt x="0" y="611"/>
                    <a:pt x="367" y="795"/>
                    <a:pt x="825" y="795"/>
                  </a:cubicBezTo>
                  <a:cubicBezTo>
                    <a:pt x="1314" y="795"/>
                    <a:pt x="1680" y="581"/>
                    <a:pt x="1680" y="397"/>
                  </a:cubicBezTo>
                  <a:cubicBezTo>
                    <a:pt x="1680" y="184"/>
                    <a:pt x="1314" y="0"/>
                    <a:pt x="825"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73" name="Google Shape;573;p24"/>
            <p:cNvSpPr/>
            <p:nvPr/>
          </p:nvSpPr>
          <p:spPr>
            <a:xfrm>
              <a:off x="5381545" y="2965782"/>
              <a:ext cx="149456" cy="74775"/>
            </a:xfrm>
            <a:custGeom>
              <a:avLst/>
              <a:gdLst/>
              <a:ahLst/>
              <a:cxnLst/>
              <a:rect l="l" t="t" r="r" b="b"/>
              <a:pathLst>
                <a:path w="1529" h="765" extrusionOk="0">
                  <a:moveTo>
                    <a:pt x="489" y="1"/>
                  </a:moveTo>
                  <a:cubicBezTo>
                    <a:pt x="214" y="62"/>
                    <a:pt x="1" y="184"/>
                    <a:pt x="1" y="367"/>
                  </a:cubicBezTo>
                  <a:cubicBezTo>
                    <a:pt x="1" y="581"/>
                    <a:pt x="398" y="765"/>
                    <a:pt x="856" y="765"/>
                  </a:cubicBezTo>
                  <a:cubicBezTo>
                    <a:pt x="1070" y="765"/>
                    <a:pt x="1314" y="704"/>
                    <a:pt x="1528" y="612"/>
                  </a:cubicBezTo>
                  <a:lnTo>
                    <a:pt x="1467" y="612"/>
                  </a:lnTo>
                  <a:cubicBezTo>
                    <a:pt x="1039" y="612"/>
                    <a:pt x="642" y="367"/>
                    <a:pt x="489"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74" name="Google Shape;574;p24"/>
            <p:cNvSpPr/>
            <p:nvPr/>
          </p:nvSpPr>
          <p:spPr>
            <a:xfrm>
              <a:off x="5360628" y="2858458"/>
              <a:ext cx="149456" cy="131174"/>
            </a:xfrm>
            <a:custGeom>
              <a:avLst/>
              <a:gdLst/>
              <a:ahLst/>
              <a:cxnLst/>
              <a:rect l="l" t="t" r="r" b="b"/>
              <a:pathLst>
                <a:path w="1529" h="1342" extrusionOk="0">
                  <a:moveTo>
                    <a:pt x="1191" y="1"/>
                  </a:moveTo>
                  <a:cubicBezTo>
                    <a:pt x="989" y="1"/>
                    <a:pt x="714" y="149"/>
                    <a:pt x="490" y="396"/>
                  </a:cubicBezTo>
                  <a:cubicBezTo>
                    <a:pt x="154" y="732"/>
                    <a:pt x="1" y="1129"/>
                    <a:pt x="154" y="1282"/>
                  </a:cubicBezTo>
                  <a:cubicBezTo>
                    <a:pt x="194" y="1323"/>
                    <a:pt x="251" y="1342"/>
                    <a:pt x="320" y="1342"/>
                  </a:cubicBezTo>
                  <a:cubicBezTo>
                    <a:pt x="512" y="1342"/>
                    <a:pt x="792" y="1194"/>
                    <a:pt x="1039" y="946"/>
                  </a:cubicBezTo>
                  <a:cubicBezTo>
                    <a:pt x="1375" y="641"/>
                    <a:pt x="1528" y="213"/>
                    <a:pt x="1375" y="60"/>
                  </a:cubicBezTo>
                  <a:cubicBezTo>
                    <a:pt x="1327" y="20"/>
                    <a:pt x="1264" y="1"/>
                    <a:pt x="1191"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75" name="Google Shape;575;p24"/>
            <p:cNvSpPr/>
            <p:nvPr/>
          </p:nvSpPr>
          <p:spPr>
            <a:xfrm>
              <a:off x="5366590" y="2918083"/>
              <a:ext cx="119545" cy="71549"/>
            </a:xfrm>
            <a:custGeom>
              <a:avLst/>
              <a:gdLst/>
              <a:ahLst/>
              <a:cxnLst/>
              <a:rect l="l" t="t" r="r" b="b"/>
              <a:pathLst>
                <a:path w="1223" h="732" extrusionOk="0">
                  <a:moveTo>
                    <a:pt x="1223" y="0"/>
                  </a:moveTo>
                  <a:cubicBezTo>
                    <a:pt x="1101" y="214"/>
                    <a:pt x="856" y="306"/>
                    <a:pt x="612" y="306"/>
                  </a:cubicBezTo>
                  <a:cubicBezTo>
                    <a:pt x="459" y="306"/>
                    <a:pt x="276" y="245"/>
                    <a:pt x="154" y="153"/>
                  </a:cubicBezTo>
                  <a:cubicBezTo>
                    <a:pt x="31" y="367"/>
                    <a:pt x="1" y="581"/>
                    <a:pt x="93" y="672"/>
                  </a:cubicBezTo>
                  <a:cubicBezTo>
                    <a:pt x="133" y="713"/>
                    <a:pt x="190" y="732"/>
                    <a:pt x="259" y="732"/>
                  </a:cubicBezTo>
                  <a:cubicBezTo>
                    <a:pt x="451" y="732"/>
                    <a:pt x="731" y="584"/>
                    <a:pt x="978" y="336"/>
                  </a:cubicBezTo>
                  <a:cubicBezTo>
                    <a:pt x="1070" y="245"/>
                    <a:pt x="1162" y="122"/>
                    <a:pt x="1223"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76" name="Google Shape;576;p24"/>
            <p:cNvSpPr/>
            <p:nvPr/>
          </p:nvSpPr>
          <p:spPr>
            <a:xfrm>
              <a:off x="5309898" y="2962850"/>
              <a:ext cx="86702" cy="74482"/>
            </a:xfrm>
            <a:custGeom>
              <a:avLst/>
              <a:gdLst/>
              <a:ahLst/>
              <a:cxnLst/>
              <a:rect l="l" t="t" r="r" b="b"/>
              <a:pathLst>
                <a:path w="887" h="762" extrusionOk="0">
                  <a:moveTo>
                    <a:pt x="520" y="0"/>
                  </a:moveTo>
                  <a:cubicBezTo>
                    <a:pt x="184" y="0"/>
                    <a:pt x="0" y="428"/>
                    <a:pt x="245" y="642"/>
                  </a:cubicBezTo>
                  <a:cubicBezTo>
                    <a:pt x="328" y="725"/>
                    <a:pt x="428" y="762"/>
                    <a:pt x="524" y="762"/>
                  </a:cubicBezTo>
                  <a:cubicBezTo>
                    <a:pt x="713" y="762"/>
                    <a:pt x="886" y="620"/>
                    <a:pt x="886" y="397"/>
                  </a:cubicBezTo>
                  <a:cubicBezTo>
                    <a:pt x="886" y="184"/>
                    <a:pt x="734" y="0"/>
                    <a:pt x="520" y="0"/>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77" name="Google Shape;577;p24"/>
            <p:cNvSpPr/>
            <p:nvPr/>
          </p:nvSpPr>
          <p:spPr>
            <a:xfrm>
              <a:off x="5698047" y="2270132"/>
              <a:ext cx="74777" cy="164309"/>
            </a:xfrm>
            <a:custGeom>
              <a:avLst/>
              <a:gdLst/>
              <a:ahLst/>
              <a:cxnLst/>
              <a:rect l="l" t="t" r="r" b="b"/>
              <a:pathLst>
                <a:path w="765" h="1681" extrusionOk="0">
                  <a:moveTo>
                    <a:pt x="367" y="0"/>
                  </a:moveTo>
                  <a:cubicBezTo>
                    <a:pt x="184" y="0"/>
                    <a:pt x="1" y="367"/>
                    <a:pt x="1" y="825"/>
                  </a:cubicBezTo>
                  <a:cubicBezTo>
                    <a:pt x="1" y="1314"/>
                    <a:pt x="184" y="1680"/>
                    <a:pt x="367" y="1680"/>
                  </a:cubicBezTo>
                  <a:cubicBezTo>
                    <a:pt x="581" y="1680"/>
                    <a:pt x="764" y="1314"/>
                    <a:pt x="764" y="825"/>
                  </a:cubicBezTo>
                  <a:cubicBezTo>
                    <a:pt x="764" y="367"/>
                    <a:pt x="581" y="0"/>
                    <a:pt x="367"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78" name="Google Shape;578;p24"/>
            <p:cNvSpPr/>
            <p:nvPr/>
          </p:nvSpPr>
          <p:spPr>
            <a:xfrm>
              <a:off x="5695115" y="2374621"/>
              <a:ext cx="74679" cy="59820"/>
            </a:xfrm>
            <a:custGeom>
              <a:avLst/>
              <a:gdLst/>
              <a:ahLst/>
              <a:cxnLst/>
              <a:rect l="l" t="t" r="r" b="b"/>
              <a:pathLst>
                <a:path w="764" h="612" extrusionOk="0">
                  <a:moveTo>
                    <a:pt x="764" y="0"/>
                  </a:moveTo>
                  <a:cubicBezTo>
                    <a:pt x="642" y="61"/>
                    <a:pt x="489" y="61"/>
                    <a:pt x="336" y="61"/>
                  </a:cubicBezTo>
                  <a:cubicBezTo>
                    <a:pt x="214" y="61"/>
                    <a:pt x="122" y="61"/>
                    <a:pt x="0" y="31"/>
                  </a:cubicBezTo>
                  <a:lnTo>
                    <a:pt x="0" y="31"/>
                  </a:lnTo>
                  <a:cubicBezTo>
                    <a:pt x="61" y="367"/>
                    <a:pt x="214" y="611"/>
                    <a:pt x="397" y="611"/>
                  </a:cubicBezTo>
                  <a:cubicBezTo>
                    <a:pt x="581" y="611"/>
                    <a:pt x="733" y="367"/>
                    <a:pt x="764"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79" name="Google Shape;579;p24"/>
            <p:cNvSpPr/>
            <p:nvPr/>
          </p:nvSpPr>
          <p:spPr>
            <a:xfrm>
              <a:off x="5581632" y="2318027"/>
              <a:ext cx="149358" cy="131174"/>
            </a:xfrm>
            <a:custGeom>
              <a:avLst/>
              <a:gdLst/>
              <a:ahLst/>
              <a:cxnLst/>
              <a:rect l="l" t="t" r="r" b="b"/>
              <a:pathLst>
                <a:path w="1528" h="1342" extrusionOk="0">
                  <a:moveTo>
                    <a:pt x="320" y="1"/>
                  </a:moveTo>
                  <a:cubicBezTo>
                    <a:pt x="251" y="1"/>
                    <a:pt x="193" y="20"/>
                    <a:pt x="153" y="60"/>
                  </a:cubicBezTo>
                  <a:cubicBezTo>
                    <a:pt x="0" y="213"/>
                    <a:pt x="153" y="640"/>
                    <a:pt x="489" y="946"/>
                  </a:cubicBezTo>
                  <a:cubicBezTo>
                    <a:pt x="736" y="1193"/>
                    <a:pt x="1017" y="1341"/>
                    <a:pt x="1209" y="1341"/>
                  </a:cubicBezTo>
                  <a:cubicBezTo>
                    <a:pt x="1277" y="1341"/>
                    <a:pt x="1335" y="1322"/>
                    <a:pt x="1375" y="1282"/>
                  </a:cubicBezTo>
                  <a:cubicBezTo>
                    <a:pt x="1528" y="1129"/>
                    <a:pt x="1375" y="732"/>
                    <a:pt x="1039" y="396"/>
                  </a:cubicBezTo>
                  <a:cubicBezTo>
                    <a:pt x="792" y="149"/>
                    <a:pt x="511" y="1"/>
                    <a:pt x="32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80" name="Google Shape;580;p24"/>
            <p:cNvSpPr/>
            <p:nvPr/>
          </p:nvSpPr>
          <p:spPr>
            <a:xfrm>
              <a:off x="5632362" y="2398471"/>
              <a:ext cx="92665" cy="51316"/>
            </a:xfrm>
            <a:custGeom>
              <a:avLst/>
              <a:gdLst/>
              <a:ahLst/>
              <a:cxnLst/>
              <a:rect l="l" t="t" r="r" b="b"/>
              <a:pathLst>
                <a:path w="948" h="525" extrusionOk="0">
                  <a:moveTo>
                    <a:pt x="856" y="1"/>
                  </a:moveTo>
                  <a:cubicBezTo>
                    <a:pt x="642" y="123"/>
                    <a:pt x="428" y="184"/>
                    <a:pt x="184" y="184"/>
                  </a:cubicBezTo>
                  <a:lnTo>
                    <a:pt x="1" y="184"/>
                  </a:lnTo>
                  <a:cubicBezTo>
                    <a:pt x="217" y="400"/>
                    <a:pt x="479" y="525"/>
                    <a:pt x="668" y="525"/>
                  </a:cubicBezTo>
                  <a:cubicBezTo>
                    <a:pt x="746" y="525"/>
                    <a:pt x="811" y="504"/>
                    <a:pt x="856" y="459"/>
                  </a:cubicBezTo>
                  <a:cubicBezTo>
                    <a:pt x="948" y="367"/>
                    <a:pt x="917" y="184"/>
                    <a:pt x="85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81" name="Google Shape;581;p24"/>
            <p:cNvSpPr/>
            <p:nvPr/>
          </p:nvSpPr>
          <p:spPr>
            <a:xfrm>
              <a:off x="5542826" y="2422418"/>
              <a:ext cx="164314" cy="74677"/>
            </a:xfrm>
            <a:custGeom>
              <a:avLst/>
              <a:gdLst/>
              <a:ahLst/>
              <a:cxnLst/>
              <a:rect l="l" t="t" r="r" b="b"/>
              <a:pathLst>
                <a:path w="1681" h="764" extrusionOk="0">
                  <a:moveTo>
                    <a:pt x="825" y="0"/>
                  </a:moveTo>
                  <a:cubicBezTo>
                    <a:pt x="367" y="0"/>
                    <a:pt x="0" y="153"/>
                    <a:pt x="0" y="367"/>
                  </a:cubicBezTo>
                  <a:cubicBezTo>
                    <a:pt x="0" y="581"/>
                    <a:pt x="367" y="764"/>
                    <a:pt x="825" y="764"/>
                  </a:cubicBezTo>
                  <a:cubicBezTo>
                    <a:pt x="1314" y="764"/>
                    <a:pt x="1680" y="581"/>
                    <a:pt x="1680" y="367"/>
                  </a:cubicBezTo>
                  <a:cubicBezTo>
                    <a:pt x="1680" y="153"/>
                    <a:pt x="1314" y="0"/>
                    <a:pt x="825"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82" name="Google Shape;582;p24"/>
            <p:cNvSpPr/>
            <p:nvPr/>
          </p:nvSpPr>
          <p:spPr>
            <a:xfrm>
              <a:off x="5542826" y="2434343"/>
              <a:ext cx="164314" cy="65782"/>
            </a:xfrm>
            <a:custGeom>
              <a:avLst/>
              <a:gdLst/>
              <a:ahLst/>
              <a:cxnLst/>
              <a:rect l="l" t="t" r="r" b="b"/>
              <a:pathLst>
                <a:path w="1681" h="673" extrusionOk="0">
                  <a:moveTo>
                    <a:pt x="1497" y="0"/>
                  </a:moveTo>
                  <a:cubicBezTo>
                    <a:pt x="1314" y="306"/>
                    <a:pt x="978" y="489"/>
                    <a:pt x="611" y="489"/>
                  </a:cubicBezTo>
                  <a:cubicBezTo>
                    <a:pt x="397" y="489"/>
                    <a:pt x="184" y="428"/>
                    <a:pt x="0" y="275"/>
                  </a:cubicBezTo>
                  <a:lnTo>
                    <a:pt x="0" y="275"/>
                  </a:lnTo>
                  <a:cubicBezTo>
                    <a:pt x="31" y="489"/>
                    <a:pt x="367" y="672"/>
                    <a:pt x="825" y="672"/>
                  </a:cubicBezTo>
                  <a:cubicBezTo>
                    <a:pt x="1314" y="672"/>
                    <a:pt x="1680" y="489"/>
                    <a:pt x="1680" y="275"/>
                  </a:cubicBezTo>
                  <a:cubicBezTo>
                    <a:pt x="1680" y="153"/>
                    <a:pt x="1619" y="61"/>
                    <a:pt x="1497"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83" name="Google Shape;583;p24"/>
            <p:cNvSpPr/>
            <p:nvPr/>
          </p:nvSpPr>
          <p:spPr>
            <a:xfrm>
              <a:off x="5581632" y="2470313"/>
              <a:ext cx="149358" cy="131174"/>
            </a:xfrm>
            <a:custGeom>
              <a:avLst/>
              <a:gdLst/>
              <a:ahLst/>
              <a:cxnLst/>
              <a:rect l="l" t="t" r="r" b="b"/>
              <a:pathLst>
                <a:path w="1528" h="1342" extrusionOk="0">
                  <a:moveTo>
                    <a:pt x="1209" y="1"/>
                  </a:moveTo>
                  <a:cubicBezTo>
                    <a:pt x="1017" y="1"/>
                    <a:pt x="736" y="149"/>
                    <a:pt x="489" y="396"/>
                  </a:cubicBezTo>
                  <a:cubicBezTo>
                    <a:pt x="184" y="732"/>
                    <a:pt x="0" y="1129"/>
                    <a:pt x="153" y="1282"/>
                  </a:cubicBezTo>
                  <a:cubicBezTo>
                    <a:pt x="193" y="1322"/>
                    <a:pt x="253" y="1341"/>
                    <a:pt x="324" y="1341"/>
                  </a:cubicBezTo>
                  <a:cubicBezTo>
                    <a:pt x="523" y="1341"/>
                    <a:pt x="814" y="1193"/>
                    <a:pt x="1039" y="946"/>
                  </a:cubicBezTo>
                  <a:cubicBezTo>
                    <a:pt x="1375" y="640"/>
                    <a:pt x="1528" y="213"/>
                    <a:pt x="1375" y="60"/>
                  </a:cubicBezTo>
                  <a:cubicBezTo>
                    <a:pt x="1335" y="20"/>
                    <a:pt x="1277" y="1"/>
                    <a:pt x="1209"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84" name="Google Shape;584;p24"/>
            <p:cNvSpPr/>
            <p:nvPr/>
          </p:nvSpPr>
          <p:spPr>
            <a:xfrm>
              <a:off x="5599519" y="2471193"/>
              <a:ext cx="131470" cy="130294"/>
            </a:xfrm>
            <a:custGeom>
              <a:avLst/>
              <a:gdLst/>
              <a:ahLst/>
              <a:cxnLst/>
              <a:rect l="l" t="t" r="r" b="b"/>
              <a:pathLst>
                <a:path w="1345" h="1333" extrusionOk="0">
                  <a:moveTo>
                    <a:pt x="983" y="0"/>
                  </a:moveTo>
                  <a:cubicBezTo>
                    <a:pt x="937" y="0"/>
                    <a:pt x="894" y="8"/>
                    <a:pt x="856" y="20"/>
                  </a:cubicBezTo>
                  <a:cubicBezTo>
                    <a:pt x="948" y="601"/>
                    <a:pt x="551" y="1151"/>
                    <a:pt x="1" y="1273"/>
                  </a:cubicBezTo>
                  <a:cubicBezTo>
                    <a:pt x="42" y="1314"/>
                    <a:pt x="100" y="1333"/>
                    <a:pt x="170" y="1333"/>
                  </a:cubicBezTo>
                  <a:cubicBezTo>
                    <a:pt x="362" y="1333"/>
                    <a:pt x="641" y="1191"/>
                    <a:pt x="887" y="967"/>
                  </a:cubicBezTo>
                  <a:cubicBezTo>
                    <a:pt x="1192" y="631"/>
                    <a:pt x="1345" y="234"/>
                    <a:pt x="1192" y="51"/>
                  </a:cubicBezTo>
                  <a:cubicBezTo>
                    <a:pt x="1120" y="15"/>
                    <a:pt x="1049" y="0"/>
                    <a:pt x="983"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85" name="Google Shape;585;p24"/>
            <p:cNvSpPr/>
            <p:nvPr/>
          </p:nvSpPr>
          <p:spPr>
            <a:xfrm>
              <a:off x="5695115" y="2485073"/>
              <a:ext cx="74679" cy="167339"/>
            </a:xfrm>
            <a:custGeom>
              <a:avLst/>
              <a:gdLst/>
              <a:ahLst/>
              <a:cxnLst/>
              <a:rect l="l" t="t" r="r" b="b"/>
              <a:pathLst>
                <a:path w="764" h="1712" extrusionOk="0">
                  <a:moveTo>
                    <a:pt x="367" y="1"/>
                  </a:moveTo>
                  <a:cubicBezTo>
                    <a:pt x="153" y="1"/>
                    <a:pt x="0" y="367"/>
                    <a:pt x="0" y="856"/>
                  </a:cubicBezTo>
                  <a:cubicBezTo>
                    <a:pt x="0" y="1314"/>
                    <a:pt x="153" y="1711"/>
                    <a:pt x="367" y="1711"/>
                  </a:cubicBezTo>
                  <a:cubicBezTo>
                    <a:pt x="581" y="1711"/>
                    <a:pt x="764" y="1314"/>
                    <a:pt x="764" y="856"/>
                  </a:cubicBezTo>
                  <a:cubicBezTo>
                    <a:pt x="764" y="367"/>
                    <a:pt x="581" y="1"/>
                    <a:pt x="367"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86" name="Google Shape;586;p24"/>
            <p:cNvSpPr/>
            <p:nvPr/>
          </p:nvSpPr>
          <p:spPr>
            <a:xfrm>
              <a:off x="5698047" y="2496998"/>
              <a:ext cx="74777" cy="152384"/>
            </a:xfrm>
            <a:custGeom>
              <a:avLst/>
              <a:gdLst/>
              <a:ahLst/>
              <a:cxnLst/>
              <a:rect l="l" t="t" r="r" b="b"/>
              <a:pathLst>
                <a:path w="765" h="1559" extrusionOk="0">
                  <a:moveTo>
                    <a:pt x="581" y="1"/>
                  </a:moveTo>
                  <a:lnTo>
                    <a:pt x="581" y="1"/>
                  </a:lnTo>
                  <a:cubicBezTo>
                    <a:pt x="612" y="459"/>
                    <a:pt x="367" y="856"/>
                    <a:pt x="1" y="1070"/>
                  </a:cubicBezTo>
                  <a:cubicBezTo>
                    <a:pt x="62" y="1375"/>
                    <a:pt x="184" y="1559"/>
                    <a:pt x="367" y="1559"/>
                  </a:cubicBezTo>
                  <a:cubicBezTo>
                    <a:pt x="551" y="1559"/>
                    <a:pt x="764" y="1192"/>
                    <a:pt x="764" y="734"/>
                  </a:cubicBezTo>
                  <a:cubicBezTo>
                    <a:pt x="764" y="459"/>
                    <a:pt x="703" y="215"/>
                    <a:pt x="581"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87" name="Google Shape;587;p24"/>
            <p:cNvSpPr/>
            <p:nvPr/>
          </p:nvSpPr>
          <p:spPr>
            <a:xfrm>
              <a:off x="5733920" y="2470313"/>
              <a:ext cx="149358" cy="131174"/>
            </a:xfrm>
            <a:custGeom>
              <a:avLst/>
              <a:gdLst/>
              <a:ahLst/>
              <a:cxnLst/>
              <a:rect l="l" t="t" r="r" b="b"/>
              <a:pathLst>
                <a:path w="1528" h="1342" extrusionOk="0">
                  <a:moveTo>
                    <a:pt x="324" y="1"/>
                  </a:moveTo>
                  <a:cubicBezTo>
                    <a:pt x="253" y="1"/>
                    <a:pt x="193" y="20"/>
                    <a:pt x="153" y="60"/>
                  </a:cubicBezTo>
                  <a:cubicBezTo>
                    <a:pt x="0" y="243"/>
                    <a:pt x="153" y="640"/>
                    <a:pt x="489" y="946"/>
                  </a:cubicBezTo>
                  <a:cubicBezTo>
                    <a:pt x="736" y="1193"/>
                    <a:pt x="1017" y="1341"/>
                    <a:pt x="1209" y="1341"/>
                  </a:cubicBezTo>
                  <a:cubicBezTo>
                    <a:pt x="1277" y="1341"/>
                    <a:pt x="1335" y="1322"/>
                    <a:pt x="1375" y="1282"/>
                  </a:cubicBezTo>
                  <a:cubicBezTo>
                    <a:pt x="1528" y="1129"/>
                    <a:pt x="1375" y="701"/>
                    <a:pt x="1039" y="396"/>
                  </a:cubicBezTo>
                  <a:cubicBezTo>
                    <a:pt x="814" y="149"/>
                    <a:pt x="523" y="1"/>
                    <a:pt x="324"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88" name="Google Shape;588;p24"/>
            <p:cNvSpPr/>
            <p:nvPr/>
          </p:nvSpPr>
          <p:spPr>
            <a:xfrm>
              <a:off x="5733920" y="2473343"/>
              <a:ext cx="140463" cy="113384"/>
            </a:xfrm>
            <a:custGeom>
              <a:avLst/>
              <a:gdLst/>
              <a:ahLst/>
              <a:cxnLst/>
              <a:rect l="l" t="t" r="r" b="b"/>
              <a:pathLst>
                <a:path w="1437" h="1160" extrusionOk="0">
                  <a:moveTo>
                    <a:pt x="350" y="0"/>
                  </a:moveTo>
                  <a:cubicBezTo>
                    <a:pt x="281" y="0"/>
                    <a:pt x="224" y="19"/>
                    <a:pt x="184" y="60"/>
                  </a:cubicBezTo>
                  <a:cubicBezTo>
                    <a:pt x="0" y="212"/>
                    <a:pt x="184" y="609"/>
                    <a:pt x="489" y="945"/>
                  </a:cubicBezTo>
                  <a:lnTo>
                    <a:pt x="520" y="945"/>
                  </a:lnTo>
                  <a:cubicBezTo>
                    <a:pt x="611" y="915"/>
                    <a:pt x="672" y="915"/>
                    <a:pt x="764" y="915"/>
                  </a:cubicBezTo>
                  <a:cubicBezTo>
                    <a:pt x="1008" y="915"/>
                    <a:pt x="1253" y="976"/>
                    <a:pt x="1436" y="1159"/>
                  </a:cubicBezTo>
                  <a:cubicBezTo>
                    <a:pt x="1436" y="854"/>
                    <a:pt x="1283" y="579"/>
                    <a:pt x="1070" y="396"/>
                  </a:cubicBezTo>
                  <a:cubicBezTo>
                    <a:pt x="822" y="148"/>
                    <a:pt x="542" y="0"/>
                    <a:pt x="350"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89" name="Google Shape;589;p24"/>
            <p:cNvSpPr/>
            <p:nvPr/>
          </p:nvSpPr>
          <p:spPr>
            <a:xfrm>
              <a:off x="5757770" y="2425351"/>
              <a:ext cx="167344" cy="74775"/>
            </a:xfrm>
            <a:custGeom>
              <a:avLst/>
              <a:gdLst/>
              <a:ahLst/>
              <a:cxnLst/>
              <a:rect l="l" t="t" r="r" b="b"/>
              <a:pathLst>
                <a:path w="1712" h="765" extrusionOk="0">
                  <a:moveTo>
                    <a:pt x="856" y="1"/>
                  </a:moveTo>
                  <a:cubicBezTo>
                    <a:pt x="367" y="1"/>
                    <a:pt x="1" y="153"/>
                    <a:pt x="1" y="367"/>
                  </a:cubicBezTo>
                  <a:cubicBezTo>
                    <a:pt x="1" y="581"/>
                    <a:pt x="367" y="764"/>
                    <a:pt x="856" y="764"/>
                  </a:cubicBezTo>
                  <a:cubicBezTo>
                    <a:pt x="1314" y="764"/>
                    <a:pt x="1711" y="581"/>
                    <a:pt x="1711" y="367"/>
                  </a:cubicBezTo>
                  <a:cubicBezTo>
                    <a:pt x="1711" y="153"/>
                    <a:pt x="1314" y="1"/>
                    <a:pt x="85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90" name="Google Shape;590;p24"/>
            <p:cNvSpPr/>
            <p:nvPr/>
          </p:nvSpPr>
          <p:spPr>
            <a:xfrm>
              <a:off x="5757770" y="2425351"/>
              <a:ext cx="146426" cy="71745"/>
            </a:xfrm>
            <a:custGeom>
              <a:avLst/>
              <a:gdLst/>
              <a:ahLst/>
              <a:cxnLst/>
              <a:rect l="l" t="t" r="r" b="b"/>
              <a:pathLst>
                <a:path w="1498" h="734" extrusionOk="0">
                  <a:moveTo>
                    <a:pt x="1497" y="581"/>
                  </a:moveTo>
                  <a:cubicBezTo>
                    <a:pt x="1476" y="592"/>
                    <a:pt x="1454" y="602"/>
                    <a:pt x="1432" y="612"/>
                  </a:cubicBezTo>
                  <a:lnTo>
                    <a:pt x="1432" y="612"/>
                  </a:lnTo>
                  <a:cubicBezTo>
                    <a:pt x="1433" y="612"/>
                    <a:pt x="1435" y="612"/>
                    <a:pt x="1436" y="612"/>
                  </a:cubicBezTo>
                  <a:lnTo>
                    <a:pt x="1497" y="581"/>
                  </a:lnTo>
                  <a:close/>
                  <a:moveTo>
                    <a:pt x="489" y="1"/>
                  </a:moveTo>
                  <a:cubicBezTo>
                    <a:pt x="215" y="62"/>
                    <a:pt x="1" y="184"/>
                    <a:pt x="1" y="367"/>
                  </a:cubicBezTo>
                  <a:cubicBezTo>
                    <a:pt x="1" y="581"/>
                    <a:pt x="367" y="734"/>
                    <a:pt x="856" y="734"/>
                  </a:cubicBezTo>
                  <a:cubicBezTo>
                    <a:pt x="1045" y="734"/>
                    <a:pt x="1258" y="686"/>
                    <a:pt x="1432" y="612"/>
                  </a:cubicBezTo>
                  <a:lnTo>
                    <a:pt x="1432" y="612"/>
                  </a:lnTo>
                  <a:cubicBezTo>
                    <a:pt x="1036" y="610"/>
                    <a:pt x="642" y="366"/>
                    <a:pt x="489"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91" name="Google Shape;591;p24"/>
            <p:cNvSpPr/>
            <p:nvPr/>
          </p:nvSpPr>
          <p:spPr>
            <a:xfrm>
              <a:off x="5733920" y="2318027"/>
              <a:ext cx="149358" cy="131174"/>
            </a:xfrm>
            <a:custGeom>
              <a:avLst/>
              <a:gdLst/>
              <a:ahLst/>
              <a:cxnLst/>
              <a:rect l="l" t="t" r="r" b="b"/>
              <a:pathLst>
                <a:path w="1528" h="1342" extrusionOk="0">
                  <a:moveTo>
                    <a:pt x="1204" y="1"/>
                  </a:moveTo>
                  <a:cubicBezTo>
                    <a:pt x="1005" y="1"/>
                    <a:pt x="714" y="149"/>
                    <a:pt x="489" y="396"/>
                  </a:cubicBezTo>
                  <a:cubicBezTo>
                    <a:pt x="153" y="732"/>
                    <a:pt x="0" y="1129"/>
                    <a:pt x="153" y="1282"/>
                  </a:cubicBezTo>
                  <a:cubicBezTo>
                    <a:pt x="201" y="1322"/>
                    <a:pt x="265" y="1341"/>
                    <a:pt x="337" y="1341"/>
                  </a:cubicBezTo>
                  <a:cubicBezTo>
                    <a:pt x="540" y="1341"/>
                    <a:pt x="814" y="1193"/>
                    <a:pt x="1039" y="946"/>
                  </a:cubicBezTo>
                  <a:cubicBezTo>
                    <a:pt x="1375" y="610"/>
                    <a:pt x="1528" y="213"/>
                    <a:pt x="1375" y="60"/>
                  </a:cubicBezTo>
                  <a:cubicBezTo>
                    <a:pt x="1335" y="20"/>
                    <a:pt x="1275" y="1"/>
                    <a:pt x="1204"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92" name="Google Shape;592;p24"/>
            <p:cNvSpPr/>
            <p:nvPr/>
          </p:nvSpPr>
          <p:spPr>
            <a:xfrm>
              <a:off x="5739883" y="2380583"/>
              <a:ext cx="122478" cy="66076"/>
            </a:xfrm>
            <a:custGeom>
              <a:avLst/>
              <a:gdLst/>
              <a:ahLst/>
              <a:cxnLst/>
              <a:rect l="l" t="t" r="r" b="b"/>
              <a:pathLst>
                <a:path w="1253" h="676" extrusionOk="0">
                  <a:moveTo>
                    <a:pt x="1253" y="0"/>
                  </a:moveTo>
                  <a:cubicBezTo>
                    <a:pt x="1100" y="184"/>
                    <a:pt x="856" y="275"/>
                    <a:pt x="642" y="275"/>
                  </a:cubicBezTo>
                  <a:cubicBezTo>
                    <a:pt x="459" y="275"/>
                    <a:pt x="275" y="214"/>
                    <a:pt x="153" y="123"/>
                  </a:cubicBezTo>
                  <a:cubicBezTo>
                    <a:pt x="31" y="336"/>
                    <a:pt x="0" y="550"/>
                    <a:pt x="92" y="642"/>
                  </a:cubicBezTo>
                  <a:cubicBezTo>
                    <a:pt x="121" y="664"/>
                    <a:pt x="170" y="675"/>
                    <a:pt x="232" y="675"/>
                  </a:cubicBezTo>
                  <a:cubicBezTo>
                    <a:pt x="426" y="675"/>
                    <a:pt x="746" y="561"/>
                    <a:pt x="978" y="306"/>
                  </a:cubicBezTo>
                  <a:cubicBezTo>
                    <a:pt x="1100" y="214"/>
                    <a:pt x="1161" y="123"/>
                    <a:pt x="1253"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93" name="Google Shape;593;p24"/>
            <p:cNvSpPr/>
            <p:nvPr/>
          </p:nvSpPr>
          <p:spPr>
            <a:xfrm>
              <a:off x="5683190" y="2422418"/>
              <a:ext cx="89634" cy="74482"/>
            </a:xfrm>
            <a:custGeom>
              <a:avLst/>
              <a:gdLst/>
              <a:ahLst/>
              <a:cxnLst/>
              <a:rect l="l" t="t" r="r" b="b"/>
              <a:pathLst>
                <a:path w="917" h="762" extrusionOk="0">
                  <a:moveTo>
                    <a:pt x="519" y="0"/>
                  </a:moveTo>
                  <a:cubicBezTo>
                    <a:pt x="183" y="0"/>
                    <a:pt x="0" y="397"/>
                    <a:pt x="244" y="642"/>
                  </a:cubicBezTo>
                  <a:cubicBezTo>
                    <a:pt x="327" y="724"/>
                    <a:pt x="431" y="762"/>
                    <a:pt x="532" y="762"/>
                  </a:cubicBezTo>
                  <a:cubicBezTo>
                    <a:pt x="729" y="762"/>
                    <a:pt x="916" y="619"/>
                    <a:pt x="916" y="397"/>
                  </a:cubicBezTo>
                  <a:cubicBezTo>
                    <a:pt x="916" y="183"/>
                    <a:pt x="733" y="0"/>
                    <a:pt x="519" y="0"/>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94" name="Google Shape;594;p24"/>
            <p:cNvSpPr/>
            <p:nvPr/>
          </p:nvSpPr>
          <p:spPr>
            <a:xfrm>
              <a:off x="5223295" y="1884919"/>
              <a:ext cx="77709" cy="164309"/>
            </a:xfrm>
            <a:custGeom>
              <a:avLst/>
              <a:gdLst/>
              <a:ahLst/>
              <a:cxnLst/>
              <a:rect l="l" t="t" r="r" b="b"/>
              <a:pathLst>
                <a:path w="795" h="1681" extrusionOk="0">
                  <a:moveTo>
                    <a:pt x="398" y="0"/>
                  </a:moveTo>
                  <a:cubicBezTo>
                    <a:pt x="184" y="0"/>
                    <a:pt x="1" y="367"/>
                    <a:pt x="1" y="856"/>
                  </a:cubicBezTo>
                  <a:cubicBezTo>
                    <a:pt x="1" y="1314"/>
                    <a:pt x="184" y="1681"/>
                    <a:pt x="398" y="1681"/>
                  </a:cubicBezTo>
                  <a:cubicBezTo>
                    <a:pt x="612" y="1681"/>
                    <a:pt x="795" y="1314"/>
                    <a:pt x="795" y="856"/>
                  </a:cubicBezTo>
                  <a:cubicBezTo>
                    <a:pt x="795" y="398"/>
                    <a:pt x="612" y="0"/>
                    <a:pt x="398"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95" name="Google Shape;595;p24"/>
            <p:cNvSpPr/>
            <p:nvPr/>
          </p:nvSpPr>
          <p:spPr>
            <a:xfrm>
              <a:off x="5223295" y="1989408"/>
              <a:ext cx="74777" cy="59820"/>
            </a:xfrm>
            <a:custGeom>
              <a:avLst/>
              <a:gdLst/>
              <a:ahLst/>
              <a:cxnLst/>
              <a:rect l="l" t="t" r="r" b="b"/>
              <a:pathLst>
                <a:path w="765" h="612" extrusionOk="0">
                  <a:moveTo>
                    <a:pt x="764" y="1"/>
                  </a:moveTo>
                  <a:lnTo>
                    <a:pt x="764" y="1"/>
                  </a:lnTo>
                  <a:cubicBezTo>
                    <a:pt x="612" y="62"/>
                    <a:pt x="459" y="92"/>
                    <a:pt x="306" y="92"/>
                  </a:cubicBezTo>
                  <a:cubicBezTo>
                    <a:pt x="214" y="92"/>
                    <a:pt x="92" y="62"/>
                    <a:pt x="1" y="31"/>
                  </a:cubicBezTo>
                  <a:lnTo>
                    <a:pt x="1" y="31"/>
                  </a:lnTo>
                  <a:cubicBezTo>
                    <a:pt x="62" y="367"/>
                    <a:pt x="184" y="612"/>
                    <a:pt x="367" y="612"/>
                  </a:cubicBezTo>
                  <a:cubicBezTo>
                    <a:pt x="550" y="612"/>
                    <a:pt x="703" y="367"/>
                    <a:pt x="764"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96" name="Google Shape;596;p24"/>
            <p:cNvSpPr/>
            <p:nvPr/>
          </p:nvSpPr>
          <p:spPr>
            <a:xfrm>
              <a:off x="5109811" y="1932814"/>
              <a:ext cx="146426" cy="131174"/>
            </a:xfrm>
            <a:custGeom>
              <a:avLst/>
              <a:gdLst/>
              <a:ahLst/>
              <a:cxnLst/>
              <a:rect l="l" t="t" r="r" b="b"/>
              <a:pathLst>
                <a:path w="1498" h="1342" extrusionOk="0">
                  <a:moveTo>
                    <a:pt x="320" y="1"/>
                  </a:moveTo>
                  <a:cubicBezTo>
                    <a:pt x="251" y="1"/>
                    <a:pt x="194" y="20"/>
                    <a:pt x="153" y="60"/>
                  </a:cubicBezTo>
                  <a:cubicBezTo>
                    <a:pt x="1" y="244"/>
                    <a:pt x="153" y="641"/>
                    <a:pt x="459" y="946"/>
                  </a:cubicBezTo>
                  <a:cubicBezTo>
                    <a:pt x="706" y="1194"/>
                    <a:pt x="987" y="1342"/>
                    <a:pt x="1178" y="1342"/>
                  </a:cubicBezTo>
                  <a:cubicBezTo>
                    <a:pt x="1247" y="1342"/>
                    <a:pt x="1305" y="1323"/>
                    <a:pt x="1345" y="1282"/>
                  </a:cubicBezTo>
                  <a:cubicBezTo>
                    <a:pt x="1498" y="1129"/>
                    <a:pt x="1375" y="732"/>
                    <a:pt x="1039" y="396"/>
                  </a:cubicBezTo>
                  <a:cubicBezTo>
                    <a:pt x="792" y="149"/>
                    <a:pt x="512" y="1"/>
                    <a:pt x="32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97" name="Google Shape;597;p24"/>
            <p:cNvSpPr/>
            <p:nvPr/>
          </p:nvSpPr>
          <p:spPr>
            <a:xfrm>
              <a:off x="5157609" y="2013258"/>
              <a:ext cx="92665" cy="52489"/>
            </a:xfrm>
            <a:custGeom>
              <a:avLst/>
              <a:gdLst/>
              <a:ahLst/>
              <a:cxnLst/>
              <a:rect l="l" t="t" r="r" b="b"/>
              <a:pathLst>
                <a:path w="948" h="537" extrusionOk="0">
                  <a:moveTo>
                    <a:pt x="856" y="1"/>
                  </a:moveTo>
                  <a:cubicBezTo>
                    <a:pt x="673" y="123"/>
                    <a:pt x="428" y="184"/>
                    <a:pt x="214" y="184"/>
                  </a:cubicBezTo>
                  <a:lnTo>
                    <a:pt x="0" y="184"/>
                  </a:lnTo>
                  <a:cubicBezTo>
                    <a:pt x="250" y="411"/>
                    <a:pt x="516" y="537"/>
                    <a:pt x="699" y="537"/>
                  </a:cubicBezTo>
                  <a:cubicBezTo>
                    <a:pt x="763" y="537"/>
                    <a:pt x="816" y="521"/>
                    <a:pt x="856" y="490"/>
                  </a:cubicBezTo>
                  <a:cubicBezTo>
                    <a:pt x="947" y="368"/>
                    <a:pt x="947" y="215"/>
                    <a:pt x="85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98" name="Google Shape;598;p24"/>
            <p:cNvSpPr/>
            <p:nvPr/>
          </p:nvSpPr>
          <p:spPr>
            <a:xfrm>
              <a:off x="5068074" y="2037205"/>
              <a:ext cx="164314" cy="74775"/>
            </a:xfrm>
            <a:custGeom>
              <a:avLst/>
              <a:gdLst/>
              <a:ahLst/>
              <a:cxnLst/>
              <a:rect l="l" t="t" r="r" b="b"/>
              <a:pathLst>
                <a:path w="1681" h="765" extrusionOk="0">
                  <a:moveTo>
                    <a:pt x="855" y="0"/>
                  </a:moveTo>
                  <a:cubicBezTo>
                    <a:pt x="397" y="0"/>
                    <a:pt x="0" y="184"/>
                    <a:pt x="0" y="367"/>
                  </a:cubicBezTo>
                  <a:cubicBezTo>
                    <a:pt x="0" y="581"/>
                    <a:pt x="367" y="764"/>
                    <a:pt x="855" y="764"/>
                  </a:cubicBezTo>
                  <a:cubicBezTo>
                    <a:pt x="1314" y="764"/>
                    <a:pt x="1680" y="581"/>
                    <a:pt x="1680" y="367"/>
                  </a:cubicBezTo>
                  <a:cubicBezTo>
                    <a:pt x="1680" y="184"/>
                    <a:pt x="1314" y="0"/>
                    <a:pt x="855"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99" name="Google Shape;599;p24"/>
            <p:cNvSpPr/>
            <p:nvPr/>
          </p:nvSpPr>
          <p:spPr>
            <a:xfrm>
              <a:off x="5068074" y="2052160"/>
              <a:ext cx="167246" cy="62752"/>
            </a:xfrm>
            <a:custGeom>
              <a:avLst/>
              <a:gdLst/>
              <a:ahLst/>
              <a:cxnLst/>
              <a:rect l="l" t="t" r="r" b="b"/>
              <a:pathLst>
                <a:path w="1711" h="642" extrusionOk="0">
                  <a:moveTo>
                    <a:pt x="1527" y="0"/>
                  </a:moveTo>
                  <a:cubicBezTo>
                    <a:pt x="1314" y="275"/>
                    <a:pt x="1008" y="458"/>
                    <a:pt x="642" y="458"/>
                  </a:cubicBezTo>
                  <a:cubicBezTo>
                    <a:pt x="428" y="458"/>
                    <a:pt x="183" y="397"/>
                    <a:pt x="0" y="244"/>
                  </a:cubicBezTo>
                  <a:lnTo>
                    <a:pt x="0" y="244"/>
                  </a:lnTo>
                  <a:cubicBezTo>
                    <a:pt x="31" y="458"/>
                    <a:pt x="397" y="642"/>
                    <a:pt x="855" y="642"/>
                  </a:cubicBezTo>
                  <a:cubicBezTo>
                    <a:pt x="1314" y="642"/>
                    <a:pt x="1711" y="458"/>
                    <a:pt x="1711" y="244"/>
                  </a:cubicBezTo>
                  <a:cubicBezTo>
                    <a:pt x="1711" y="153"/>
                    <a:pt x="1650" y="61"/>
                    <a:pt x="1527"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00" name="Google Shape;600;p24"/>
            <p:cNvSpPr/>
            <p:nvPr/>
          </p:nvSpPr>
          <p:spPr>
            <a:xfrm>
              <a:off x="5109811" y="2087544"/>
              <a:ext cx="149456" cy="128828"/>
            </a:xfrm>
            <a:custGeom>
              <a:avLst/>
              <a:gdLst/>
              <a:ahLst/>
              <a:cxnLst/>
              <a:rect l="l" t="t" r="r" b="b"/>
              <a:pathLst>
                <a:path w="1529" h="1318" extrusionOk="0">
                  <a:moveTo>
                    <a:pt x="1160" y="1"/>
                  </a:moveTo>
                  <a:cubicBezTo>
                    <a:pt x="969" y="1"/>
                    <a:pt x="699" y="132"/>
                    <a:pt x="459" y="371"/>
                  </a:cubicBezTo>
                  <a:cubicBezTo>
                    <a:pt x="153" y="707"/>
                    <a:pt x="1" y="1104"/>
                    <a:pt x="153" y="1257"/>
                  </a:cubicBezTo>
                  <a:cubicBezTo>
                    <a:pt x="194" y="1298"/>
                    <a:pt x="253" y="1317"/>
                    <a:pt x="323" y="1317"/>
                  </a:cubicBezTo>
                  <a:cubicBezTo>
                    <a:pt x="515" y="1317"/>
                    <a:pt x="793" y="1175"/>
                    <a:pt x="1039" y="952"/>
                  </a:cubicBezTo>
                  <a:cubicBezTo>
                    <a:pt x="1345" y="616"/>
                    <a:pt x="1528" y="219"/>
                    <a:pt x="1345" y="66"/>
                  </a:cubicBezTo>
                  <a:cubicBezTo>
                    <a:pt x="1301" y="22"/>
                    <a:pt x="1237" y="1"/>
                    <a:pt x="116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01" name="Google Shape;601;p24"/>
            <p:cNvSpPr/>
            <p:nvPr/>
          </p:nvSpPr>
          <p:spPr>
            <a:xfrm>
              <a:off x="5121736" y="2086176"/>
              <a:ext cx="134501" cy="130196"/>
            </a:xfrm>
            <a:custGeom>
              <a:avLst/>
              <a:gdLst/>
              <a:ahLst/>
              <a:cxnLst/>
              <a:rect l="l" t="t" r="r" b="b"/>
              <a:pathLst>
                <a:path w="1376" h="1332" extrusionOk="0">
                  <a:moveTo>
                    <a:pt x="1019" y="0"/>
                  </a:moveTo>
                  <a:cubicBezTo>
                    <a:pt x="976" y="0"/>
                    <a:pt x="932" y="7"/>
                    <a:pt x="887" y="19"/>
                  </a:cubicBezTo>
                  <a:cubicBezTo>
                    <a:pt x="1009" y="599"/>
                    <a:pt x="612" y="1180"/>
                    <a:pt x="31" y="1241"/>
                  </a:cubicBezTo>
                  <a:cubicBezTo>
                    <a:pt x="1" y="1241"/>
                    <a:pt x="1" y="1271"/>
                    <a:pt x="31" y="1271"/>
                  </a:cubicBezTo>
                  <a:cubicBezTo>
                    <a:pt x="72" y="1312"/>
                    <a:pt x="131" y="1331"/>
                    <a:pt x="200" y="1331"/>
                  </a:cubicBezTo>
                  <a:cubicBezTo>
                    <a:pt x="390" y="1331"/>
                    <a:pt x="663" y="1189"/>
                    <a:pt x="887" y="966"/>
                  </a:cubicBezTo>
                  <a:cubicBezTo>
                    <a:pt x="1223" y="630"/>
                    <a:pt x="1376" y="233"/>
                    <a:pt x="1223" y="80"/>
                  </a:cubicBezTo>
                  <a:cubicBezTo>
                    <a:pt x="1165" y="22"/>
                    <a:pt x="1094" y="0"/>
                    <a:pt x="1019"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02" name="Google Shape;602;p24"/>
            <p:cNvSpPr/>
            <p:nvPr/>
          </p:nvSpPr>
          <p:spPr>
            <a:xfrm>
              <a:off x="5220362" y="2099860"/>
              <a:ext cx="77709" cy="167339"/>
            </a:xfrm>
            <a:custGeom>
              <a:avLst/>
              <a:gdLst/>
              <a:ahLst/>
              <a:cxnLst/>
              <a:rect l="l" t="t" r="r" b="b"/>
              <a:pathLst>
                <a:path w="795" h="1712" extrusionOk="0">
                  <a:moveTo>
                    <a:pt x="397" y="1"/>
                  </a:moveTo>
                  <a:cubicBezTo>
                    <a:pt x="183" y="1"/>
                    <a:pt x="0" y="398"/>
                    <a:pt x="0" y="856"/>
                  </a:cubicBezTo>
                  <a:cubicBezTo>
                    <a:pt x="0" y="1314"/>
                    <a:pt x="214" y="1712"/>
                    <a:pt x="397" y="1712"/>
                  </a:cubicBezTo>
                  <a:cubicBezTo>
                    <a:pt x="611" y="1712"/>
                    <a:pt x="794" y="1314"/>
                    <a:pt x="794" y="856"/>
                  </a:cubicBezTo>
                  <a:cubicBezTo>
                    <a:pt x="794" y="398"/>
                    <a:pt x="611" y="1"/>
                    <a:pt x="397"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03" name="Google Shape;603;p24"/>
            <p:cNvSpPr/>
            <p:nvPr/>
          </p:nvSpPr>
          <p:spPr>
            <a:xfrm>
              <a:off x="5223295" y="2111883"/>
              <a:ext cx="77709" cy="155317"/>
            </a:xfrm>
            <a:custGeom>
              <a:avLst/>
              <a:gdLst/>
              <a:ahLst/>
              <a:cxnLst/>
              <a:rect l="l" t="t" r="r" b="b"/>
              <a:pathLst>
                <a:path w="795" h="1589" extrusionOk="0">
                  <a:moveTo>
                    <a:pt x="581" y="0"/>
                  </a:moveTo>
                  <a:lnTo>
                    <a:pt x="581" y="0"/>
                  </a:lnTo>
                  <a:cubicBezTo>
                    <a:pt x="612" y="458"/>
                    <a:pt x="398" y="855"/>
                    <a:pt x="1" y="1069"/>
                  </a:cubicBezTo>
                  <a:cubicBezTo>
                    <a:pt x="62" y="1375"/>
                    <a:pt x="214" y="1589"/>
                    <a:pt x="398" y="1589"/>
                  </a:cubicBezTo>
                  <a:cubicBezTo>
                    <a:pt x="581" y="1589"/>
                    <a:pt x="764" y="1191"/>
                    <a:pt x="764" y="733"/>
                  </a:cubicBezTo>
                  <a:cubicBezTo>
                    <a:pt x="795" y="489"/>
                    <a:pt x="734" y="214"/>
                    <a:pt x="581"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04" name="Google Shape;604;p24"/>
            <p:cNvSpPr/>
            <p:nvPr/>
          </p:nvSpPr>
          <p:spPr>
            <a:xfrm>
              <a:off x="5262100" y="2088033"/>
              <a:ext cx="146426" cy="128339"/>
            </a:xfrm>
            <a:custGeom>
              <a:avLst/>
              <a:gdLst/>
              <a:ahLst/>
              <a:cxnLst/>
              <a:rect l="l" t="t" r="r" b="b"/>
              <a:pathLst>
                <a:path w="1498" h="1313" extrusionOk="0">
                  <a:moveTo>
                    <a:pt x="323" y="1"/>
                  </a:moveTo>
                  <a:cubicBezTo>
                    <a:pt x="253" y="1"/>
                    <a:pt x="194" y="20"/>
                    <a:pt x="153" y="61"/>
                  </a:cubicBezTo>
                  <a:cubicBezTo>
                    <a:pt x="1" y="214"/>
                    <a:pt x="153" y="611"/>
                    <a:pt x="489" y="947"/>
                  </a:cubicBezTo>
                  <a:cubicBezTo>
                    <a:pt x="713" y="1170"/>
                    <a:pt x="1002" y="1312"/>
                    <a:pt x="1201" y="1312"/>
                  </a:cubicBezTo>
                  <a:cubicBezTo>
                    <a:pt x="1274" y="1312"/>
                    <a:pt x="1334" y="1293"/>
                    <a:pt x="1375" y="1252"/>
                  </a:cubicBezTo>
                  <a:cubicBezTo>
                    <a:pt x="1498" y="1099"/>
                    <a:pt x="1375" y="672"/>
                    <a:pt x="1039" y="366"/>
                  </a:cubicBezTo>
                  <a:cubicBezTo>
                    <a:pt x="793" y="143"/>
                    <a:pt x="515" y="1"/>
                    <a:pt x="323"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05" name="Google Shape;605;p24"/>
            <p:cNvSpPr/>
            <p:nvPr/>
          </p:nvSpPr>
          <p:spPr>
            <a:xfrm>
              <a:off x="5262100" y="2088131"/>
              <a:ext cx="137433" cy="113384"/>
            </a:xfrm>
            <a:custGeom>
              <a:avLst/>
              <a:gdLst/>
              <a:ahLst/>
              <a:cxnLst/>
              <a:rect l="l" t="t" r="r" b="b"/>
              <a:pathLst>
                <a:path w="1406" h="1160" extrusionOk="0">
                  <a:moveTo>
                    <a:pt x="320" y="0"/>
                  </a:moveTo>
                  <a:cubicBezTo>
                    <a:pt x="251" y="0"/>
                    <a:pt x="194" y="19"/>
                    <a:pt x="153" y="60"/>
                  </a:cubicBezTo>
                  <a:cubicBezTo>
                    <a:pt x="1" y="213"/>
                    <a:pt x="153" y="610"/>
                    <a:pt x="459" y="946"/>
                  </a:cubicBezTo>
                  <a:lnTo>
                    <a:pt x="489" y="946"/>
                  </a:lnTo>
                  <a:cubicBezTo>
                    <a:pt x="581" y="915"/>
                    <a:pt x="642" y="915"/>
                    <a:pt x="734" y="915"/>
                  </a:cubicBezTo>
                  <a:cubicBezTo>
                    <a:pt x="978" y="915"/>
                    <a:pt x="1223" y="1007"/>
                    <a:pt x="1406" y="1160"/>
                  </a:cubicBezTo>
                  <a:cubicBezTo>
                    <a:pt x="1406" y="854"/>
                    <a:pt x="1253" y="579"/>
                    <a:pt x="1039" y="396"/>
                  </a:cubicBezTo>
                  <a:cubicBezTo>
                    <a:pt x="792" y="148"/>
                    <a:pt x="512" y="0"/>
                    <a:pt x="320"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06" name="Google Shape;606;p24"/>
            <p:cNvSpPr/>
            <p:nvPr/>
          </p:nvSpPr>
          <p:spPr>
            <a:xfrm>
              <a:off x="5286048" y="2040138"/>
              <a:ext cx="164314" cy="74775"/>
            </a:xfrm>
            <a:custGeom>
              <a:avLst/>
              <a:gdLst/>
              <a:ahLst/>
              <a:cxnLst/>
              <a:rect l="l" t="t" r="r" b="b"/>
              <a:pathLst>
                <a:path w="1681" h="765" extrusionOk="0">
                  <a:moveTo>
                    <a:pt x="825" y="1"/>
                  </a:moveTo>
                  <a:cubicBezTo>
                    <a:pt x="367" y="1"/>
                    <a:pt x="0" y="184"/>
                    <a:pt x="0" y="367"/>
                  </a:cubicBezTo>
                  <a:cubicBezTo>
                    <a:pt x="0" y="581"/>
                    <a:pt x="367" y="765"/>
                    <a:pt x="825" y="765"/>
                  </a:cubicBezTo>
                  <a:cubicBezTo>
                    <a:pt x="1314" y="765"/>
                    <a:pt x="1680" y="581"/>
                    <a:pt x="1680" y="367"/>
                  </a:cubicBezTo>
                  <a:cubicBezTo>
                    <a:pt x="1680" y="184"/>
                    <a:pt x="1314" y="1"/>
                    <a:pt x="825"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07" name="Google Shape;607;p24"/>
            <p:cNvSpPr/>
            <p:nvPr/>
          </p:nvSpPr>
          <p:spPr>
            <a:xfrm>
              <a:off x="5286048" y="2040138"/>
              <a:ext cx="146328" cy="71843"/>
            </a:xfrm>
            <a:custGeom>
              <a:avLst/>
              <a:gdLst/>
              <a:ahLst/>
              <a:cxnLst/>
              <a:rect l="l" t="t" r="r" b="b"/>
              <a:pathLst>
                <a:path w="1497" h="735" extrusionOk="0">
                  <a:moveTo>
                    <a:pt x="489" y="1"/>
                  </a:moveTo>
                  <a:cubicBezTo>
                    <a:pt x="183" y="62"/>
                    <a:pt x="0" y="215"/>
                    <a:pt x="0" y="367"/>
                  </a:cubicBezTo>
                  <a:cubicBezTo>
                    <a:pt x="0" y="581"/>
                    <a:pt x="367" y="734"/>
                    <a:pt x="825" y="734"/>
                  </a:cubicBezTo>
                  <a:cubicBezTo>
                    <a:pt x="1069" y="734"/>
                    <a:pt x="1283" y="704"/>
                    <a:pt x="1497" y="581"/>
                  </a:cubicBezTo>
                  <a:lnTo>
                    <a:pt x="1497" y="581"/>
                  </a:lnTo>
                  <a:lnTo>
                    <a:pt x="1436" y="612"/>
                  </a:lnTo>
                  <a:cubicBezTo>
                    <a:pt x="1008" y="612"/>
                    <a:pt x="642" y="367"/>
                    <a:pt x="489"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08" name="Google Shape;608;p24"/>
            <p:cNvSpPr/>
            <p:nvPr/>
          </p:nvSpPr>
          <p:spPr>
            <a:xfrm>
              <a:off x="5262100" y="1932814"/>
              <a:ext cx="149456" cy="131174"/>
            </a:xfrm>
            <a:custGeom>
              <a:avLst/>
              <a:gdLst/>
              <a:ahLst/>
              <a:cxnLst/>
              <a:rect l="l" t="t" r="r" b="b"/>
              <a:pathLst>
                <a:path w="1529" h="1342" extrusionOk="0">
                  <a:moveTo>
                    <a:pt x="1191" y="1"/>
                  </a:moveTo>
                  <a:cubicBezTo>
                    <a:pt x="989" y="1"/>
                    <a:pt x="714" y="149"/>
                    <a:pt x="489" y="396"/>
                  </a:cubicBezTo>
                  <a:cubicBezTo>
                    <a:pt x="153" y="732"/>
                    <a:pt x="1" y="1129"/>
                    <a:pt x="153" y="1282"/>
                  </a:cubicBezTo>
                  <a:cubicBezTo>
                    <a:pt x="194" y="1323"/>
                    <a:pt x="251" y="1342"/>
                    <a:pt x="320" y="1342"/>
                  </a:cubicBezTo>
                  <a:cubicBezTo>
                    <a:pt x="512" y="1342"/>
                    <a:pt x="792" y="1194"/>
                    <a:pt x="1039" y="946"/>
                  </a:cubicBezTo>
                  <a:cubicBezTo>
                    <a:pt x="1375" y="610"/>
                    <a:pt x="1528" y="244"/>
                    <a:pt x="1375" y="60"/>
                  </a:cubicBezTo>
                  <a:cubicBezTo>
                    <a:pt x="1327" y="20"/>
                    <a:pt x="1264" y="1"/>
                    <a:pt x="1191"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09" name="Google Shape;609;p24"/>
            <p:cNvSpPr/>
            <p:nvPr/>
          </p:nvSpPr>
          <p:spPr>
            <a:xfrm>
              <a:off x="5268062" y="1992438"/>
              <a:ext cx="119545" cy="69008"/>
            </a:xfrm>
            <a:custGeom>
              <a:avLst/>
              <a:gdLst/>
              <a:ahLst/>
              <a:cxnLst/>
              <a:rect l="l" t="t" r="r" b="b"/>
              <a:pathLst>
                <a:path w="1223" h="706" extrusionOk="0">
                  <a:moveTo>
                    <a:pt x="1223" y="0"/>
                  </a:moveTo>
                  <a:cubicBezTo>
                    <a:pt x="1101" y="214"/>
                    <a:pt x="856" y="306"/>
                    <a:pt x="612" y="306"/>
                  </a:cubicBezTo>
                  <a:cubicBezTo>
                    <a:pt x="459" y="306"/>
                    <a:pt x="276" y="245"/>
                    <a:pt x="154" y="153"/>
                  </a:cubicBezTo>
                  <a:cubicBezTo>
                    <a:pt x="31" y="367"/>
                    <a:pt x="1" y="581"/>
                    <a:pt x="92" y="672"/>
                  </a:cubicBezTo>
                  <a:cubicBezTo>
                    <a:pt x="122" y="694"/>
                    <a:pt x="169" y="706"/>
                    <a:pt x="228" y="706"/>
                  </a:cubicBezTo>
                  <a:cubicBezTo>
                    <a:pt x="415" y="706"/>
                    <a:pt x="723" y="591"/>
                    <a:pt x="978" y="336"/>
                  </a:cubicBezTo>
                  <a:cubicBezTo>
                    <a:pt x="1070" y="245"/>
                    <a:pt x="1162" y="122"/>
                    <a:pt x="1223"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10" name="Google Shape;610;p24"/>
            <p:cNvSpPr/>
            <p:nvPr/>
          </p:nvSpPr>
          <p:spPr>
            <a:xfrm>
              <a:off x="5211370" y="2037205"/>
              <a:ext cx="89634" cy="75459"/>
            </a:xfrm>
            <a:custGeom>
              <a:avLst/>
              <a:gdLst/>
              <a:ahLst/>
              <a:cxnLst/>
              <a:rect l="l" t="t" r="r" b="b"/>
              <a:pathLst>
                <a:path w="917" h="772" extrusionOk="0">
                  <a:moveTo>
                    <a:pt x="520" y="0"/>
                  </a:moveTo>
                  <a:cubicBezTo>
                    <a:pt x="184" y="0"/>
                    <a:pt x="0" y="428"/>
                    <a:pt x="245" y="672"/>
                  </a:cubicBezTo>
                  <a:cubicBezTo>
                    <a:pt x="322" y="740"/>
                    <a:pt x="418" y="771"/>
                    <a:pt x="513" y="771"/>
                  </a:cubicBezTo>
                  <a:cubicBezTo>
                    <a:pt x="717" y="771"/>
                    <a:pt x="917" y="627"/>
                    <a:pt x="917" y="397"/>
                  </a:cubicBezTo>
                  <a:cubicBezTo>
                    <a:pt x="917" y="184"/>
                    <a:pt x="734" y="0"/>
                    <a:pt x="520" y="0"/>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611" name="Google Shape;611;p24"/>
          <p:cNvGrpSpPr/>
          <p:nvPr/>
        </p:nvGrpSpPr>
        <p:grpSpPr>
          <a:xfrm>
            <a:off x="7430799" y="4792209"/>
            <a:ext cx="2037644" cy="1029515"/>
            <a:chOff x="1866724" y="1193292"/>
            <a:chExt cx="6154785" cy="3109690"/>
          </a:xfrm>
        </p:grpSpPr>
        <p:sp>
          <p:nvSpPr>
            <p:cNvPr id="612" name="Google Shape;612;p24"/>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13" name="Google Shape;613;p24"/>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614" name="Google Shape;614;p24"/>
          <p:cNvGrpSpPr/>
          <p:nvPr/>
        </p:nvGrpSpPr>
        <p:grpSpPr>
          <a:xfrm flipH="1">
            <a:off x="8881563" y="5112065"/>
            <a:ext cx="1664253" cy="840860"/>
            <a:chOff x="1866724" y="1193292"/>
            <a:chExt cx="6154785" cy="3109690"/>
          </a:xfrm>
        </p:grpSpPr>
        <p:sp>
          <p:nvSpPr>
            <p:cNvPr id="615" name="Google Shape;615;p24"/>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16" name="Google Shape;616;p24"/>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617" name="Google Shape;617;p24"/>
          <p:cNvSpPr/>
          <p:nvPr/>
        </p:nvSpPr>
        <p:spPr>
          <a:xfrm flipH="1">
            <a:off x="242088" y="2541663"/>
            <a:ext cx="2662981" cy="734904"/>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618" name="Google Shape;618;p24"/>
          <p:cNvSpPr/>
          <p:nvPr/>
        </p:nvSpPr>
        <p:spPr>
          <a:xfrm flipH="1">
            <a:off x="9329755" y="351879"/>
            <a:ext cx="2662981" cy="734904"/>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Tree>
    <p:extLst>
      <p:ext uri="{BB962C8B-B14F-4D97-AF65-F5344CB8AC3E}">
        <p14:creationId xmlns:p14="http://schemas.microsoft.com/office/powerpoint/2010/main" val="10287307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619"/>
        <p:cNvGrpSpPr/>
        <p:nvPr/>
      </p:nvGrpSpPr>
      <p:grpSpPr>
        <a:xfrm>
          <a:off x="0" y="0"/>
          <a:ext cx="0" cy="0"/>
          <a:chOff x="0" y="0"/>
          <a:chExt cx="0" cy="0"/>
        </a:xfrm>
      </p:grpSpPr>
      <p:sp>
        <p:nvSpPr>
          <p:cNvPr id="620" name="Google Shape;620;p25"/>
          <p:cNvSpPr txBox="1">
            <a:spLocks noGrp="1"/>
          </p:cNvSpPr>
          <p:nvPr>
            <p:ph type="title"/>
          </p:nvPr>
        </p:nvSpPr>
        <p:spPr>
          <a:xfrm>
            <a:off x="3045267" y="1325200"/>
            <a:ext cx="6101200" cy="76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21" name="Google Shape;621;p25"/>
          <p:cNvSpPr txBox="1">
            <a:spLocks noGrp="1"/>
          </p:cNvSpPr>
          <p:nvPr>
            <p:ph type="subTitle" idx="1"/>
          </p:nvPr>
        </p:nvSpPr>
        <p:spPr>
          <a:xfrm>
            <a:off x="3045567" y="2093200"/>
            <a:ext cx="6100800" cy="1610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grpSp>
        <p:nvGrpSpPr>
          <p:cNvPr id="622" name="Google Shape;622;p25"/>
          <p:cNvGrpSpPr/>
          <p:nvPr/>
        </p:nvGrpSpPr>
        <p:grpSpPr>
          <a:xfrm>
            <a:off x="-184466" y="3531522"/>
            <a:ext cx="7748415" cy="2195639"/>
            <a:chOff x="664583" y="2178018"/>
            <a:chExt cx="7577664" cy="2147253"/>
          </a:xfrm>
        </p:grpSpPr>
        <p:sp>
          <p:nvSpPr>
            <p:cNvPr id="623" name="Google Shape;623;p25"/>
            <p:cNvSpPr/>
            <p:nvPr/>
          </p:nvSpPr>
          <p:spPr>
            <a:xfrm>
              <a:off x="5273338" y="2815889"/>
              <a:ext cx="2968910" cy="150277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24" name="Google Shape;624;p25"/>
            <p:cNvSpPr/>
            <p:nvPr/>
          </p:nvSpPr>
          <p:spPr>
            <a:xfrm>
              <a:off x="664583" y="2178018"/>
              <a:ext cx="4227389" cy="2147253"/>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25" name="Google Shape;625;p25"/>
            <p:cNvSpPr/>
            <p:nvPr/>
          </p:nvSpPr>
          <p:spPr>
            <a:xfrm>
              <a:off x="4432316" y="3407105"/>
              <a:ext cx="1802963" cy="911578"/>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626" name="Google Shape;626;p25"/>
          <p:cNvGrpSpPr/>
          <p:nvPr/>
        </p:nvGrpSpPr>
        <p:grpSpPr>
          <a:xfrm>
            <a:off x="-331600" y="5576298"/>
            <a:ext cx="12854800" cy="1281716"/>
            <a:chOff x="-248700" y="4182223"/>
            <a:chExt cx="9641100" cy="961287"/>
          </a:xfrm>
        </p:grpSpPr>
        <p:grpSp>
          <p:nvGrpSpPr>
            <p:cNvPr id="627" name="Google Shape;627;p25"/>
            <p:cNvGrpSpPr/>
            <p:nvPr/>
          </p:nvGrpSpPr>
          <p:grpSpPr>
            <a:xfrm>
              <a:off x="-248629" y="4462202"/>
              <a:ext cx="9640980" cy="681308"/>
              <a:chOff x="131200" y="4480088"/>
              <a:chExt cx="8881603" cy="627644"/>
            </a:xfrm>
          </p:grpSpPr>
          <p:sp>
            <p:nvSpPr>
              <p:cNvPr id="628" name="Google Shape;628;p25"/>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29" name="Google Shape;629;p25"/>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30" name="Google Shape;630;p25"/>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631" name="Google Shape;631;p25"/>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632" name="Google Shape;632;p25"/>
          <p:cNvSpPr/>
          <p:nvPr/>
        </p:nvSpPr>
        <p:spPr>
          <a:xfrm>
            <a:off x="180001" y="2093201"/>
            <a:ext cx="1996345" cy="550932"/>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633" name="Google Shape;633;p25"/>
          <p:cNvSpPr/>
          <p:nvPr/>
        </p:nvSpPr>
        <p:spPr>
          <a:xfrm>
            <a:off x="8538267" y="-174166"/>
            <a:ext cx="3237667" cy="89350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Tree>
    <p:extLst>
      <p:ext uri="{BB962C8B-B14F-4D97-AF65-F5344CB8AC3E}">
        <p14:creationId xmlns:p14="http://schemas.microsoft.com/office/powerpoint/2010/main" val="41402962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634"/>
        <p:cNvGrpSpPr/>
        <p:nvPr/>
      </p:nvGrpSpPr>
      <p:grpSpPr>
        <a:xfrm>
          <a:off x="0" y="0"/>
          <a:ext cx="0" cy="0"/>
          <a:chOff x="0" y="0"/>
          <a:chExt cx="0" cy="0"/>
        </a:xfrm>
      </p:grpSpPr>
      <p:sp>
        <p:nvSpPr>
          <p:cNvPr id="635" name="Google Shape;635;p26"/>
          <p:cNvSpPr txBox="1">
            <a:spLocks noGrp="1"/>
          </p:cNvSpPr>
          <p:nvPr>
            <p:ph type="title"/>
          </p:nvPr>
        </p:nvSpPr>
        <p:spPr>
          <a:xfrm>
            <a:off x="3220400" y="3396400"/>
            <a:ext cx="5751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200"/>
              <a:buNone/>
              <a:defRPr sz="2933"/>
            </a:lvl1pPr>
            <a:lvl2pPr lvl="1" rtl="0">
              <a:spcBef>
                <a:spcPts val="0"/>
              </a:spcBef>
              <a:spcAft>
                <a:spcPts val="0"/>
              </a:spcAft>
              <a:buSzPts val="2200"/>
              <a:buNone/>
              <a:defRPr sz="2933"/>
            </a:lvl2pPr>
            <a:lvl3pPr lvl="2" rtl="0">
              <a:spcBef>
                <a:spcPts val="0"/>
              </a:spcBef>
              <a:spcAft>
                <a:spcPts val="0"/>
              </a:spcAft>
              <a:buSzPts val="2200"/>
              <a:buNone/>
              <a:defRPr sz="2933"/>
            </a:lvl3pPr>
            <a:lvl4pPr lvl="3" rtl="0">
              <a:spcBef>
                <a:spcPts val="0"/>
              </a:spcBef>
              <a:spcAft>
                <a:spcPts val="0"/>
              </a:spcAft>
              <a:buSzPts val="2200"/>
              <a:buNone/>
              <a:defRPr sz="2933"/>
            </a:lvl4pPr>
            <a:lvl5pPr lvl="4" rtl="0">
              <a:spcBef>
                <a:spcPts val="0"/>
              </a:spcBef>
              <a:spcAft>
                <a:spcPts val="0"/>
              </a:spcAft>
              <a:buSzPts val="2200"/>
              <a:buNone/>
              <a:defRPr sz="2933"/>
            </a:lvl5pPr>
            <a:lvl6pPr lvl="5" rtl="0">
              <a:spcBef>
                <a:spcPts val="0"/>
              </a:spcBef>
              <a:spcAft>
                <a:spcPts val="0"/>
              </a:spcAft>
              <a:buSzPts val="2200"/>
              <a:buNone/>
              <a:defRPr sz="2933"/>
            </a:lvl6pPr>
            <a:lvl7pPr lvl="6" rtl="0">
              <a:spcBef>
                <a:spcPts val="0"/>
              </a:spcBef>
              <a:spcAft>
                <a:spcPts val="0"/>
              </a:spcAft>
              <a:buSzPts val="2200"/>
              <a:buNone/>
              <a:defRPr sz="2933"/>
            </a:lvl7pPr>
            <a:lvl8pPr lvl="7" rtl="0">
              <a:spcBef>
                <a:spcPts val="0"/>
              </a:spcBef>
              <a:spcAft>
                <a:spcPts val="0"/>
              </a:spcAft>
              <a:buSzPts val="2200"/>
              <a:buNone/>
              <a:defRPr sz="2933"/>
            </a:lvl8pPr>
            <a:lvl9pPr lvl="8" rtl="0">
              <a:spcBef>
                <a:spcPts val="0"/>
              </a:spcBef>
              <a:spcAft>
                <a:spcPts val="0"/>
              </a:spcAft>
              <a:buSzPts val="2200"/>
              <a:buNone/>
              <a:defRPr sz="2933"/>
            </a:lvl9pPr>
          </a:lstStyle>
          <a:p>
            <a:endParaRPr/>
          </a:p>
        </p:txBody>
      </p:sp>
      <p:sp>
        <p:nvSpPr>
          <p:cNvPr id="636" name="Google Shape;636;p26"/>
          <p:cNvSpPr txBox="1">
            <a:spLocks noGrp="1"/>
          </p:cNvSpPr>
          <p:nvPr>
            <p:ph type="subTitle" idx="1"/>
          </p:nvPr>
        </p:nvSpPr>
        <p:spPr>
          <a:xfrm>
            <a:off x="3220400" y="1885200"/>
            <a:ext cx="5751200" cy="1511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667"/>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637" name="Google Shape;637;p26"/>
          <p:cNvSpPr/>
          <p:nvPr/>
        </p:nvSpPr>
        <p:spPr>
          <a:xfrm>
            <a:off x="244827" y="656534"/>
            <a:ext cx="3237667" cy="89350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638" name="Google Shape;638;p26"/>
          <p:cNvSpPr/>
          <p:nvPr/>
        </p:nvSpPr>
        <p:spPr>
          <a:xfrm>
            <a:off x="-250300" y="2833934"/>
            <a:ext cx="1750607" cy="483116"/>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639" name="Google Shape;639;p26"/>
          <p:cNvSpPr/>
          <p:nvPr/>
        </p:nvSpPr>
        <p:spPr>
          <a:xfrm>
            <a:off x="8725563" y="1209300"/>
            <a:ext cx="2308132" cy="636976"/>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640" name="Google Shape;640;p26"/>
          <p:cNvSpPr/>
          <p:nvPr/>
        </p:nvSpPr>
        <p:spPr>
          <a:xfrm>
            <a:off x="11182573" y="3457834"/>
            <a:ext cx="1750607" cy="483116"/>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641" name="Google Shape;641;p26"/>
          <p:cNvGrpSpPr/>
          <p:nvPr/>
        </p:nvGrpSpPr>
        <p:grpSpPr>
          <a:xfrm>
            <a:off x="2575704" y="4480971"/>
            <a:ext cx="2882688" cy="1137045"/>
            <a:chOff x="4432311" y="2548350"/>
            <a:chExt cx="4488305" cy="1770363"/>
          </a:xfrm>
        </p:grpSpPr>
        <p:sp>
          <p:nvSpPr>
            <p:cNvPr id="642" name="Google Shape;642;p26"/>
            <p:cNvSpPr/>
            <p:nvPr/>
          </p:nvSpPr>
          <p:spPr>
            <a:xfrm>
              <a:off x="5423050" y="2548350"/>
              <a:ext cx="3497566" cy="177036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43" name="Google Shape;643;p26"/>
            <p:cNvSpPr/>
            <p:nvPr/>
          </p:nvSpPr>
          <p:spPr>
            <a:xfrm>
              <a:off x="4432311" y="3244811"/>
              <a:ext cx="2124006" cy="1073897"/>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644" name="Google Shape;644;p26"/>
          <p:cNvGrpSpPr/>
          <p:nvPr/>
        </p:nvGrpSpPr>
        <p:grpSpPr>
          <a:xfrm>
            <a:off x="-331600" y="5576298"/>
            <a:ext cx="12854800" cy="1281716"/>
            <a:chOff x="-248700" y="4182223"/>
            <a:chExt cx="9641100" cy="961287"/>
          </a:xfrm>
        </p:grpSpPr>
        <p:grpSp>
          <p:nvGrpSpPr>
            <p:cNvPr id="645" name="Google Shape;645;p26"/>
            <p:cNvGrpSpPr/>
            <p:nvPr/>
          </p:nvGrpSpPr>
          <p:grpSpPr>
            <a:xfrm>
              <a:off x="-248629" y="4462202"/>
              <a:ext cx="9640980" cy="681308"/>
              <a:chOff x="131200" y="4480088"/>
              <a:chExt cx="8881603" cy="627644"/>
            </a:xfrm>
          </p:grpSpPr>
          <p:sp>
            <p:nvSpPr>
              <p:cNvPr id="646" name="Google Shape;646;p26"/>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47" name="Google Shape;647;p26"/>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48" name="Google Shape;648;p26"/>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649" name="Google Shape;649;p26"/>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Tree>
    <p:extLst>
      <p:ext uri="{BB962C8B-B14F-4D97-AF65-F5344CB8AC3E}">
        <p14:creationId xmlns:p14="http://schemas.microsoft.com/office/powerpoint/2010/main" val="23075593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650"/>
        <p:cNvGrpSpPr/>
        <p:nvPr/>
      </p:nvGrpSpPr>
      <p:grpSpPr>
        <a:xfrm>
          <a:off x="0" y="0"/>
          <a:ext cx="0" cy="0"/>
          <a:chOff x="0" y="0"/>
          <a:chExt cx="0" cy="0"/>
        </a:xfrm>
      </p:grpSpPr>
      <p:sp>
        <p:nvSpPr>
          <p:cNvPr id="651" name="Google Shape;651;p27"/>
          <p:cNvSpPr txBox="1">
            <a:spLocks noGrp="1"/>
          </p:cNvSpPr>
          <p:nvPr>
            <p:ph type="title"/>
          </p:nvPr>
        </p:nvSpPr>
        <p:spPr>
          <a:xfrm>
            <a:off x="5582167" y="922533"/>
            <a:ext cx="5658800" cy="11224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80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652" name="Google Shape;652;p27"/>
          <p:cNvSpPr txBox="1">
            <a:spLocks noGrp="1"/>
          </p:cNvSpPr>
          <p:nvPr>
            <p:ph type="title" idx="2" hasCustomPrompt="1"/>
          </p:nvPr>
        </p:nvSpPr>
        <p:spPr>
          <a:xfrm>
            <a:off x="2872967" y="922533"/>
            <a:ext cx="2709200" cy="172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3333"/>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653" name="Google Shape;653;p27"/>
          <p:cNvSpPr txBox="1">
            <a:spLocks noGrp="1"/>
          </p:cNvSpPr>
          <p:nvPr>
            <p:ph type="subTitle" idx="1"/>
          </p:nvPr>
        </p:nvSpPr>
        <p:spPr>
          <a:xfrm>
            <a:off x="5582247" y="2044933"/>
            <a:ext cx="5658800" cy="601200"/>
          </a:xfrm>
          <a:prstGeom prst="rect">
            <a:avLst/>
          </a:prstGeom>
        </p:spPr>
        <p:txBody>
          <a:bodyPr spcFirstLastPara="1" wrap="square" lIns="91425" tIns="91425" rIns="91425" bIns="91425" anchor="b"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grpSp>
        <p:nvGrpSpPr>
          <p:cNvPr id="654" name="Google Shape;654;p27"/>
          <p:cNvGrpSpPr/>
          <p:nvPr/>
        </p:nvGrpSpPr>
        <p:grpSpPr>
          <a:xfrm>
            <a:off x="9682002" y="4669880"/>
            <a:ext cx="3577477" cy="1411097"/>
            <a:chOff x="4432311" y="2548350"/>
            <a:chExt cx="4488305" cy="1770363"/>
          </a:xfrm>
        </p:grpSpPr>
        <p:sp>
          <p:nvSpPr>
            <p:cNvPr id="655" name="Google Shape;655;p27"/>
            <p:cNvSpPr/>
            <p:nvPr/>
          </p:nvSpPr>
          <p:spPr>
            <a:xfrm>
              <a:off x="5423050" y="2548350"/>
              <a:ext cx="3497566" cy="177036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56" name="Google Shape;656;p27"/>
            <p:cNvSpPr/>
            <p:nvPr/>
          </p:nvSpPr>
          <p:spPr>
            <a:xfrm>
              <a:off x="4432311" y="3244811"/>
              <a:ext cx="2124006" cy="1073897"/>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657" name="Google Shape;657;p27"/>
          <p:cNvSpPr/>
          <p:nvPr/>
        </p:nvSpPr>
        <p:spPr>
          <a:xfrm flipH="1">
            <a:off x="8450545" y="79501"/>
            <a:ext cx="3237667" cy="89350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658" name="Google Shape;658;p27"/>
          <p:cNvSpPr/>
          <p:nvPr/>
        </p:nvSpPr>
        <p:spPr>
          <a:xfrm flipH="1">
            <a:off x="-351999" y="1050967"/>
            <a:ext cx="1996345" cy="550932"/>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659" name="Google Shape;659;p27"/>
          <p:cNvGrpSpPr/>
          <p:nvPr/>
        </p:nvGrpSpPr>
        <p:grpSpPr>
          <a:xfrm>
            <a:off x="-331600" y="5576298"/>
            <a:ext cx="12854800" cy="1281716"/>
            <a:chOff x="-248700" y="4182223"/>
            <a:chExt cx="9641100" cy="961287"/>
          </a:xfrm>
        </p:grpSpPr>
        <p:grpSp>
          <p:nvGrpSpPr>
            <p:cNvPr id="660" name="Google Shape;660;p27"/>
            <p:cNvGrpSpPr/>
            <p:nvPr/>
          </p:nvGrpSpPr>
          <p:grpSpPr>
            <a:xfrm>
              <a:off x="-248629" y="4462202"/>
              <a:ext cx="9640980" cy="681308"/>
              <a:chOff x="131200" y="4480088"/>
              <a:chExt cx="8881603" cy="627644"/>
            </a:xfrm>
          </p:grpSpPr>
          <p:sp>
            <p:nvSpPr>
              <p:cNvPr id="661" name="Google Shape;661;p27"/>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62" name="Google Shape;662;p27"/>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63" name="Google Shape;663;p27"/>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664" name="Google Shape;664;p27"/>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Tree>
    <p:extLst>
      <p:ext uri="{BB962C8B-B14F-4D97-AF65-F5344CB8AC3E}">
        <p14:creationId xmlns:p14="http://schemas.microsoft.com/office/powerpoint/2010/main" val="19369875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665"/>
        <p:cNvGrpSpPr/>
        <p:nvPr/>
      </p:nvGrpSpPr>
      <p:grpSpPr>
        <a:xfrm>
          <a:off x="0" y="0"/>
          <a:ext cx="0" cy="0"/>
          <a:chOff x="0" y="0"/>
          <a:chExt cx="0" cy="0"/>
        </a:xfrm>
      </p:grpSpPr>
      <p:sp>
        <p:nvSpPr>
          <p:cNvPr id="666" name="Google Shape;666;p28"/>
          <p:cNvSpPr txBox="1">
            <a:spLocks noGrp="1"/>
          </p:cNvSpPr>
          <p:nvPr>
            <p:ph type="title"/>
          </p:nvPr>
        </p:nvSpPr>
        <p:spPr>
          <a:xfrm flipH="1">
            <a:off x="951047" y="1448033"/>
            <a:ext cx="5658800" cy="11224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8000"/>
            </a:lvl1pPr>
            <a:lvl2pPr lvl="1" algn="r" rtl="0">
              <a:spcBef>
                <a:spcPts val="0"/>
              </a:spcBef>
              <a:spcAft>
                <a:spcPts val="0"/>
              </a:spcAft>
              <a:buSzPts val="3600"/>
              <a:buNone/>
              <a:defRPr sz="4800"/>
            </a:lvl2pPr>
            <a:lvl3pPr lvl="2" algn="r" rtl="0">
              <a:spcBef>
                <a:spcPts val="0"/>
              </a:spcBef>
              <a:spcAft>
                <a:spcPts val="0"/>
              </a:spcAft>
              <a:buSzPts val="3600"/>
              <a:buNone/>
              <a:defRPr sz="4800"/>
            </a:lvl3pPr>
            <a:lvl4pPr lvl="3" algn="r" rtl="0">
              <a:spcBef>
                <a:spcPts val="0"/>
              </a:spcBef>
              <a:spcAft>
                <a:spcPts val="0"/>
              </a:spcAft>
              <a:buSzPts val="3600"/>
              <a:buNone/>
              <a:defRPr sz="4800"/>
            </a:lvl4pPr>
            <a:lvl5pPr lvl="4" algn="r" rtl="0">
              <a:spcBef>
                <a:spcPts val="0"/>
              </a:spcBef>
              <a:spcAft>
                <a:spcPts val="0"/>
              </a:spcAft>
              <a:buSzPts val="3600"/>
              <a:buNone/>
              <a:defRPr sz="4800"/>
            </a:lvl5pPr>
            <a:lvl6pPr lvl="5" algn="r" rtl="0">
              <a:spcBef>
                <a:spcPts val="0"/>
              </a:spcBef>
              <a:spcAft>
                <a:spcPts val="0"/>
              </a:spcAft>
              <a:buSzPts val="3600"/>
              <a:buNone/>
              <a:defRPr sz="4800"/>
            </a:lvl6pPr>
            <a:lvl7pPr lvl="6" algn="r" rtl="0">
              <a:spcBef>
                <a:spcPts val="0"/>
              </a:spcBef>
              <a:spcAft>
                <a:spcPts val="0"/>
              </a:spcAft>
              <a:buSzPts val="3600"/>
              <a:buNone/>
              <a:defRPr sz="4800"/>
            </a:lvl7pPr>
            <a:lvl8pPr lvl="7" algn="r" rtl="0">
              <a:spcBef>
                <a:spcPts val="0"/>
              </a:spcBef>
              <a:spcAft>
                <a:spcPts val="0"/>
              </a:spcAft>
              <a:buSzPts val="3600"/>
              <a:buNone/>
              <a:defRPr sz="4800"/>
            </a:lvl8pPr>
            <a:lvl9pPr lvl="8" algn="r" rtl="0">
              <a:spcBef>
                <a:spcPts val="0"/>
              </a:spcBef>
              <a:spcAft>
                <a:spcPts val="0"/>
              </a:spcAft>
              <a:buSzPts val="3600"/>
              <a:buNone/>
              <a:defRPr sz="4800"/>
            </a:lvl9pPr>
          </a:lstStyle>
          <a:p>
            <a:endParaRPr/>
          </a:p>
        </p:txBody>
      </p:sp>
      <p:sp>
        <p:nvSpPr>
          <p:cNvPr id="667" name="Google Shape;667;p28"/>
          <p:cNvSpPr txBox="1">
            <a:spLocks noGrp="1"/>
          </p:cNvSpPr>
          <p:nvPr>
            <p:ph type="title" idx="2" hasCustomPrompt="1"/>
          </p:nvPr>
        </p:nvSpPr>
        <p:spPr>
          <a:xfrm flipH="1">
            <a:off x="6609847" y="1448033"/>
            <a:ext cx="2709200" cy="172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3333"/>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668" name="Google Shape;668;p28"/>
          <p:cNvSpPr txBox="1">
            <a:spLocks noGrp="1"/>
          </p:cNvSpPr>
          <p:nvPr>
            <p:ph type="subTitle" idx="1"/>
          </p:nvPr>
        </p:nvSpPr>
        <p:spPr>
          <a:xfrm flipH="1">
            <a:off x="950967" y="2570433"/>
            <a:ext cx="5658800" cy="601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1600"/>
              <a:buNone/>
              <a:defRPr/>
            </a:lvl1pPr>
            <a:lvl2pPr lvl="1" algn="r" rtl="0">
              <a:spcBef>
                <a:spcPts val="0"/>
              </a:spcBef>
              <a:spcAft>
                <a:spcPts val="0"/>
              </a:spcAft>
              <a:buSzPts val="1600"/>
              <a:buNone/>
              <a:defRPr/>
            </a:lvl2pPr>
            <a:lvl3pPr lvl="2" algn="r" rtl="0">
              <a:spcBef>
                <a:spcPts val="0"/>
              </a:spcBef>
              <a:spcAft>
                <a:spcPts val="0"/>
              </a:spcAft>
              <a:buSzPts val="1600"/>
              <a:buNone/>
              <a:defRPr/>
            </a:lvl3pPr>
            <a:lvl4pPr lvl="3" algn="r" rtl="0">
              <a:spcBef>
                <a:spcPts val="0"/>
              </a:spcBef>
              <a:spcAft>
                <a:spcPts val="0"/>
              </a:spcAft>
              <a:buSzPts val="1600"/>
              <a:buNone/>
              <a:defRPr/>
            </a:lvl4pPr>
            <a:lvl5pPr lvl="4" algn="r" rtl="0">
              <a:spcBef>
                <a:spcPts val="0"/>
              </a:spcBef>
              <a:spcAft>
                <a:spcPts val="0"/>
              </a:spcAft>
              <a:buSzPts val="1600"/>
              <a:buNone/>
              <a:defRPr/>
            </a:lvl5pPr>
            <a:lvl6pPr lvl="5" algn="r" rtl="0">
              <a:spcBef>
                <a:spcPts val="0"/>
              </a:spcBef>
              <a:spcAft>
                <a:spcPts val="0"/>
              </a:spcAft>
              <a:buSzPts val="1600"/>
              <a:buNone/>
              <a:defRPr/>
            </a:lvl6pPr>
            <a:lvl7pPr lvl="6" algn="r" rtl="0">
              <a:spcBef>
                <a:spcPts val="0"/>
              </a:spcBef>
              <a:spcAft>
                <a:spcPts val="0"/>
              </a:spcAft>
              <a:buSzPts val="1600"/>
              <a:buNone/>
              <a:defRPr/>
            </a:lvl7pPr>
            <a:lvl8pPr lvl="7" algn="r" rtl="0">
              <a:spcBef>
                <a:spcPts val="0"/>
              </a:spcBef>
              <a:spcAft>
                <a:spcPts val="0"/>
              </a:spcAft>
              <a:buSzPts val="1600"/>
              <a:buNone/>
              <a:defRPr/>
            </a:lvl8pPr>
            <a:lvl9pPr lvl="8" algn="r" rtl="0">
              <a:spcBef>
                <a:spcPts val="0"/>
              </a:spcBef>
              <a:spcAft>
                <a:spcPts val="0"/>
              </a:spcAft>
              <a:buSzPts val="1600"/>
              <a:buNone/>
              <a:defRPr/>
            </a:lvl9pPr>
          </a:lstStyle>
          <a:p>
            <a:endParaRPr/>
          </a:p>
        </p:txBody>
      </p:sp>
      <p:grpSp>
        <p:nvGrpSpPr>
          <p:cNvPr id="669" name="Google Shape;669;p28"/>
          <p:cNvGrpSpPr/>
          <p:nvPr/>
        </p:nvGrpSpPr>
        <p:grpSpPr>
          <a:xfrm>
            <a:off x="4563701" y="3691289"/>
            <a:ext cx="7748415" cy="2195639"/>
            <a:chOff x="664583" y="2178018"/>
            <a:chExt cx="7577664" cy="2147253"/>
          </a:xfrm>
        </p:grpSpPr>
        <p:sp>
          <p:nvSpPr>
            <p:cNvPr id="670" name="Google Shape;670;p28"/>
            <p:cNvSpPr/>
            <p:nvPr/>
          </p:nvSpPr>
          <p:spPr>
            <a:xfrm>
              <a:off x="5273338" y="2815889"/>
              <a:ext cx="2968910" cy="150277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71" name="Google Shape;671;p28"/>
            <p:cNvSpPr/>
            <p:nvPr/>
          </p:nvSpPr>
          <p:spPr>
            <a:xfrm>
              <a:off x="664583" y="2178018"/>
              <a:ext cx="4227389" cy="2147253"/>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72" name="Google Shape;672;p28"/>
            <p:cNvSpPr/>
            <p:nvPr/>
          </p:nvSpPr>
          <p:spPr>
            <a:xfrm>
              <a:off x="4432316" y="3407105"/>
              <a:ext cx="1802963" cy="911578"/>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673" name="Google Shape;673;p28"/>
          <p:cNvGrpSpPr/>
          <p:nvPr/>
        </p:nvGrpSpPr>
        <p:grpSpPr>
          <a:xfrm>
            <a:off x="-331600" y="5576298"/>
            <a:ext cx="12854800" cy="1281716"/>
            <a:chOff x="-248700" y="4182223"/>
            <a:chExt cx="9641100" cy="961287"/>
          </a:xfrm>
        </p:grpSpPr>
        <p:grpSp>
          <p:nvGrpSpPr>
            <p:cNvPr id="674" name="Google Shape;674;p28"/>
            <p:cNvGrpSpPr/>
            <p:nvPr/>
          </p:nvGrpSpPr>
          <p:grpSpPr>
            <a:xfrm>
              <a:off x="-248629" y="4462202"/>
              <a:ext cx="9640980" cy="681308"/>
              <a:chOff x="131200" y="4480088"/>
              <a:chExt cx="8881603" cy="627644"/>
            </a:xfrm>
          </p:grpSpPr>
          <p:sp>
            <p:nvSpPr>
              <p:cNvPr id="675" name="Google Shape;675;p28"/>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76" name="Google Shape;676;p28"/>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77" name="Google Shape;677;p28"/>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678" name="Google Shape;678;p28"/>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679" name="Google Shape;679;p28"/>
          <p:cNvGrpSpPr/>
          <p:nvPr/>
        </p:nvGrpSpPr>
        <p:grpSpPr>
          <a:xfrm>
            <a:off x="7481872" y="4867204"/>
            <a:ext cx="1768475" cy="893517"/>
            <a:chOff x="1866724" y="1193292"/>
            <a:chExt cx="6154785" cy="3109690"/>
          </a:xfrm>
        </p:grpSpPr>
        <p:sp>
          <p:nvSpPr>
            <p:cNvPr id="680" name="Google Shape;680;p28"/>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81" name="Google Shape;681;p28"/>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682" name="Google Shape;682;p28"/>
          <p:cNvGrpSpPr/>
          <p:nvPr/>
        </p:nvGrpSpPr>
        <p:grpSpPr>
          <a:xfrm>
            <a:off x="1535767" y="4238631"/>
            <a:ext cx="2312947" cy="1464231"/>
            <a:chOff x="1267583" y="1668729"/>
            <a:chExt cx="5948938" cy="3766026"/>
          </a:xfrm>
        </p:grpSpPr>
        <p:sp>
          <p:nvSpPr>
            <p:cNvPr id="683" name="Google Shape;683;p28"/>
            <p:cNvSpPr/>
            <p:nvPr/>
          </p:nvSpPr>
          <p:spPr>
            <a:xfrm>
              <a:off x="1273066" y="2429246"/>
              <a:ext cx="5943455" cy="3005509"/>
            </a:xfrm>
            <a:custGeom>
              <a:avLst/>
              <a:gdLst/>
              <a:ahLst/>
              <a:cxnLst/>
              <a:rect l="l" t="t" r="r" b="b"/>
              <a:pathLst>
                <a:path w="33604" h="16993" extrusionOk="0">
                  <a:moveTo>
                    <a:pt x="15130" y="0"/>
                  </a:moveTo>
                  <a:cubicBezTo>
                    <a:pt x="15086" y="0"/>
                    <a:pt x="15043" y="3"/>
                    <a:pt x="14999" y="8"/>
                  </a:cubicBezTo>
                  <a:cubicBezTo>
                    <a:pt x="14450" y="38"/>
                    <a:pt x="13900" y="69"/>
                    <a:pt x="13350" y="160"/>
                  </a:cubicBezTo>
                  <a:cubicBezTo>
                    <a:pt x="13165" y="204"/>
                    <a:pt x="12968" y="213"/>
                    <a:pt x="12767" y="213"/>
                  </a:cubicBezTo>
                  <a:cubicBezTo>
                    <a:pt x="12634" y="213"/>
                    <a:pt x="12499" y="209"/>
                    <a:pt x="12364" y="209"/>
                  </a:cubicBezTo>
                  <a:cubicBezTo>
                    <a:pt x="12129" y="209"/>
                    <a:pt x="11894" y="220"/>
                    <a:pt x="11670" y="283"/>
                  </a:cubicBezTo>
                  <a:cubicBezTo>
                    <a:pt x="11120" y="435"/>
                    <a:pt x="10753" y="1016"/>
                    <a:pt x="10234" y="1230"/>
                  </a:cubicBezTo>
                  <a:cubicBezTo>
                    <a:pt x="9715" y="1382"/>
                    <a:pt x="9195" y="1566"/>
                    <a:pt x="8707" y="1780"/>
                  </a:cubicBezTo>
                  <a:cubicBezTo>
                    <a:pt x="8218" y="2024"/>
                    <a:pt x="7576" y="2085"/>
                    <a:pt x="7118" y="2390"/>
                  </a:cubicBezTo>
                  <a:cubicBezTo>
                    <a:pt x="6660" y="2696"/>
                    <a:pt x="6629" y="3582"/>
                    <a:pt x="6232" y="3948"/>
                  </a:cubicBezTo>
                  <a:cubicBezTo>
                    <a:pt x="5804" y="4284"/>
                    <a:pt x="5255" y="4529"/>
                    <a:pt x="4888" y="4895"/>
                  </a:cubicBezTo>
                  <a:cubicBezTo>
                    <a:pt x="4491" y="5293"/>
                    <a:pt x="3849" y="5445"/>
                    <a:pt x="3483" y="5873"/>
                  </a:cubicBezTo>
                  <a:cubicBezTo>
                    <a:pt x="3147" y="6301"/>
                    <a:pt x="3147" y="7003"/>
                    <a:pt x="2872" y="7462"/>
                  </a:cubicBezTo>
                  <a:cubicBezTo>
                    <a:pt x="2566" y="7889"/>
                    <a:pt x="1925" y="8164"/>
                    <a:pt x="1680" y="8653"/>
                  </a:cubicBezTo>
                  <a:cubicBezTo>
                    <a:pt x="1405" y="9142"/>
                    <a:pt x="1100" y="9630"/>
                    <a:pt x="917" y="10119"/>
                  </a:cubicBezTo>
                  <a:cubicBezTo>
                    <a:pt x="703" y="10639"/>
                    <a:pt x="489" y="11188"/>
                    <a:pt x="336" y="11708"/>
                  </a:cubicBezTo>
                  <a:cubicBezTo>
                    <a:pt x="183" y="12227"/>
                    <a:pt x="214" y="12807"/>
                    <a:pt x="122" y="13357"/>
                  </a:cubicBezTo>
                  <a:cubicBezTo>
                    <a:pt x="0" y="13907"/>
                    <a:pt x="489" y="14488"/>
                    <a:pt x="428" y="15038"/>
                  </a:cubicBezTo>
                  <a:cubicBezTo>
                    <a:pt x="367" y="15587"/>
                    <a:pt x="61" y="15801"/>
                    <a:pt x="61" y="16351"/>
                  </a:cubicBezTo>
                  <a:cubicBezTo>
                    <a:pt x="825" y="16626"/>
                    <a:pt x="733" y="16993"/>
                    <a:pt x="1528" y="16993"/>
                  </a:cubicBezTo>
                  <a:cubicBezTo>
                    <a:pt x="2322" y="16993"/>
                    <a:pt x="2322" y="16473"/>
                    <a:pt x="3116" y="16473"/>
                  </a:cubicBezTo>
                  <a:cubicBezTo>
                    <a:pt x="3941" y="16473"/>
                    <a:pt x="3910" y="16290"/>
                    <a:pt x="4705" y="16290"/>
                  </a:cubicBezTo>
                  <a:cubicBezTo>
                    <a:pt x="5499" y="16290"/>
                    <a:pt x="5499" y="16382"/>
                    <a:pt x="6293" y="16382"/>
                  </a:cubicBezTo>
                  <a:cubicBezTo>
                    <a:pt x="7087" y="16382"/>
                    <a:pt x="7118" y="16870"/>
                    <a:pt x="7912" y="16870"/>
                  </a:cubicBezTo>
                  <a:cubicBezTo>
                    <a:pt x="8707" y="16870"/>
                    <a:pt x="8676" y="16565"/>
                    <a:pt x="9470" y="16565"/>
                  </a:cubicBezTo>
                  <a:cubicBezTo>
                    <a:pt x="10264" y="16565"/>
                    <a:pt x="10264" y="16870"/>
                    <a:pt x="11089" y="16870"/>
                  </a:cubicBezTo>
                  <a:cubicBezTo>
                    <a:pt x="11884" y="16870"/>
                    <a:pt x="11884" y="16962"/>
                    <a:pt x="12678" y="16962"/>
                  </a:cubicBezTo>
                  <a:cubicBezTo>
                    <a:pt x="13472" y="16962"/>
                    <a:pt x="13472" y="16473"/>
                    <a:pt x="14266" y="16473"/>
                  </a:cubicBezTo>
                  <a:cubicBezTo>
                    <a:pt x="15061" y="16473"/>
                    <a:pt x="15061" y="16932"/>
                    <a:pt x="15855" y="16932"/>
                  </a:cubicBezTo>
                  <a:cubicBezTo>
                    <a:pt x="16649" y="16932"/>
                    <a:pt x="16649" y="16870"/>
                    <a:pt x="17443" y="16870"/>
                  </a:cubicBezTo>
                  <a:cubicBezTo>
                    <a:pt x="18238" y="16870"/>
                    <a:pt x="18238" y="16840"/>
                    <a:pt x="19032" y="16840"/>
                  </a:cubicBezTo>
                  <a:cubicBezTo>
                    <a:pt x="19826" y="16840"/>
                    <a:pt x="19826" y="16626"/>
                    <a:pt x="20620" y="16626"/>
                  </a:cubicBezTo>
                  <a:cubicBezTo>
                    <a:pt x="21415" y="16626"/>
                    <a:pt x="21415" y="16932"/>
                    <a:pt x="22209" y="16932"/>
                  </a:cubicBezTo>
                  <a:cubicBezTo>
                    <a:pt x="23003" y="16932"/>
                    <a:pt x="22973" y="16351"/>
                    <a:pt x="23767" y="16351"/>
                  </a:cubicBezTo>
                  <a:cubicBezTo>
                    <a:pt x="24561" y="16351"/>
                    <a:pt x="24561" y="16687"/>
                    <a:pt x="25355" y="16687"/>
                  </a:cubicBezTo>
                  <a:cubicBezTo>
                    <a:pt x="26150" y="16687"/>
                    <a:pt x="26150" y="16809"/>
                    <a:pt x="26944" y="16809"/>
                  </a:cubicBezTo>
                  <a:cubicBezTo>
                    <a:pt x="27738" y="16809"/>
                    <a:pt x="27738" y="16534"/>
                    <a:pt x="28532" y="16534"/>
                  </a:cubicBezTo>
                  <a:cubicBezTo>
                    <a:pt x="29327" y="16534"/>
                    <a:pt x="29327" y="16718"/>
                    <a:pt x="30121" y="16718"/>
                  </a:cubicBezTo>
                  <a:cubicBezTo>
                    <a:pt x="30732" y="16718"/>
                    <a:pt x="30891" y="16627"/>
                    <a:pt x="31293" y="16627"/>
                  </a:cubicBezTo>
                  <a:cubicBezTo>
                    <a:pt x="31414" y="16627"/>
                    <a:pt x="31557" y="16635"/>
                    <a:pt x="31740" y="16657"/>
                  </a:cubicBezTo>
                  <a:cubicBezTo>
                    <a:pt x="32226" y="16715"/>
                    <a:pt x="32440" y="16823"/>
                    <a:pt x="32727" y="16823"/>
                  </a:cubicBezTo>
                  <a:cubicBezTo>
                    <a:pt x="32892" y="16823"/>
                    <a:pt x="33081" y="16787"/>
                    <a:pt x="33359" y="16687"/>
                  </a:cubicBezTo>
                  <a:cubicBezTo>
                    <a:pt x="33359" y="16137"/>
                    <a:pt x="33603" y="15496"/>
                    <a:pt x="33542" y="14976"/>
                  </a:cubicBezTo>
                  <a:cubicBezTo>
                    <a:pt x="33481" y="14427"/>
                    <a:pt x="33298" y="13877"/>
                    <a:pt x="33176" y="13327"/>
                  </a:cubicBezTo>
                  <a:cubicBezTo>
                    <a:pt x="33084" y="12807"/>
                    <a:pt x="32534" y="12380"/>
                    <a:pt x="32382" y="11860"/>
                  </a:cubicBezTo>
                  <a:cubicBezTo>
                    <a:pt x="32229" y="11341"/>
                    <a:pt x="32046" y="10822"/>
                    <a:pt x="31832" y="10333"/>
                  </a:cubicBezTo>
                  <a:cubicBezTo>
                    <a:pt x="31648" y="9814"/>
                    <a:pt x="31893" y="9081"/>
                    <a:pt x="31618" y="8622"/>
                  </a:cubicBezTo>
                  <a:cubicBezTo>
                    <a:pt x="31373" y="8134"/>
                    <a:pt x="31129" y="7584"/>
                    <a:pt x="30824" y="7156"/>
                  </a:cubicBezTo>
                  <a:cubicBezTo>
                    <a:pt x="30518" y="6698"/>
                    <a:pt x="29968" y="6392"/>
                    <a:pt x="29632" y="5965"/>
                  </a:cubicBezTo>
                  <a:cubicBezTo>
                    <a:pt x="29266" y="5568"/>
                    <a:pt x="28563" y="5445"/>
                    <a:pt x="28196" y="5079"/>
                  </a:cubicBezTo>
                  <a:cubicBezTo>
                    <a:pt x="27799" y="4682"/>
                    <a:pt x="27891" y="3765"/>
                    <a:pt x="27463" y="3429"/>
                  </a:cubicBezTo>
                  <a:cubicBezTo>
                    <a:pt x="27036" y="3093"/>
                    <a:pt x="26211" y="3246"/>
                    <a:pt x="25783" y="2940"/>
                  </a:cubicBezTo>
                  <a:cubicBezTo>
                    <a:pt x="25325" y="2635"/>
                    <a:pt x="25142" y="1841"/>
                    <a:pt x="24683" y="1566"/>
                  </a:cubicBezTo>
                  <a:cubicBezTo>
                    <a:pt x="24525" y="1486"/>
                    <a:pt x="24337" y="1465"/>
                    <a:pt x="24139" y="1465"/>
                  </a:cubicBezTo>
                  <a:cubicBezTo>
                    <a:pt x="23908" y="1465"/>
                    <a:pt x="23663" y="1494"/>
                    <a:pt x="23434" y="1494"/>
                  </a:cubicBezTo>
                  <a:cubicBezTo>
                    <a:pt x="23256" y="1494"/>
                    <a:pt x="23087" y="1476"/>
                    <a:pt x="22942" y="1413"/>
                  </a:cubicBezTo>
                  <a:cubicBezTo>
                    <a:pt x="22423" y="1199"/>
                    <a:pt x="21903" y="1016"/>
                    <a:pt x="21415" y="833"/>
                  </a:cubicBezTo>
                  <a:cubicBezTo>
                    <a:pt x="20895" y="680"/>
                    <a:pt x="20345" y="710"/>
                    <a:pt x="19796" y="619"/>
                  </a:cubicBezTo>
                  <a:cubicBezTo>
                    <a:pt x="19276" y="466"/>
                    <a:pt x="18757" y="374"/>
                    <a:pt x="18238" y="313"/>
                  </a:cubicBezTo>
                  <a:cubicBezTo>
                    <a:pt x="17849" y="292"/>
                    <a:pt x="17475" y="270"/>
                    <a:pt x="17095" y="270"/>
                  </a:cubicBezTo>
                  <a:cubicBezTo>
                    <a:pt x="16938" y="270"/>
                    <a:pt x="16780" y="274"/>
                    <a:pt x="16619" y="283"/>
                  </a:cubicBezTo>
                  <a:cubicBezTo>
                    <a:pt x="16114" y="283"/>
                    <a:pt x="15610" y="0"/>
                    <a:pt x="15130" y="0"/>
                  </a:cubicBezTo>
                  <a:close/>
                </a:path>
              </a:pathLst>
            </a:custGeom>
            <a:solidFill>
              <a:schemeClr val="l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84" name="Google Shape;684;p28"/>
            <p:cNvSpPr/>
            <p:nvPr/>
          </p:nvSpPr>
          <p:spPr>
            <a:xfrm>
              <a:off x="1267583" y="3748831"/>
              <a:ext cx="5948938" cy="1680595"/>
            </a:xfrm>
            <a:custGeom>
              <a:avLst/>
              <a:gdLst/>
              <a:ahLst/>
              <a:cxnLst/>
              <a:rect l="l" t="t" r="r" b="b"/>
              <a:pathLst>
                <a:path w="33635" h="9502" extrusionOk="0">
                  <a:moveTo>
                    <a:pt x="31038" y="1"/>
                  </a:moveTo>
                  <a:cubicBezTo>
                    <a:pt x="30916" y="153"/>
                    <a:pt x="30793" y="337"/>
                    <a:pt x="30641" y="489"/>
                  </a:cubicBezTo>
                  <a:cubicBezTo>
                    <a:pt x="30610" y="520"/>
                    <a:pt x="30519" y="550"/>
                    <a:pt x="30457" y="550"/>
                  </a:cubicBezTo>
                  <a:cubicBezTo>
                    <a:pt x="30366" y="948"/>
                    <a:pt x="30244" y="1345"/>
                    <a:pt x="30060" y="1742"/>
                  </a:cubicBezTo>
                  <a:cubicBezTo>
                    <a:pt x="30034" y="1821"/>
                    <a:pt x="29939" y="1901"/>
                    <a:pt x="29834" y="1901"/>
                  </a:cubicBezTo>
                  <a:cubicBezTo>
                    <a:pt x="29818" y="1901"/>
                    <a:pt x="29802" y="1899"/>
                    <a:pt x="29785" y="1895"/>
                  </a:cubicBezTo>
                  <a:cubicBezTo>
                    <a:pt x="29694" y="1864"/>
                    <a:pt x="29602" y="1803"/>
                    <a:pt x="29510" y="1772"/>
                  </a:cubicBezTo>
                  <a:cubicBezTo>
                    <a:pt x="28991" y="2475"/>
                    <a:pt x="28288" y="2994"/>
                    <a:pt x="27739" y="3666"/>
                  </a:cubicBezTo>
                  <a:cubicBezTo>
                    <a:pt x="27705" y="3717"/>
                    <a:pt x="27653" y="3739"/>
                    <a:pt x="27597" y="3739"/>
                  </a:cubicBezTo>
                  <a:cubicBezTo>
                    <a:pt x="27552" y="3739"/>
                    <a:pt x="27505" y="3724"/>
                    <a:pt x="27464" y="3697"/>
                  </a:cubicBezTo>
                  <a:cubicBezTo>
                    <a:pt x="27341" y="3636"/>
                    <a:pt x="27250" y="3605"/>
                    <a:pt x="27189" y="3544"/>
                  </a:cubicBezTo>
                  <a:cubicBezTo>
                    <a:pt x="27189" y="4399"/>
                    <a:pt x="26975" y="5408"/>
                    <a:pt x="26486" y="6019"/>
                  </a:cubicBezTo>
                  <a:cubicBezTo>
                    <a:pt x="26291" y="6254"/>
                    <a:pt x="26104" y="6349"/>
                    <a:pt x="25927" y="6349"/>
                  </a:cubicBezTo>
                  <a:cubicBezTo>
                    <a:pt x="25578" y="6349"/>
                    <a:pt x="25274" y="5977"/>
                    <a:pt x="25050" y="5591"/>
                  </a:cubicBezTo>
                  <a:cubicBezTo>
                    <a:pt x="24898" y="5805"/>
                    <a:pt x="24714" y="5988"/>
                    <a:pt x="24531" y="6171"/>
                  </a:cubicBezTo>
                  <a:cubicBezTo>
                    <a:pt x="24485" y="6217"/>
                    <a:pt x="24424" y="6240"/>
                    <a:pt x="24367" y="6240"/>
                  </a:cubicBezTo>
                  <a:cubicBezTo>
                    <a:pt x="24310" y="6240"/>
                    <a:pt x="24256" y="6217"/>
                    <a:pt x="24226" y="6171"/>
                  </a:cubicBezTo>
                  <a:cubicBezTo>
                    <a:pt x="24012" y="5927"/>
                    <a:pt x="23737" y="5744"/>
                    <a:pt x="23523" y="5499"/>
                  </a:cubicBezTo>
                  <a:cubicBezTo>
                    <a:pt x="23248" y="5774"/>
                    <a:pt x="22881" y="5927"/>
                    <a:pt x="22515" y="5957"/>
                  </a:cubicBezTo>
                  <a:cubicBezTo>
                    <a:pt x="21843" y="5957"/>
                    <a:pt x="21201" y="6141"/>
                    <a:pt x="20651" y="6538"/>
                  </a:cubicBezTo>
                  <a:cubicBezTo>
                    <a:pt x="20474" y="6644"/>
                    <a:pt x="20304" y="6689"/>
                    <a:pt x="20141" y="6689"/>
                  </a:cubicBezTo>
                  <a:cubicBezTo>
                    <a:pt x="19741" y="6689"/>
                    <a:pt x="19379" y="6423"/>
                    <a:pt x="19032" y="6141"/>
                  </a:cubicBezTo>
                  <a:cubicBezTo>
                    <a:pt x="18941" y="6385"/>
                    <a:pt x="18727" y="6568"/>
                    <a:pt x="18482" y="6660"/>
                  </a:cubicBezTo>
                  <a:cubicBezTo>
                    <a:pt x="18409" y="6685"/>
                    <a:pt x="18324" y="6692"/>
                    <a:pt x="18235" y="6692"/>
                  </a:cubicBezTo>
                  <a:cubicBezTo>
                    <a:pt x="18119" y="6692"/>
                    <a:pt x="17996" y="6680"/>
                    <a:pt x="17882" y="6680"/>
                  </a:cubicBezTo>
                  <a:cubicBezTo>
                    <a:pt x="17759" y="6680"/>
                    <a:pt x="17647" y="6694"/>
                    <a:pt x="17566" y="6752"/>
                  </a:cubicBezTo>
                  <a:cubicBezTo>
                    <a:pt x="17362" y="6935"/>
                    <a:pt x="17180" y="7000"/>
                    <a:pt x="17001" y="7000"/>
                  </a:cubicBezTo>
                  <a:cubicBezTo>
                    <a:pt x="16672" y="7000"/>
                    <a:pt x="16352" y="6779"/>
                    <a:pt x="15916" y="6660"/>
                  </a:cubicBezTo>
                  <a:cubicBezTo>
                    <a:pt x="15733" y="6568"/>
                    <a:pt x="15550" y="6446"/>
                    <a:pt x="15397" y="6324"/>
                  </a:cubicBezTo>
                  <a:cubicBezTo>
                    <a:pt x="15243" y="6243"/>
                    <a:pt x="15117" y="6209"/>
                    <a:pt x="15009" y="6209"/>
                  </a:cubicBezTo>
                  <a:cubicBezTo>
                    <a:pt x="14713" y="6209"/>
                    <a:pt x="14560" y="6466"/>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9" y="6777"/>
                    <a:pt x="12648" y="6996"/>
                  </a:cubicBezTo>
                  <a:cubicBezTo>
                    <a:pt x="12526" y="7088"/>
                    <a:pt x="12403" y="7179"/>
                    <a:pt x="12251" y="7179"/>
                  </a:cubicBezTo>
                  <a:cubicBezTo>
                    <a:pt x="11823" y="7149"/>
                    <a:pt x="11426" y="6996"/>
                    <a:pt x="11090" y="6752"/>
                  </a:cubicBezTo>
                  <a:cubicBezTo>
                    <a:pt x="10818" y="6561"/>
                    <a:pt x="10448" y="6055"/>
                    <a:pt x="10198" y="6055"/>
                  </a:cubicBezTo>
                  <a:cubicBezTo>
                    <a:pt x="10168" y="6055"/>
                    <a:pt x="10139" y="6063"/>
                    <a:pt x="10112" y="6080"/>
                  </a:cubicBezTo>
                  <a:cubicBezTo>
                    <a:pt x="9798" y="6315"/>
                    <a:pt x="9445" y="6551"/>
                    <a:pt x="9088" y="6551"/>
                  </a:cubicBezTo>
                  <a:cubicBezTo>
                    <a:pt x="8889" y="6551"/>
                    <a:pt x="8689" y="6479"/>
                    <a:pt x="8493" y="6293"/>
                  </a:cubicBezTo>
                  <a:cubicBezTo>
                    <a:pt x="8260" y="6082"/>
                    <a:pt x="8067" y="6001"/>
                    <a:pt x="7895" y="6001"/>
                  </a:cubicBezTo>
                  <a:cubicBezTo>
                    <a:pt x="7324" y="6001"/>
                    <a:pt x="6999" y="6904"/>
                    <a:pt x="6294" y="6904"/>
                  </a:cubicBezTo>
                  <a:cubicBezTo>
                    <a:pt x="5988" y="6904"/>
                    <a:pt x="5744" y="6752"/>
                    <a:pt x="5560" y="6538"/>
                  </a:cubicBezTo>
                  <a:cubicBezTo>
                    <a:pt x="5555" y="6528"/>
                    <a:pt x="5545" y="6523"/>
                    <a:pt x="5533" y="6523"/>
                  </a:cubicBezTo>
                  <a:cubicBezTo>
                    <a:pt x="5354" y="6523"/>
                    <a:pt x="4544" y="7493"/>
                    <a:pt x="4430" y="7607"/>
                  </a:cubicBezTo>
                  <a:cubicBezTo>
                    <a:pt x="4381" y="7656"/>
                    <a:pt x="4318" y="7680"/>
                    <a:pt x="4255" y="7680"/>
                  </a:cubicBezTo>
                  <a:cubicBezTo>
                    <a:pt x="4161" y="7680"/>
                    <a:pt x="4070" y="7625"/>
                    <a:pt x="4033" y="7515"/>
                  </a:cubicBezTo>
                  <a:cubicBezTo>
                    <a:pt x="4002" y="7363"/>
                    <a:pt x="3941" y="7179"/>
                    <a:pt x="3911" y="7027"/>
                  </a:cubicBezTo>
                  <a:cubicBezTo>
                    <a:pt x="3794" y="7053"/>
                    <a:pt x="3679" y="7066"/>
                    <a:pt x="3567" y="7066"/>
                  </a:cubicBezTo>
                  <a:cubicBezTo>
                    <a:pt x="3031" y="7066"/>
                    <a:pt x="2548" y="6778"/>
                    <a:pt x="2170" y="6324"/>
                  </a:cubicBezTo>
                  <a:cubicBezTo>
                    <a:pt x="1992" y="6117"/>
                    <a:pt x="1443" y="5252"/>
                    <a:pt x="1131" y="5252"/>
                  </a:cubicBezTo>
                  <a:cubicBezTo>
                    <a:pt x="1120" y="5252"/>
                    <a:pt x="1110" y="5253"/>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4"/>
                    <a:pt x="734" y="9501"/>
                    <a:pt x="1528" y="9501"/>
                  </a:cubicBezTo>
                  <a:cubicBezTo>
                    <a:pt x="2322" y="9501"/>
                    <a:pt x="2322" y="8982"/>
                    <a:pt x="3117" y="8982"/>
                  </a:cubicBezTo>
                  <a:cubicBezTo>
                    <a:pt x="3941" y="8982"/>
                    <a:pt x="3911" y="8829"/>
                    <a:pt x="4705" y="8829"/>
                  </a:cubicBezTo>
                  <a:cubicBezTo>
                    <a:pt x="5499" y="8829"/>
                    <a:pt x="5499" y="8921"/>
                    <a:pt x="6294" y="8921"/>
                  </a:cubicBezTo>
                  <a:cubicBezTo>
                    <a:pt x="7088" y="8921"/>
                    <a:pt x="7118" y="9409"/>
                    <a:pt x="7913" y="9409"/>
                  </a:cubicBezTo>
                  <a:cubicBezTo>
                    <a:pt x="8707" y="9409"/>
                    <a:pt x="8676" y="9104"/>
                    <a:pt x="9471" y="9104"/>
                  </a:cubicBezTo>
                  <a:cubicBezTo>
                    <a:pt x="10265" y="9104"/>
                    <a:pt x="10295" y="9409"/>
                    <a:pt x="11090" y="9409"/>
                  </a:cubicBezTo>
                  <a:cubicBezTo>
                    <a:pt x="11884" y="9409"/>
                    <a:pt x="11884" y="9501"/>
                    <a:pt x="12678" y="9501"/>
                  </a:cubicBezTo>
                  <a:cubicBezTo>
                    <a:pt x="13473" y="9501"/>
                    <a:pt x="13473" y="9012"/>
                    <a:pt x="14267" y="9012"/>
                  </a:cubicBezTo>
                  <a:cubicBezTo>
                    <a:pt x="15061" y="9012"/>
                    <a:pt x="15061" y="9471"/>
                    <a:pt x="15855" y="9471"/>
                  </a:cubicBezTo>
                  <a:cubicBezTo>
                    <a:pt x="16650" y="9471"/>
                    <a:pt x="16650" y="9409"/>
                    <a:pt x="17444" y="9409"/>
                  </a:cubicBezTo>
                  <a:cubicBezTo>
                    <a:pt x="18238" y="9409"/>
                    <a:pt x="18238" y="9379"/>
                    <a:pt x="19032" y="9379"/>
                  </a:cubicBezTo>
                  <a:cubicBezTo>
                    <a:pt x="19827" y="9379"/>
                    <a:pt x="19827"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48"/>
                    <a:pt x="26975" y="9348"/>
                  </a:cubicBezTo>
                  <a:cubicBezTo>
                    <a:pt x="27769" y="9348"/>
                    <a:pt x="27769" y="9073"/>
                    <a:pt x="28563" y="9073"/>
                  </a:cubicBezTo>
                  <a:cubicBezTo>
                    <a:pt x="29358" y="9073"/>
                    <a:pt x="29358" y="9257"/>
                    <a:pt x="30152" y="9257"/>
                  </a:cubicBezTo>
                  <a:cubicBezTo>
                    <a:pt x="30763" y="9257"/>
                    <a:pt x="30922" y="9166"/>
                    <a:pt x="31324" y="9166"/>
                  </a:cubicBezTo>
                  <a:cubicBezTo>
                    <a:pt x="31445" y="9166"/>
                    <a:pt x="31588" y="9174"/>
                    <a:pt x="31771" y="9196"/>
                  </a:cubicBezTo>
                  <a:cubicBezTo>
                    <a:pt x="32257" y="9254"/>
                    <a:pt x="32471" y="9362"/>
                    <a:pt x="32750" y="9362"/>
                  </a:cubicBezTo>
                  <a:cubicBezTo>
                    <a:pt x="32911" y="9362"/>
                    <a:pt x="33093" y="9326"/>
                    <a:pt x="33360" y="9226"/>
                  </a:cubicBezTo>
                  <a:cubicBezTo>
                    <a:pt x="33390" y="8676"/>
                    <a:pt x="33634" y="8035"/>
                    <a:pt x="33573" y="7515"/>
                  </a:cubicBezTo>
                  <a:cubicBezTo>
                    <a:pt x="33512" y="6966"/>
                    <a:pt x="33329" y="6416"/>
                    <a:pt x="33207" y="5866"/>
                  </a:cubicBezTo>
                  <a:cubicBezTo>
                    <a:pt x="33115" y="5346"/>
                    <a:pt x="32565" y="4919"/>
                    <a:pt x="32413" y="4399"/>
                  </a:cubicBezTo>
                  <a:cubicBezTo>
                    <a:pt x="32260" y="3880"/>
                    <a:pt x="32077" y="3361"/>
                    <a:pt x="31863" y="2872"/>
                  </a:cubicBezTo>
                  <a:cubicBezTo>
                    <a:pt x="31649" y="2353"/>
                    <a:pt x="31924" y="1620"/>
                    <a:pt x="31649" y="1161"/>
                  </a:cubicBezTo>
                  <a:cubicBezTo>
                    <a:pt x="31466" y="764"/>
                    <a:pt x="3128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85" name="Google Shape;685;p28"/>
            <p:cNvSpPr/>
            <p:nvPr/>
          </p:nvSpPr>
          <p:spPr>
            <a:xfrm>
              <a:off x="1694355" y="3551274"/>
              <a:ext cx="313586" cy="311817"/>
            </a:xfrm>
            <a:custGeom>
              <a:avLst/>
              <a:gdLst/>
              <a:ahLst/>
              <a:cxnLst/>
              <a:rect l="l" t="t" r="r" b="b"/>
              <a:pathLst>
                <a:path w="1773" h="1763" extrusionOk="0">
                  <a:moveTo>
                    <a:pt x="765" y="1"/>
                  </a:moveTo>
                  <a:cubicBezTo>
                    <a:pt x="622" y="1"/>
                    <a:pt x="480" y="28"/>
                    <a:pt x="337" y="109"/>
                  </a:cubicBezTo>
                  <a:cubicBezTo>
                    <a:pt x="154" y="262"/>
                    <a:pt x="32" y="445"/>
                    <a:pt x="1" y="690"/>
                  </a:cubicBezTo>
                  <a:cubicBezTo>
                    <a:pt x="1" y="904"/>
                    <a:pt x="93" y="1118"/>
                    <a:pt x="245" y="1270"/>
                  </a:cubicBezTo>
                  <a:cubicBezTo>
                    <a:pt x="368" y="1454"/>
                    <a:pt x="490" y="1698"/>
                    <a:pt x="704" y="1759"/>
                  </a:cubicBezTo>
                  <a:cubicBezTo>
                    <a:pt x="720" y="1761"/>
                    <a:pt x="736" y="1762"/>
                    <a:pt x="752" y="1762"/>
                  </a:cubicBezTo>
                  <a:cubicBezTo>
                    <a:pt x="949" y="1762"/>
                    <a:pt x="1145" y="1597"/>
                    <a:pt x="1315" y="1484"/>
                  </a:cubicBezTo>
                  <a:cubicBezTo>
                    <a:pt x="1498" y="1331"/>
                    <a:pt x="1742" y="1179"/>
                    <a:pt x="1773" y="965"/>
                  </a:cubicBezTo>
                  <a:cubicBezTo>
                    <a:pt x="1773" y="751"/>
                    <a:pt x="1681" y="507"/>
                    <a:pt x="1528" y="354"/>
                  </a:cubicBezTo>
                  <a:cubicBezTo>
                    <a:pt x="1406" y="171"/>
                    <a:pt x="1192" y="48"/>
                    <a:pt x="979" y="18"/>
                  </a:cubicBezTo>
                  <a:cubicBezTo>
                    <a:pt x="907" y="8"/>
                    <a:pt x="836" y="1"/>
                    <a:pt x="765"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86" name="Google Shape;686;p28"/>
            <p:cNvSpPr/>
            <p:nvPr/>
          </p:nvSpPr>
          <p:spPr>
            <a:xfrm>
              <a:off x="1634929" y="3145016"/>
              <a:ext cx="133889" cy="101876"/>
            </a:xfrm>
            <a:custGeom>
              <a:avLst/>
              <a:gdLst/>
              <a:ahLst/>
              <a:cxnLst/>
              <a:rect l="l" t="t" r="r" b="b"/>
              <a:pathLst>
                <a:path w="757" h="576" extrusionOk="0">
                  <a:moveTo>
                    <a:pt x="379" y="1"/>
                  </a:moveTo>
                  <a:cubicBezTo>
                    <a:pt x="321" y="1"/>
                    <a:pt x="263" y="18"/>
                    <a:pt x="215" y="54"/>
                  </a:cubicBezTo>
                  <a:cubicBezTo>
                    <a:pt x="1" y="207"/>
                    <a:pt x="93" y="512"/>
                    <a:pt x="337" y="574"/>
                  </a:cubicBezTo>
                  <a:cubicBezTo>
                    <a:pt x="351" y="575"/>
                    <a:pt x="365" y="576"/>
                    <a:pt x="379" y="576"/>
                  </a:cubicBezTo>
                  <a:cubicBezTo>
                    <a:pt x="627" y="576"/>
                    <a:pt x="757" y="318"/>
                    <a:pt x="612" y="115"/>
                  </a:cubicBezTo>
                  <a:cubicBezTo>
                    <a:pt x="556" y="41"/>
                    <a:pt x="467" y="1"/>
                    <a:pt x="379"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87" name="Google Shape;687;p28"/>
            <p:cNvSpPr/>
            <p:nvPr/>
          </p:nvSpPr>
          <p:spPr>
            <a:xfrm>
              <a:off x="1316220" y="3436843"/>
              <a:ext cx="131766" cy="106828"/>
            </a:xfrm>
            <a:custGeom>
              <a:avLst/>
              <a:gdLst/>
              <a:ahLst/>
              <a:cxnLst/>
              <a:rect l="l" t="t" r="r" b="b"/>
              <a:pathLst>
                <a:path w="745" h="604" extrusionOk="0">
                  <a:moveTo>
                    <a:pt x="317" y="1"/>
                  </a:moveTo>
                  <a:cubicBezTo>
                    <a:pt x="259" y="1"/>
                    <a:pt x="202" y="18"/>
                    <a:pt x="153" y="54"/>
                  </a:cubicBezTo>
                  <a:cubicBezTo>
                    <a:pt x="31" y="145"/>
                    <a:pt x="1" y="329"/>
                    <a:pt x="92" y="451"/>
                  </a:cubicBezTo>
                  <a:cubicBezTo>
                    <a:pt x="155" y="559"/>
                    <a:pt x="245" y="604"/>
                    <a:pt x="333" y="604"/>
                  </a:cubicBezTo>
                  <a:cubicBezTo>
                    <a:pt x="544" y="604"/>
                    <a:pt x="744" y="352"/>
                    <a:pt x="550" y="115"/>
                  </a:cubicBezTo>
                  <a:cubicBezTo>
                    <a:pt x="495" y="41"/>
                    <a:pt x="406" y="1"/>
                    <a:pt x="317"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88" name="Google Shape;688;p28"/>
            <p:cNvSpPr/>
            <p:nvPr/>
          </p:nvSpPr>
          <p:spPr>
            <a:xfrm>
              <a:off x="1375647" y="3467794"/>
              <a:ext cx="464808" cy="264948"/>
            </a:xfrm>
            <a:custGeom>
              <a:avLst/>
              <a:gdLst/>
              <a:ahLst/>
              <a:cxnLst/>
              <a:rect l="l" t="t" r="r" b="b"/>
              <a:pathLst>
                <a:path w="2628" h="1498" extrusionOk="0">
                  <a:moveTo>
                    <a:pt x="1" y="1"/>
                  </a:moveTo>
                  <a:lnTo>
                    <a:pt x="1" y="215"/>
                  </a:lnTo>
                  <a:cubicBezTo>
                    <a:pt x="948" y="276"/>
                    <a:pt x="1864" y="734"/>
                    <a:pt x="2444" y="1498"/>
                  </a:cubicBezTo>
                  <a:lnTo>
                    <a:pt x="2628" y="1376"/>
                  </a:lnTo>
                  <a:cubicBezTo>
                    <a:pt x="1986" y="520"/>
                    <a:pt x="1039" y="32"/>
                    <a:pt x="1"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89" name="Google Shape;689;p28"/>
            <p:cNvSpPr/>
            <p:nvPr/>
          </p:nvSpPr>
          <p:spPr>
            <a:xfrm>
              <a:off x="1597257" y="3186933"/>
              <a:ext cx="308103" cy="497175"/>
            </a:xfrm>
            <a:custGeom>
              <a:avLst/>
              <a:gdLst/>
              <a:ahLst/>
              <a:cxnLst/>
              <a:rect l="l" t="t" r="r" b="b"/>
              <a:pathLst>
                <a:path w="1742" h="2811" extrusionOk="0">
                  <a:moveTo>
                    <a:pt x="489" y="0"/>
                  </a:moveTo>
                  <a:cubicBezTo>
                    <a:pt x="489" y="62"/>
                    <a:pt x="0" y="1192"/>
                    <a:pt x="1589" y="2811"/>
                  </a:cubicBezTo>
                  <a:lnTo>
                    <a:pt x="1741" y="2658"/>
                  </a:lnTo>
                  <a:cubicBezTo>
                    <a:pt x="275" y="1161"/>
                    <a:pt x="703" y="92"/>
                    <a:pt x="703" y="92"/>
                  </a:cubicBezTo>
                  <a:lnTo>
                    <a:pt x="489" y="0"/>
                  </a:ln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90" name="Google Shape;690;p28"/>
            <p:cNvSpPr/>
            <p:nvPr/>
          </p:nvSpPr>
          <p:spPr>
            <a:xfrm>
              <a:off x="1564714" y="3469916"/>
              <a:ext cx="805278" cy="877617"/>
            </a:xfrm>
            <a:custGeom>
              <a:avLst/>
              <a:gdLst/>
              <a:ahLst/>
              <a:cxnLst/>
              <a:rect l="l" t="t" r="r" b="b"/>
              <a:pathLst>
                <a:path w="4553" h="4962" extrusionOk="0">
                  <a:moveTo>
                    <a:pt x="2540" y="0"/>
                  </a:moveTo>
                  <a:cubicBezTo>
                    <a:pt x="2204" y="0"/>
                    <a:pt x="2439" y="413"/>
                    <a:pt x="2139" y="631"/>
                  </a:cubicBezTo>
                  <a:cubicBezTo>
                    <a:pt x="1803" y="875"/>
                    <a:pt x="1834" y="936"/>
                    <a:pt x="1528" y="1180"/>
                  </a:cubicBezTo>
                  <a:cubicBezTo>
                    <a:pt x="1429" y="1253"/>
                    <a:pt x="1338" y="1274"/>
                    <a:pt x="1250" y="1274"/>
                  </a:cubicBezTo>
                  <a:cubicBezTo>
                    <a:pt x="1120" y="1274"/>
                    <a:pt x="997" y="1227"/>
                    <a:pt x="866" y="1227"/>
                  </a:cubicBezTo>
                  <a:cubicBezTo>
                    <a:pt x="786" y="1227"/>
                    <a:pt x="702" y="1245"/>
                    <a:pt x="612" y="1303"/>
                  </a:cubicBezTo>
                  <a:cubicBezTo>
                    <a:pt x="276" y="1547"/>
                    <a:pt x="62" y="1303"/>
                    <a:pt x="1" y="1883"/>
                  </a:cubicBezTo>
                  <a:cubicBezTo>
                    <a:pt x="490" y="2616"/>
                    <a:pt x="1039" y="3288"/>
                    <a:pt x="1620" y="3899"/>
                  </a:cubicBezTo>
                  <a:cubicBezTo>
                    <a:pt x="2078" y="4327"/>
                    <a:pt x="2597" y="4632"/>
                    <a:pt x="3147" y="4877"/>
                  </a:cubicBezTo>
                  <a:cubicBezTo>
                    <a:pt x="3263" y="4934"/>
                    <a:pt x="3387" y="4962"/>
                    <a:pt x="3511" y="4962"/>
                  </a:cubicBezTo>
                  <a:cubicBezTo>
                    <a:pt x="3716" y="4962"/>
                    <a:pt x="3923" y="4888"/>
                    <a:pt x="4094" y="4755"/>
                  </a:cubicBezTo>
                  <a:cubicBezTo>
                    <a:pt x="4400" y="4602"/>
                    <a:pt x="4553" y="4266"/>
                    <a:pt x="4522" y="3930"/>
                  </a:cubicBezTo>
                  <a:cubicBezTo>
                    <a:pt x="4461" y="3288"/>
                    <a:pt x="4278" y="2677"/>
                    <a:pt x="4033" y="2127"/>
                  </a:cubicBezTo>
                  <a:cubicBezTo>
                    <a:pt x="3636" y="1394"/>
                    <a:pt x="3208" y="692"/>
                    <a:pt x="2689" y="20"/>
                  </a:cubicBezTo>
                  <a:cubicBezTo>
                    <a:pt x="2630" y="6"/>
                    <a:pt x="2580" y="0"/>
                    <a:pt x="2540"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91" name="Google Shape;691;p28"/>
            <p:cNvSpPr/>
            <p:nvPr/>
          </p:nvSpPr>
          <p:spPr>
            <a:xfrm>
              <a:off x="3164094" y="2046865"/>
              <a:ext cx="297314" cy="297845"/>
            </a:xfrm>
            <a:custGeom>
              <a:avLst/>
              <a:gdLst/>
              <a:ahLst/>
              <a:cxnLst/>
              <a:rect l="l" t="t" r="r" b="b"/>
              <a:pathLst>
                <a:path w="1681" h="1684" extrusionOk="0">
                  <a:moveTo>
                    <a:pt x="886" y="1"/>
                  </a:moveTo>
                  <a:cubicBezTo>
                    <a:pt x="672" y="1"/>
                    <a:pt x="428" y="62"/>
                    <a:pt x="275" y="215"/>
                  </a:cubicBezTo>
                  <a:cubicBezTo>
                    <a:pt x="122" y="398"/>
                    <a:pt x="61" y="612"/>
                    <a:pt x="92" y="826"/>
                  </a:cubicBezTo>
                  <a:cubicBezTo>
                    <a:pt x="61" y="1070"/>
                    <a:pt x="0" y="1314"/>
                    <a:pt x="153" y="1498"/>
                  </a:cubicBezTo>
                  <a:cubicBezTo>
                    <a:pt x="306" y="1681"/>
                    <a:pt x="581" y="1650"/>
                    <a:pt x="794" y="1681"/>
                  </a:cubicBezTo>
                  <a:cubicBezTo>
                    <a:pt x="864" y="1681"/>
                    <a:pt x="937" y="1683"/>
                    <a:pt x="1008" y="1683"/>
                  </a:cubicBezTo>
                  <a:cubicBezTo>
                    <a:pt x="1186" y="1683"/>
                    <a:pt x="1357" y="1668"/>
                    <a:pt x="1466" y="1559"/>
                  </a:cubicBezTo>
                  <a:cubicBezTo>
                    <a:pt x="1619" y="1375"/>
                    <a:pt x="1680" y="1162"/>
                    <a:pt x="1680" y="917"/>
                  </a:cubicBezTo>
                  <a:cubicBezTo>
                    <a:pt x="1680" y="703"/>
                    <a:pt x="1589" y="490"/>
                    <a:pt x="1436" y="337"/>
                  </a:cubicBezTo>
                  <a:cubicBezTo>
                    <a:pt x="1314" y="154"/>
                    <a:pt x="1130" y="31"/>
                    <a:pt x="886"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92" name="Google Shape;692;p28"/>
            <p:cNvSpPr/>
            <p:nvPr/>
          </p:nvSpPr>
          <p:spPr>
            <a:xfrm>
              <a:off x="3450436" y="1668729"/>
              <a:ext cx="124338" cy="103467"/>
            </a:xfrm>
            <a:custGeom>
              <a:avLst/>
              <a:gdLst/>
              <a:ahLst/>
              <a:cxnLst/>
              <a:rect l="l" t="t" r="r" b="b"/>
              <a:pathLst>
                <a:path w="703" h="585" extrusionOk="0">
                  <a:moveTo>
                    <a:pt x="428" y="0"/>
                  </a:moveTo>
                  <a:cubicBezTo>
                    <a:pt x="153" y="0"/>
                    <a:pt x="0" y="306"/>
                    <a:pt x="184" y="489"/>
                  </a:cubicBezTo>
                  <a:cubicBezTo>
                    <a:pt x="248" y="554"/>
                    <a:pt x="329" y="585"/>
                    <a:pt x="407" y="585"/>
                  </a:cubicBezTo>
                  <a:cubicBezTo>
                    <a:pt x="549" y="585"/>
                    <a:pt x="683" y="483"/>
                    <a:pt x="703" y="306"/>
                  </a:cubicBezTo>
                  <a:cubicBezTo>
                    <a:pt x="703" y="153"/>
                    <a:pt x="581" y="31"/>
                    <a:pt x="428"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93" name="Google Shape;693;p28"/>
            <p:cNvSpPr/>
            <p:nvPr/>
          </p:nvSpPr>
          <p:spPr>
            <a:xfrm>
              <a:off x="3026140" y="1688184"/>
              <a:ext cx="105590" cy="101699"/>
            </a:xfrm>
            <a:custGeom>
              <a:avLst/>
              <a:gdLst/>
              <a:ahLst/>
              <a:cxnLst/>
              <a:rect l="l" t="t" r="r" b="b"/>
              <a:pathLst>
                <a:path w="597" h="575" extrusionOk="0">
                  <a:moveTo>
                    <a:pt x="281" y="0"/>
                  </a:moveTo>
                  <a:cubicBezTo>
                    <a:pt x="145" y="0"/>
                    <a:pt x="16" y="85"/>
                    <a:pt x="16" y="257"/>
                  </a:cubicBezTo>
                  <a:cubicBezTo>
                    <a:pt x="0" y="467"/>
                    <a:pt x="156" y="575"/>
                    <a:pt x="310" y="575"/>
                  </a:cubicBezTo>
                  <a:cubicBezTo>
                    <a:pt x="447" y="575"/>
                    <a:pt x="583" y="490"/>
                    <a:pt x="597" y="318"/>
                  </a:cubicBezTo>
                  <a:cubicBezTo>
                    <a:pt x="597" y="108"/>
                    <a:pt x="434" y="0"/>
                    <a:pt x="281"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94" name="Google Shape;694;p28"/>
            <p:cNvSpPr/>
            <p:nvPr/>
          </p:nvSpPr>
          <p:spPr>
            <a:xfrm>
              <a:off x="3066819" y="1722673"/>
              <a:ext cx="243193" cy="481080"/>
            </a:xfrm>
            <a:custGeom>
              <a:avLst/>
              <a:gdLst/>
              <a:ahLst/>
              <a:cxnLst/>
              <a:rect l="l" t="t" r="r" b="b"/>
              <a:pathLst>
                <a:path w="1375" h="2720" extrusionOk="0">
                  <a:moveTo>
                    <a:pt x="122" y="1"/>
                  </a:moveTo>
                  <a:lnTo>
                    <a:pt x="0" y="184"/>
                  </a:lnTo>
                  <a:cubicBezTo>
                    <a:pt x="733" y="826"/>
                    <a:pt x="1131" y="1773"/>
                    <a:pt x="1100" y="2720"/>
                  </a:cubicBezTo>
                  <a:lnTo>
                    <a:pt x="1314" y="2720"/>
                  </a:lnTo>
                  <a:cubicBezTo>
                    <a:pt x="1375" y="1681"/>
                    <a:pt x="917" y="673"/>
                    <a:pt x="122"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95" name="Google Shape;695;p28"/>
            <p:cNvSpPr/>
            <p:nvPr/>
          </p:nvSpPr>
          <p:spPr>
            <a:xfrm>
              <a:off x="3309830" y="1706578"/>
              <a:ext cx="221792" cy="507963"/>
            </a:xfrm>
            <a:custGeom>
              <a:avLst/>
              <a:gdLst/>
              <a:ahLst/>
              <a:cxnLst/>
              <a:rect l="l" t="t" r="r" b="b"/>
              <a:pathLst>
                <a:path w="1254" h="2872" extrusionOk="0">
                  <a:moveTo>
                    <a:pt x="1131" y="0"/>
                  </a:moveTo>
                  <a:cubicBezTo>
                    <a:pt x="1101" y="31"/>
                    <a:pt x="1" y="611"/>
                    <a:pt x="215" y="2872"/>
                  </a:cubicBezTo>
                  <a:lnTo>
                    <a:pt x="429" y="2872"/>
                  </a:lnTo>
                  <a:cubicBezTo>
                    <a:pt x="245" y="764"/>
                    <a:pt x="1253" y="184"/>
                    <a:pt x="1253" y="184"/>
                  </a:cubicBezTo>
                  <a:lnTo>
                    <a:pt x="1131" y="0"/>
                  </a:ln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96" name="Google Shape;696;p28"/>
            <p:cNvSpPr/>
            <p:nvPr/>
          </p:nvSpPr>
          <p:spPr>
            <a:xfrm>
              <a:off x="3018181" y="2076048"/>
              <a:ext cx="594452" cy="886460"/>
            </a:xfrm>
            <a:custGeom>
              <a:avLst/>
              <a:gdLst/>
              <a:ahLst/>
              <a:cxnLst/>
              <a:rect l="l" t="t" r="r" b="b"/>
              <a:pathLst>
                <a:path w="3361" h="5012" extrusionOk="0">
                  <a:moveTo>
                    <a:pt x="413" y="0"/>
                  </a:moveTo>
                  <a:cubicBezTo>
                    <a:pt x="328" y="0"/>
                    <a:pt x="227" y="49"/>
                    <a:pt x="61" y="202"/>
                  </a:cubicBezTo>
                  <a:cubicBezTo>
                    <a:pt x="0" y="1058"/>
                    <a:pt x="0" y="1913"/>
                    <a:pt x="61" y="2768"/>
                  </a:cubicBezTo>
                  <a:cubicBezTo>
                    <a:pt x="153" y="3379"/>
                    <a:pt x="336" y="3960"/>
                    <a:pt x="642" y="4510"/>
                  </a:cubicBezTo>
                  <a:cubicBezTo>
                    <a:pt x="764" y="4815"/>
                    <a:pt x="1100" y="4998"/>
                    <a:pt x="1406" y="4998"/>
                  </a:cubicBezTo>
                  <a:cubicBezTo>
                    <a:pt x="1455" y="5007"/>
                    <a:pt x="1505" y="5012"/>
                    <a:pt x="1556" y="5012"/>
                  </a:cubicBezTo>
                  <a:cubicBezTo>
                    <a:pt x="1846" y="5012"/>
                    <a:pt x="2135" y="4866"/>
                    <a:pt x="2291" y="4632"/>
                  </a:cubicBezTo>
                  <a:cubicBezTo>
                    <a:pt x="2628" y="4113"/>
                    <a:pt x="2872" y="3532"/>
                    <a:pt x="3055" y="2921"/>
                  </a:cubicBezTo>
                  <a:cubicBezTo>
                    <a:pt x="3208" y="2096"/>
                    <a:pt x="3330" y="1272"/>
                    <a:pt x="3361" y="447"/>
                  </a:cubicBezTo>
                  <a:cubicBezTo>
                    <a:pt x="3253" y="331"/>
                    <a:pt x="3172" y="289"/>
                    <a:pt x="3103" y="289"/>
                  </a:cubicBezTo>
                  <a:cubicBezTo>
                    <a:pt x="2924" y="289"/>
                    <a:pt x="2824" y="570"/>
                    <a:pt x="2538" y="570"/>
                  </a:cubicBezTo>
                  <a:cubicBezTo>
                    <a:pt x="2527" y="570"/>
                    <a:pt x="2516" y="570"/>
                    <a:pt x="2505" y="569"/>
                  </a:cubicBezTo>
                  <a:cubicBezTo>
                    <a:pt x="2447" y="564"/>
                    <a:pt x="2398" y="563"/>
                    <a:pt x="2354" y="563"/>
                  </a:cubicBezTo>
                  <a:cubicBezTo>
                    <a:pt x="2143" y="563"/>
                    <a:pt x="2070" y="606"/>
                    <a:pt x="1843" y="606"/>
                  </a:cubicBezTo>
                  <a:cubicBezTo>
                    <a:pt x="1797" y="606"/>
                    <a:pt x="1743" y="604"/>
                    <a:pt x="1681" y="599"/>
                  </a:cubicBezTo>
                  <a:cubicBezTo>
                    <a:pt x="1283" y="569"/>
                    <a:pt x="1314" y="172"/>
                    <a:pt x="886" y="141"/>
                  </a:cubicBezTo>
                  <a:cubicBezTo>
                    <a:pt x="643" y="123"/>
                    <a:pt x="548" y="0"/>
                    <a:pt x="413"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97" name="Google Shape;697;p28"/>
            <p:cNvSpPr/>
            <p:nvPr/>
          </p:nvSpPr>
          <p:spPr>
            <a:xfrm>
              <a:off x="5741177" y="2640245"/>
              <a:ext cx="319069" cy="319953"/>
            </a:xfrm>
            <a:custGeom>
              <a:avLst/>
              <a:gdLst/>
              <a:ahLst/>
              <a:cxnLst/>
              <a:rect l="l" t="t" r="r" b="b"/>
              <a:pathLst>
                <a:path w="1804" h="1809" extrusionOk="0">
                  <a:moveTo>
                    <a:pt x="942" y="0"/>
                  </a:moveTo>
                  <a:cubicBezTo>
                    <a:pt x="913" y="0"/>
                    <a:pt x="884" y="2"/>
                    <a:pt x="856" y="6"/>
                  </a:cubicBezTo>
                  <a:cubicBezTo>
                    <a:pt x="642" y="6"/>
                    <a:pt x="490" y="220"/>
                    <a:pt x="337" y="403"/>
                  </a:cubicBezTo>
                  <a:cubicBezTo>
                    <a:pt x="215" y="587"/>
                    <a:pt x="1" y="770"/>
                    <a:pt x="31" y="984"/>
                  </a:cubicBezTo>
                  <a:cubicBezTo>
                    <a:pt x="62" y="1197"/>
                    <a:pt x="276" y="1350"/>
                    <a:pt x="459" y="1503"/>
                  </a:cubicBezTo>
                  <a:cubicBezTo>
                    <a:pt x="642" y="1625"/>
                    <a:pt x="856" y="1808"/>
                    <a:pt x="1070" y="1808"/>
                  </a:cubicBezTo>
                  <a:cubicBezTo>
                    <a:pt x="1284" y="1747"/>
                    <a:pt x="1467" y="1595"/>
                    <a:pt x="1620" y="1411"/>
                  </a:cubicBezTo>
                  <a:cubicBezTo>
                    <a:pt x="1742" y="1228"/>
                    <a:pt x="1803" y="1014"/>
                    <a:pt x="1742" y="800"/>
                  </a:cubicBezTo>
                  <a:cubicBezTo>
                    <a:pt x="1742" y="556"/>
                    <a:pt x="1650" y="342"/>
                    <a:pt x="1498" y="189"/>
                  </a:cubicBezTo>
                  <a:cubicBezTo>
                    <a:pt x="1338" y="83"/>
                    <a:pt x="1133" y="0"/>
                    <a:pt x="942"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98" name="Google Shape;698;p28"/>
            <p:cNvSpPr/>
            <p:nvPr/>
          </p:nvSpPr>
          <p:spPr>
            <a:xfrm>
              <a:off x="6292285" y="2466388"/>
              <a:ext cx="132474" cy="105590"/>
            </a:xfrm>
            <a:custGeom>
              <a:avLst/>
              <a:gdLst/>
              <a:ahLst/>
              <a:cxnLst/>
              <a:rect l="l" t="t" r="r" b="b"/>
              <a:pathLst>
                <a:path w="749" h="597" extrusionOk="0">
                  <a:moveTo>
                    <a:pt x="333" y="1"/>
                  </a:moveTo>
                  <a:cubicBezTo>
                    <a:pt x="248" y="1"/>
                    <a:pt x="161" y="40"/>
                    <a:pt x="92" y="134"/>
                  </a:cubicBezTo>
                  <a:cubicBezTo>
                    <a:pt x="1" y="256"/>
                    <a:pt x="1" y="439"/>
                    <a:pt x="153" y="531"/>
                  </a:cubicBezTo>
                  <a:cubicBezTo>
                    <a:pt x="210" y="573"/>
                    <a:pt x="280" y="596"/>
                    <a:pt x="348" y="596"/>
                  </a:cubicBezTo>
                  <a:cubicBezTo>
                    <a:pt x="426" y="596"/>
                    <a:pt x="501" y="566"/>
                    <a:pt x="551" y="500"/>
                  </a:cubicBezTo>
                  <a:cubicBezTo>
                    <a:pt x="749" y="258"/>
                    <a:pt x="551" y="1"/>
                    <a:pt x="333"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99" name="Google Shape;699;p28"/>
            <p:cNvSpPr/>
            <p:nvPr/>
          </p:nvSpPr>
          <p:spPr>
            <a:xfrm>
              <a:off x="5919456" y="2232042"/>
              <a:ext cx="113726" cy="101699"/>
            </a:xfrm>
            <a:custGeom>
              <a:avLst/>
              <a:gdLst/>
              <a:ahLst/>
              <a:cxnLst/>
              <a:rect l="l" t="t" r="r" b="b"/>
              <a:pathLst>
                <a:path w="643" h="575" extrusionOk="0">
                  <a:moveTo>
                    <a:pt x="326" y="0"/>
                  </a:moveTo>
                  <a:cubicBezTo>
                    <a:pt x="237" y="0"/>
                    <a:pt x="148" y="41"/>
                    <a:pt x="92" y="115"/>
                  </a:cubicBezTo>
                  <a:cubicBezTo>
                    <a:pt x="1" y="237"/>
                    <a:pt x="1" y="420"/>
                    <a:pt x="154" y="512"/>
                  </a:cubicBezTo>
                  <a:cubicBezTo>
                    <a:pt x="207" y="552"/>
                    <a:pt x="272" y="574"/>
                    <a:pt x="336" y="574"/>
                  </a:cubicBezTo>
                  <a:cubicBezTo>
                    <a:pt x="418" y="574"/>
                    <a:pt x="499" y="537"/>
                    <a:pt x="551" y="451"/>
                  </a:cubicBezTo>
                  <a:cubicBezTo>
                    <a:pt x="642" y="328"/>
                    <a:pt x="612" y="145"/>
                    <a:pt x="490" y="54"/>
                  </a:cubicBezTo>
                  <a:cubicBezTo>
                    <a:pt x="441" y="17"/>
                    <a:pt x="384" y="0"/>
                    <a:pt x="326"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00" name="Google Shape;700;p28"/>
            <p:cNvSpPr/>
            <p:nvPr/>
          </p:nvSpPr>
          <p:spPr>
            <a:xfrm>
              <a:off x="5865512" y="2279265"/>
              <a:ext cx="178459" cy="513446"/>
            </a:xfrm>
            <a:custGeom>
              <a:avLst/>
              <a:gdLst/>
              <a:ahLst/>
              <a:cxnLst/>
              <a:rect l="l" t="t" r="r" b="b"/>
              <a:pathLst>
                <a:path w="1009" h="2903" extrusionOk="0">
                  <a:moveTo>
                    <a:pt x="734" y="0"/>
                  </a:moveTo>
                  <a:lnTo>
                    <a:pt x="520" y="61"/>
                  </a:lnTo>
                  <a:cubicBezTo>
                    <a:pt x="764" y="1008"/>
                    <a:pt x="550" y="1986"/>
                    <a:pt x="0" y="2780"/>
                  </a:cubicBezTo>
                  <a:lnTo>
                    <a:pt x="153" y="2902"/>
                  </a:lnTo>
                  <a:cubicBezTo>
                    <a:pt x="795" y="2078"/>
                    <a:pt x="1008" y="978"/>
                    <a:pt x="734"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01" name="Google Shape;701;p28"/>
            <p:cNvSpPr/>
            <p:nvPr/>
          </p:nvSpPr>
          <p:spPr>
            <a:xfrm>
              <a:off x="5930244" y="2495040"/>
              <a:ext cx="421652" cy="346307"/>
            </a:xfrm>
            <a:custGeom>
              <a:avLst/>
              <a:gdLst/>
              <a:ahLst/>
              <a:cxnLst/>
              <a:rect l="l" t="t" r="r" b="b"/>
              <a:pathLst>
                <a:path w="2384" h="1958" extrusionOk="0">
                  <a:moveTo>
                    <a:pt x="2332" y="1"/>
                  </a:moveTo>
                  <a:cubicBezTo>
                    <a:pt x="2086" y="1"/>
                    <a:pt x="1007" y="98"/>
                    <a:pt x="1" y="1866"/>
                  </a:cubicBezTo>
                  <a:lnTo>
                    <a:pt x="184" y="1957"/>
                  </a:lnTo>
                  <a:cubicBezTo>
                    <a:pt x="1101" y="340"/>
                    <a:pt x="2112" y="245"/>
                    <a:pt x="2338" y="245"/>
                  </a:cubicBezTo>
                  <a:cubicBezTo>
                    <a:pt x="2368" y="245"/>
                    <a:pt x="2384" y="247"/>
                    <a:pt x="2384" y="247"/>
                  </a:cubicBezTo>
                  <a:lnTo>
                    <a:pt x="2384" y="2"/>
                  </a:lnTo>
                  <a:cubicBezTo>
                    <a:pt x="2380" y="2"/>
                    <a:pt x="2363" y="1"/>
                    <a:pt x="2332"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02" name="Google Shape;702;p28"/>
            <p:cNvSpPr/>
            <p:nvPr/>
          </p:nvSpPr>
          <p:spPr>
            <a:xfrm>
              <a:off x="5363042" y="2551636"/>
              <a:ext cx="816067" cy="886460"/>
            </a:xfrm>
            <a:custGeom>
              <a:avLst/>
              <a:gdLst/>
              <a:ahLst/>
              <a:cxnLst/>
              <a:rect l="l" t="t" r="r" b="b"/>
              <a:pathLst>
                <a:path w="4614" h="5012" extrusionOk="0">
                  <a:moveTo>
                    <a:pt x="2234" y="0"/>
                  </a:moveTo>
                  <a:cubicBezTo>
                    <a:pt x="2183" y="0"/>
                    <a:pt x="2121" y="6"/>
                    <a:pt x="2047" y="18"/>
                  </a:cubicBezTo>
                  <a:cubicBezTo>
                    <a:pt x="1497" y="690"/>
                    <a:pt x="1008" y="1393"/>
                    <a:pt x="581" y="2157"/>
                  </a:cubicBezTo>
                  <a:cubicBezTo>
                    <a:pt x="306" y="2707"/>
                    <a:pt x="153" y="3287"/>
                    <a:pt x="92" y="3898"/>
                  </a:cubicBezTo>
                  <a:cubicBezTo>
                    <a:pt x="0" y="4234"/>
                    <a:pt x="153" y="4570"/>
                    <a:pt x="459" y="4753"/>
                  </a:cubicBezTo>
                  <a:cubicBezTo>
                    <a:pt x="622" y="4916"/>
                    <a:pt x="839" y="5011"/>
                    <a:pt x="1056" y="5011"/>
                  </a:cubicBezTo>
                  <a:cubicBezTo>
                    <a:pt x="1165" y="5011"/>
                    <a:pt x="1273" y="4988"/>
                    <a:pt x="1375" y="4937"/>
                  </a:cubicBezTo>
                  <a:cubicBezTo>
                    <a:pt x="1955" y="4692"/>
                    <a:pt x="2475" y="4387"/>
                    <a:pt x="2964" y="3959"/>
                  </a:cubicBezTo>
                  <a:cubicBezTo>
                    <a:pt x="3544" y="3379"/>
                    <a:pt x="4124" y="2768"/>
                    <a:pt x="4613" y="2096"/>
                  </a:cubicBezTo>
                  <a:cubicBezTo>
                    <a:pt x="4585" y="1843"/>
                    <a:pt x="4493" y="1797"/>
                    <a:pt x="4368" y="1797"/>
                  </a:cubicBezTo>
                  <a:cubicBezTo>
                    <a:pt x="4296" y="1797"/>
                    <a:pt x="4213" y="1812"/>
                    <a:pt x="4126" y="1812"/>
                  </a:cubicBezTo>
                  <a:cubicBezTo>
                    <a:pt x="4036" y="1812"/>
                    <a:pt x="3941" y="1796"/>
                    <a:pt x="3849" y="1729"/>
                  </a:cubicBezTo>
                  <a:cubicBezTo>
                    <a:pt x="3513" y="1485"/>
                    <a:pt x="3452" y="1546"/>
                    <a:pt x="3147" y="1271"/>
                  </a:cubicBezTo>
                  <a:cubicBezTo>
                    <a:pt x="2841" y="1026"/>
                    <a:pt x="3086" y="690"/>
                    <a:pt x="2780" y="446"/>
                  </a:cubicBezTo>
                  <a:cubicBezTo>
                    <a:pt x="2490" y="235"/>
                    <a:pt x="2565" y="0"/>
                    <a:pt x="2234"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03" name="Google Shape;703;p28"/>
            <p:cNvSpPr/>
            <p:nvPr/>
          </p:nvSpPr>
          <p:spPr>
            <a:xfrm>
              <a:off x="4266309" y="2985131"/>
              <a:ext cx="313409" cy="305981"/>
            </a:xfrm>
            <a:custGeom>
              <a:avLst/>
              <a:gdLst/>
              <a:ahLst/>
              <a:cxnLst/>
              <a:rect l="l" t="t" r="r" b="b"/>
              <a:pathLst>
                <a:path w="1772" h="1730" extrusionOk="0">
                  <a:moveTo>
                    <a:pt x="914" y="0"/>
                  </a:moveTo>
                  <a:cubicBezTo>
                    <a:pt x="743" y="0"/>
                    <a:pt x="568" y="40"/>
                    <a:pt x="428" y="133"/>
                  </a:cubicBezTo>
                  <a:cubicBezTo>
                    <a:pt x="244" y="317"/>
                    <a:pt x="153" y="500"/>
                    <a:pt x="153" y="744"/>
                  </a:cubicBezTo>
                  <a:cubicBezTo>
                    <a:pt x="92" y="958"/>
                    <a:pt x="0" y="1233"/>
                    <a:pt x="122" y="1386"/>
                  </a:cubicBezTo>
                  <a:cubicBezTo>
                    <a:pt x="244" y="1569"/>
                    <a:pt x="519" y="1600"/>
                    <a:pt x="764" y="1661"/>
                  </a:cubicBezTo>
                  <a:cubicBezTo>
                    <a:pt x="871" y="1707"/>
                    <a:pt x="978" y="1730"/>
                    <a:pt x="1088" y="1730"/>
                  </a:cubicBezTo>
                  <a:cubicBezTo>
                    <a:pt x="1199" y="1730"/>
                    <a:pt x="1314" y="1707"/>
                    <a:pt x="1436" y="1661"/>
                  </a:cubicBezTo>
                  <a:cubicBezTo>
                    <a:pt x="1589" y="1508"/>
                    <a:pt x="1711" y="1294"/>
                    <a:pt x="1711" y="1050"/>
                  </a:cubicBezTo>
                  <a:cubicBezTo>
                    <a:pt x="1772" y="836"/>
                    <a:pt x="1711" y="622"/>
                    <a:pt x="1558" y="439"/>
                  </a:cubicBezTo>
                  <a:cubicBezTo>
                    <a:pt x="1466" y="256"/>
                    <a:pt x="1283" y="103"/>
                    <a:pt x="1069" y="11"/>
                  </a:cubicBezTo>
                  <a:cubicBezTo>
                    <a:pt x="1019" y="4"/>
                    <a:pt x="967" y="0"/>
                    <a:pt x="914"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04" name="Google Shape;704;p28"/>
            <p:cNvSpPr/>
            <p:nvPr/>
          </p:nvSpPr>
          <p:spPr>
            <a:xfrm>
              <a:off x="4628173" y="2642191"/>
              <a:ext cx="123100" cy="102937"/>
            </a:xfrm>
            <a:custGeom>
              <a:avLst/>
              <a:gdLst/>
              <a:ahLst/>
              <a:cxnLst/>
              <a:rect l="l" t="t" r="r" b="b"/>
              <a:pathLst>
                <a:path w="696" h="582" extrusionOk="0">
                  <a:moveTo>
                    <a:pt x="381" y="1"/>
                  </a:moveTo>
                  <a:cubicBezTo>
                    <a:pt x="325" y="1"/>
                    <a:pt x="268" y="18"/>
                    <a:pt x="215" y="56"/>
                  </a:cubicBezTo>
                  <a:cubicBezTo>
                    <a:pt x="1" y="209"/>
                    <a:pt x="62" y="514"/>
                    <a:pt x="337" y="576"/>
                  </a:cubicBezTo>
                  <a:cubicBezTo>
                    <a:pt x="357" y="579"/>
                    <a:pt x="376" y="581"/>
                    <a:pt x="396" y="581"/>
                  </a:cubicBezTo>
                  <a:cubicBezTo>
                    <a:pt x="527" y="581"/>
                    <a:pt x="646" y="495"/>
                    <a:pt x="673" y="362"/>
                  </a:cubicBezTo>
                  <a:cubicBezTo>
                    <a:pt x="696" y="155"/>
                    <a:pt x="547" y="1"/>
                    <a:pt x="381"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05" name="Google Shape;705;p28"/>
            <p:cNvSpPr/>
            <p:nvPr/>
          </p:nvSpPr>
          <p:spPr>
            <a:xfrm>
              <a:off x="4187782" y="2601866"/>
              <a:ext cx="121862" cy="103998"/>
            </a:xfrm>
            <a:custGeom>
              <a:avLst/>
              <a:gdLst/>
              <a:ahLst/>
              <a:cxnLst/>
              <a:rect l="l" t="t" r="r" b="b"/>
              <a:pathLst>
                <a:path w="689" h="588" extrusionOk="0">
                  <a:moveTo>
                    <a:pt x="368" y="1"/>
                  </a:moveTo>
                  <a:cubicBezTo>
                    <a:pt x="137" y="1"/>
                    <a:pt x="0" y="247"/>
                    <a:pt x="139" y="467"/>
                  </a:cubicBezTo>
                  <a:cubicBezTo>
                    <a:pt x="198" y="550"/>
                    <a:pt x="284" y="587"/>
                    <a:pt x="370" y="587"/>
                  </a:cubicBezTo>
                  <a:cubicBezTo>
                    <a:pt x="506" y="587"/>
                    <a:pt x="639" y="495"/>
                    <a:pt x="658" y="345"/>
                  </a:cubicBezTo>
                  <a:cubicBezTo>
                    <a:pt x="688" y="193"/>
                    <a:pt x="597" y="40"/>
                    <a:pt x="444" y="9"/>
                  </a:cubicBezTo>
                  <a:cubicBezTo>
                    <a:pt x="418" y="3"/>
                    <a:pt x="392" y="1"/>
                    <a:pt x="368"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06" name="Google Shape;706;p28"/>
            <p:cNvSpPr/>
            <p:nvPr/>
          </p:nvSpPr>
          <p:spPr>
            <a:xfrm>
              <a:off x="4239249" y="2635824"/>
              <a:ext cx="205520" cy="508140"/>
            </a:xfrm>
            <a:custGeom>
              <a:avLst/>
              <a:gdLst/>
              <a:ahLst/>
              <a:cxnLst/>
              <a:rect l="l" t="t" r="r" b="b"/>
              <a:pathLst>
                <a:path w="1162" h="2873" extrusionOk="0">
                  <a:moveTo>
                    <a:pt x="184" y="1"/>
                  </a:moveTo>
                  <a:lnTo>
                    <a:pt x="0" y="153"/>
                  </a:lnTo>
                  <a:cubicBezTo>
                    <a:pt x="642" y="886"/>
                    <a:pt x="917" y="1895"/>
                    <a:pt x="764" y="2842"/>
                  </a:cubicBezTo>
                  <a:lnTo>
                    <a:pt x="978" y="2872"/>
                  </a:lnTo>
                  <a:cubicBezTo>
                    <a:pt x="1161" y="1833"/>
                    <a:pt x="856" y="795"/>
                    <a:pt x="184"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07" name="Google Shape;707;p28"/>
            <p:cNvSpPr/>
            <p:nvPr/>
          </p:nvSpPr>
          <p:spPr>
            <a:xfrm>
              <a:off x="4455377" y="2678979"/>
              <a:ext cx="248676" cy="481080"/>
            </a:xfrm>
            <a:custGeom>
              <a:avLst/>
              <a:gdLst/>
              <a:ahLst/>
              <a:cxnLst/>
              <a:rect l="l" t="t" r="r" b="b"/>
              <a:pathLst>
                <a:path w="1406" h="2720" extrusionOk="0">
                  <a:moveTo>
                    <a:pt x="1314" y="1"/>
                  </a:moveTo>
                  <a:cubicBezTo>
                    <a:pt x="1283" y="31"/>
                    <a:pt x="122" y="459"/>
                    <a:pt x="0" y="2720"/>
                  </a:cubicBezTo>
                  <a:lnTo>
                    <a:pt x="245" y="2720"/>
                  </a:lnTo>
                  <a:cubicBezTo>
                    <a:pt x="336" y="612"/>
                    <a:pt x="1405" y="215"/>
                    <a:pt x="1405" y="215"/>
                  </a:cubicBezTo>
                  <a:lnTo>
                    <a:pt x="1314" y="1"/>
                  </a:ln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08" name="Google Shape;708;p28"/>
            <p:cNvSpPr/>
            <p:nvPr/>
          </p:nvSpPr>
          <p:spPr>
            <a:xfrm>
              <a:off x="4093336" y="2981240"/>
              <a:ext cx="632301" cy="909099"/>
            </a:xfrm>
            <a:custGeom>
              <a:avLst/>
              <a:gdLst/>
              <a:ahLst/>
              <a:cxnLst/>
              <a:rect l="l" t="t" r="r" b="b"/>
              <a:pathLst>
                <a:path w="3575" h="5140" extrusionOk="0">
                  <a:moveTo>
                    <a:pt x="681" y="0"/>
                  </a:moveTo>
                  <a:cubicBezTo>
                    <a:pt x="597" y="0"/>
                    <a:pt x="494" y="40"/>
                    <a:pt x="337" y="155"/>
                  </a:cubicBezTo>
                  <a:cubicBezTo>
                    <a:pt x="153" y="980"/>
                    <a:pt x="31" y="1836"/>
                    <a:pt x="0" y="2691"/>
                  </a:cubicBezTo>
                  <a:cubicBezTo>
                    <a:pt x="0" y="3302"/>
                    <a:pt x="92" y="3913"/>
                    <a:pt x="306" y="4493"/>
                  </a:cubicBezTo>
                  <a:cubicBezTo>
                    <a:pt x="398" y="4829"/>
                    <a:pt x="703" y="5074"/>
                    <a:pt x="1039" y="5104"/>
                  </a:cubicBezTo>
                  <a:cubicBezTo>
                    <a:pt x="1125" y="5128"/>
                    <a:pt x="1213" y="5139"/>
                    <a:pt x="1300" y="5139"/>
                  </a:cubicBezTo>
                  <a:cubicBezTo>
                    <a:pt x="1552" y="5139"/>
                    <a:pt x="1796" y="5042"/>
                    <a:pt x="1956" y="4860"/>
                  </a:cubicBezTo>
                  <a:cubicBezTo>
                    <a:pt x="2353" y="4371"/>
                    <a:pt x="2689" y="3852"/>
                    <a:pt x="2933" y="3271"/>
                  </a:cubicBezTo>
                  <a:cubicBezTo>
                    <a:pt x="3208" y="2477"/>
                    <a:pt x="3422" y="1683"/>
                    <a:pt x="3575" y="858"/>
                  </a:cubicBezTo>
                  <a:cubicBezTo>
                    <a:pt x="3482" y="710"/>
                    <a:pt x="3406" y="660"/>
                    <a:pt x="3333" y="660"/>
                  </a:cubicBezTo>
                  <a:cubicBezTo>
                    <a:pt x="3185" y="660"/>
                    <a:pt x="3050" y="868"/>
                    <a:pt x="2811" y="868"/>
                  </a:cubicBezTo>
                  <a:cubicBezTo>
                    <a:pt x="2782" y="868"/>
                    <a:pt x="2752" y="865"/>
                    <a:pt x="2719" y="858"/>
                  </a:cubicBezTo>
                  <a:cubicBezTo>
                    <a:pt x="2521" y="812"/>
                    <a:pt x="2421" y="812"/>
                    <a:pt x="2318" y="812"/>
                  </a:cubicBezTo>
                  <a:cubicBezTo>
                    <a:pt x="2215" y="812"/>
                    <a:pt x="2108" y="812"/>
                    <a:pt x="1894" y="766"/>
                  </a:cubicBezTo>
                  <a:cubicBezTo>
                    <a:pt x="1497" y="675"/>
                    <a:pt x="1589" y="278"/>
                    <a:pt x="1192" y="186"/>
                  </a:cubicBezTo>
                  <a:cubicBezTo>
                    <a:pt x="931" y="146"/>
                    <a:pt x="842" y="0"/>
                    <a:pt x="681"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09" name="Google Shape;709;p28"/>
            <p:cNvSpPr/>
            <p:nvPr/>
          </p:nvSpPr>
          <p:spPr>
            <a:xfrm>
              <a:off x="6405831" y="4120600"/>
              <a:ext cx="324375" cy="314647"/>
            </a:xfrm>
            <a:custGeom>
              <a:avLst/>
              <a:gdLst/>
              <a:ahLst/>
              <a:cxnLst/>
              <a:rect l="l" t="t" r="r" b="b"/>
              <a:pathLst>
                <a:path w="1834" h="1779" extrusionOk="0">
                  <a:moveTo>
                    <a:pt x="1077" y="0"/>
                  </a:moveTo>
                  <a:cubicBezTo>
                    <a:pt x="892" y="0"/>
                    <a:pt x="709" y="84"/>
                    <a:pt x="550" y="190"/>
                  </a:cubicBezTo>
                  <a:cubicBezTo>
                    <a:pt x="367" y="312"/>
                    <a:pt x="122" y="434"/>
                    <a:pt x="61" y="648"/>
                  </a:cubicBezTo>
                  <a:cubicBezTo>
                    <a:pt x="0" y="862"/>
                    <a:pt x="183" y="1076"/>
                    <a:pt x="306" y="1289"/>
                  </a:cubicBezTo>
                  <a:cubicBezTo>
                    <a:pt x="397" y="1473"/>
                    <a:pt x="550" y="1717"/>
                    <a:pt x="764" y="1778"/>
                  </a:cubicBezTo>
                  <a:cubicBezTo>
                    <a:pt x="978" y="1778"/>
                    <a:pt x="1222" y="1717"/>
                    <a:pt x="1405" y="1564"/>
                  </a:cubicBezTo>
                  <a:cubicBezTo>
                    <a:pt x="1589" y="1442"/>
                    <a:pt x="1711" y="1259"/>
                    <a:pt x="1741" y="1076"/>
                  </a:cubicBezTo>
                  <a:cubicBezTo>
                    <a:pt x="1833" y="831"/>
                    <a:pt x="1803" y="617"/>
                    <a:pt x="1711" y="403"/>
                  </a:cubicBezTo>
                  <a:cubicBezTo>
                    <a:pt x="1589" y="190"/>
                    <a:pt x="1405" y="67"/>
                    <a:pt x="1161" y="6"/>
                  </a:cubicBezTo>
                  <a:cubicBezTo>
                    <a:pt x="1133" y="2"/>
                    <a:pt x="1105" y="0"/>
                    <a:pt x="1077"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10" name="Google Shape;710;p28"/>
            <p:cNvSpPr/>
            <p:nvPr/>
          </p:nvSpPr>
          <p:spPr>
            <a:xfrm>
              <a:off x="7024324" y="4114764"/>
              <a:ext cx="132651" cy="101345"/>
            </a:xfrm>
            <a:custGeom>
              <a:avLst/>
              <a:gdLst/>
              <a:ahLst/>
              <a:cxnLst/>
              <a:rect l="l" t="t" r="r" b="b"/>
              <a:pathLst>
                <a:path w="750" h="573" extrusionOk="0">
                  <a:moveTo>
                    <a:pt x="374" y="0"/>
                  </a:moveTo>
                  <a:cubicBezTo>
                    <a:pt x="162" y="0"/>
                    <a:pt x="0" y="243"/>
                    <a:pt x="138" y="436"/>
                  </a:cubicBezTo>
                  <a:cubicBezTo>
                    <a:pt x="179" y="518"/>
                    <a:pt x="274" y="572"/>
                    <a:pt x="369" y="572"/>
                  </a:cubicBezTo>
                  <a:cubicBezTo>
                    <a:pt x="417" y="572"/>
                    <a:pt x="464" y="559"/>
                    <a:pt x="505" y="528"/>
                  </a:cubicBezTo>
                  <a:cubicBezTo>
                    <a:pt x="749" y="406"/>
                    <a:pt x="688" y="70"/>
                    <a:pt x="444" y="9"/>
                  </a:cubicBezTo>
                  <a:cubicBezTo>
                    <a:pt x="420" y="3"/>
                    <a:pt x="397" y="0"/>
                    <a:pt x="374"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11" name="Google Shape;711;p28"/>
            <p:cNvSpPr/>
            <p:nvPr/>
          </p:nvSpPr>
          <p:spPr>
            <a:xfrm>
              <a:off x="6745587" y="3765103"/>
              <a:ext cx="130351" cy="101345"/>
            </a:xfrm>
            <a:custGeom>
              <a:avLst/>
              <a:gdLst/>
              <a:ahLst/>
              <a:cxnLst/>
              <a:rect l="l" t="t" r="r" b="b"/>
              <a:pathLst>
                <a:path w="737" h="573" extrusionOk="0">
                  <a:moveTo>
                    <a:pt x="408" y="0"/>
                  </a:moveTo>
                  <a:cubicBezTo>
                    <a:pt x="364" y="0"/>
                    <a:pt x="319" y="10"/>
                    <a:pt x="279" y="31"/>
                  </a:cubicBezTo>
                  <a:cubicBezTo>
                    <a:pt x="1" y="208"/>
                    <a:pt x="162" y="572"/>
                    <a:pt x="398" y="572"/>
                  </a:cubicBezTo>
                  <a:cubicBezTo>
                    <a:pt x="448" y="572"/>
                    <a:pt x="501" y="556"/>
                    <a:pt x="554" y="519"/>
                  </a:cubicBezTo>
                  <a:cubicBezTo>
                    <a:pt x="706" y="428"/>
                    <a:pt x="737" y="275"/>
                    <a:pt x="645" y="122"/>
                  </a:cubicBezTo>
                  <a:cubicBezTo>
                    <a:pt x="584" y="41"/>
                    <a:pt x="496" y="0"/>
                    <a:pt x="408"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12" name="Google Shape;712;p28"/>
            <p:cNvSpPr/>
            <p:nvPr/>
          </p:nvSpPr>
          <p:spPr>
            <a:xfrm>
              <a:off x="6540778" y="3813741"/>
              <a:ext cx="297491" cy="448536"/>
            </a:xfrm>
            <a:custGeom>
              <a:avLst/>
              <a:gdLst/>
              <a:ahLst/>
              <a:cxnLst/>
              <a:rect l="l" t="t" r="r" b="b"/>
              <a:pathLst>
                <a:path w="1682" h="2536" extrusionOk="0">
                  <a:moveTo>
                    <a:pt x="1467" y="0"/>
                  </a:moveTo>
                  <a:cubicBezTo>
                    <a:pt x="1345" y="978"/>
                    <a:pt x="826" y="1833"/>
                    <a:pt x="1" y="2352"/>
                  </a:cubicBezTo>
                  <a:lnTo>
                    <a:pt x="123" y="2536"/>
                  </a:lnTo>
                  <a:cubicBezTo>
                    <a:pt x="1009" y="1986"/>
                    <a:pt x="1589" y="1039"/>
                    <a:pt x="1681"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13" name="Google Shape;713;p28"/>
            <p:cNvSpPr/>
            <p:nvPr/>
          </p:nvSpPr>
          <p:spPr>
            <a:xfrm>
              <a:off x="6584110" y="4131743"/>
              <a:ext cx="513446" cy="206228"/>
            </a:xfrm>
            <a:custGeom>
              <a:avLst/>
              <a:gdLst/>
              <a:ahLst/>
              <a:cxnLst/>
              <a:rect l="l" t="t" r="r" b="b"/>
              <a:pathLst>
                <a:path w="2903" h="1166" extrusionOk="0">
                  <a:moveTo>
                    <a:pt x="2273" y="1"/>
                  </a:moveTo>
                  <a:cubicBezTo>
                    <a:pt x="1767" y="1"/>
                    <a:pt x="980" y="187"/>
                    <a:pt x="0" y="1013"/>
                  </a:cubicBezTo>
                  <a:lnTo>
                    <a:pt x="153" y="1165"/>
                  </a:lnTo>
                  <a:cubicBezTo>
                    <a:pt x="1090" y="387"/>
                    <a:pt x="1833" y="223"/>
                    <a:pt x="2293" y="223"/>
                  </a:cubicBezTo>
                  <a:cubicBezTo>
                    <a:pt x="2627" y="223"/>
                    <a:pt x="2811" y="310"/>
                    <a:pt x="2811" y="310"/>
                  </a:cubicBezTo>
                  <a:lnTo>
                    <a:pt x="2902" y="127"/>
                  </a:lnTo>
                  <a:cubicBezTo>
                    <a:pt x="2889" y="113"/>
                    <a:pt x="2665" y="1"/>
                    <a:pt x="2273"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14" name="Google Shape;714;p28"/>
            <p:cNvSpPr/>
            <p:nvPr/>
          </p:nvSpPr>
          <p:spPr>
            <a:xfrm>
              <a:off x="5887090" y="3981231"/>
              <a:ext cx="924133" cy="773265"/>
            </a:xfrm>
            <a:custGeom>
              <a:avLst/>
              <a:gdLst/>
              <a:ahLst/>
              <a:cxnLst/>
              <a:rect l="l" t="t" r="r" b="b"/>
              <a:pathLst>
                <a:path w="5225" h="4372" extrusionOk="0">
                  <a:moveTo>
                    <a:pt x="3422" y="0"/>
                  </a:moveTo>
                  <a:cubicBezTo>
                    <a:pt x="2658" y="428"/>
                    <a:pt x="1956" y="947"/>
                    <a:pt x="1284" y="1497"/>
                  </a:cubicBezTo>
                  <a:cubicBezTo>
                    <a:pt x="825" y="1894"/>
                    <a:pt x="459" y="2413"/>
                    <a:pt x="184" y="2933"/>
                  </a:cubicBezTo>
                  <a:cubicBezTo>
                    <a:pt x="1" y="3238"/>
                    <a:pt x="31" y="3605"/>
                    <a:pt x="275" y="3880"/>
                  </a:cubicBezTo>
                  <a:cubicBezTo>
                    <a:pt x="390" y="4166"/>
                    <a:pt x="665" y="4371"/>
                    <a:pt x="975" y="4371"/>
                  </a:cubicBezTo>
                  <a:cubicBezTo>
                    <a:pt x="996" y="4371"/>
                    <a:pt x="1018" y="4370"/>
                    <a:pt x="1039" y="4369"/>
                  </a:cubicBezTo>
                  <a:cubicBezTo>
                    <a:pt x="1681" y="4369"/>
                    <a:pt x="2292" y="4246"/>
                    <a:pt x="2872" y="4032"/>
                  </a:cubicBezTo>
                  <a:cubicBezTo>
                    <a:pt x="3636" y="3696"/>
                    <a:pt x="4369" y="3299"/>
                    <a:pt x="5072" y="2841"/>
                  </a:cubicBezTo>
                  <a:cubicBezTo>
                    <a:pt x="5224" y="2291"/>
                    <a:pt x="4705" y="2597"/>
                    <a:pt x="4491" y="2261"/>
                  </a:cubicBezTo>
                  <a:cubicBezTo>
                    <a:pt x="4308" y="1894"/>
                    <a:pt x="4216" y="1925"/>
                    <a:pt x="4002" y="1589"/>
                  </a:cubicBezTo>
                  <a:cubicBezTo>
                    <a:pt x="3789" y="1222"/>
                    <a:pt x="4155" y="1008"/>
                    <a:pt x="3941" y="672"/>
                  </a:cubicBezTo>
                  <a:cubicBezTo>
                    <a:pt x="3727" y="306"/>
                    <a:pt x="3972" y="122"/>
                    <a:pt x="3422"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715" name="Google Shape;715;p28"/>
          <p:cNvGrpSpPr/>
          <p:nvPr/>
        </p:nvGrpSpPr>
        <p:grpSpPr>
          <a:xfrm flipH="1">
            <a:off x="6071239" y="5081304"/>
            <a:ext cx="1768475" cy="893517"/>
            <a:chOff x="1866724" y="1193292"/>
            <a:chExt cx="6154785" cy="3109690"/>
          </a:xfrm>
        </p:grpSpPr>
        <p:sp>
          <p:nvSpPr>
            <p:cNvPr id="716" name="Google Shape;716;p28"/>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17" name="Google Shape;717;p28"/>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718" name="Google Shape;718;p28"/>
          <p:cNvSpPr/>
          <p:nvPr/>
        </p:nvSpPr>
        <p:spPr>
          <a:xfrm flipH="1">
            <a:off x="8983882" y="824101"/>
            <a:ext cx="3256121" cy="898593"/>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719" name="Google Shape;719;p28"/>
          <p:cNvSpPr/>
          <p:nvPr/>
        </p:nvSpPr>
        <p:spPr>
          <a:xfrm flipH="1">
            <a:off x="11020598" y="2116148"/>
            <a:ext cx="1588399" cy="43844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720" name="Google Shape;720;p28"/>
          <p:cNvSpPr/>
          <p:nvPr/>
        </p:nvSpPr>
        <p:spPr>
          <a:xfrm flipH="1">
            <a:off x="410465" y="719348"/>
            <a:ext cx="1588399" cy="43844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Tree>
    <p:extLst>
      <p:ext uri="{BB962C8B-B14F-4D97-AF65-F5344CB8AC3E}">
        <p14:creationId xmlns:p14="http://schemas.microsoft.com/office/powerpoint/2010/main" val="25223079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721"/>
        <p:cNvGrpSpPr/>
        <p:nvPr/>
      </p:nvGrpSpPr>
      <p:grpSpPr>
        <a:xfrm>
          <a:off x="0" y="0"/>
          <a:ext cx="0" cy="0"/>
          <a:chOff x="0" y="0"/>
          <a:chExt cx="0" cy="0"/>
        </a:xfrm>
      </p:grpSpPr>
      <p:sp>
        <p:nvSpPr>
          <p:cNvPr id="722" name="Google Shape;722;p29"/>
          <p:cNvSpPr txBox="1">
            <a:spLocks noGrp="1"/>
          </p:cNvSpPr>
          <p:nvPr>
            <p:ph type="title"/>
          </p:nvPr>
        </p:nvSpPr>
        <p:spPr>
          <a:xfrm>
            <a:off x="950967" y="719333"/>
            <a:ext cx="1029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363699977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723"/>
        <p:cNvGrpSpPr/>
        <p:nvPr/>
      </p:nvGrpSpPr>
      <p:grpSpPr>
        <a:xfrm>
          <a:off x="0" y="0"/>
          <a:ext cx="0" cy="0"/>
          <a:chOff x="0" y="0"/>
          <a:chExt cx="0" cy="0"/>
        </a:xfrm>
      </p:grpSpPr>
      <p:grpSp>
        <p:nvGrpSpPr>
          <p:cNvPr id="724" name="Google Shape;724;p30"/>
          <p:cNvGrpSpPr/>
          <p:nvPr/>
        </p:nvGrpSpPr>
        <p:grpSpPr>
          <a:xfrm>
            <a:off x="-331600" y="5576298"/>
            <a:ext cx="12854800" cy="1281716"/>
            <a:chOff x="-248700" y="4182223"/>
            <a:chExt cx="9641100" cy="961287"/>
          </a:xfrm>
        </p:grpSpPr>
        <p:grpSp>
          <p:nvGrpSpPr>
            <p:cNvPr id="725" name="Google Shape;725;p30"/>
            <p:cNvGrpSpPr/>
            <p:nvPr/>
          </p:nvGrpSpPr>
          <p:grpSpPr>
            <a:xfrm>
              <a:off x="-248629" y="4462202"/>
              <a:ext cx="9640980" cy="681308"/>
              <a:chOff x="131200" y="4480088"/>
              <a:chExt cx="8881603" cy="627644"/>
            </a:xfrm>
          </p:grpSpPr>
          <p:sp>
            <p:nvSpPr>
              <p:cNvPr id="726" name="Google Shape;726;p30"/>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27" name="Google Shape;727;p30"/>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28" name="Google Shape;728;p30"/>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729" name="Google Shape;729;p30"/>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730" name="Google Shape;730;p30"/>
          <p:cNvSpPr txBox="1">
            <a:spLocks noGrp="1"/>
          </p:cNvSpPr>
          <p:nvPr>
            <p:ph type="title"/>
          </p:nvPr>
        </p:nvSpPr>
        <p:spPr>
          <a:xfrm>
            <a:off x="950967" y="719333"/>
            <a:ext cx="1029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731" name="Google Shape;731;p30"/>
          <p:cNvGrpSpPr/>
          <p:nvPr/>
        </p:nvGrpSpPr>
        <p:grpSpPr>
          <a:xfrm>
            <a:off x="195169" y="4921518"/>
            <a:ext cx="1511615" cy="763740"/>
            <a:chOff x="1866724" y="1193292"/>
            <a:chExt cx="6154785" cy="3109690"/>
          </a:xfrm>
        </p:grpSpPr>
        <p:sp>
          <p:nvSpPr>
            <p:cNvPr id="732" name="Google Shape;732;p30"/>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33" name="Google Shape;733;p30"/>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734" name="Google Shape;734;p30"/>
          <p:cNvSpPr/>
          <p:nvPr/>
        </p:nvSpPr>
        <p:spPr>
          <a:xfrm flipH="1">
            <a:off x="10564706" y="880699"/>
            <a:ext cx="1813093" cy="50036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Tree>
    <p:extLst>
      <p:ext uri="{BB962C8B-B14F-4D97-AF65-F5344CB8AC3E}">
        <p14:creationId xmlns:p14="http://schemas.microsoft.com/office/powerpoint/2010/main" val="283281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943767" y="721617"/>
            <a:ext cx="6304400" cy="24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8000" b="1"/>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0" name="Google Shape;10;p2"/>
          <p:cNvSpPr txBox="1">
            <a:spLocks noGrp="1"/>
          </p:cNvSpPr>
          <p:nvPr>
            <p:ph type="subTitle" idx="1"/>
          </p:nvPr>
        </p:nvSpPr>
        <p:spPr>
          <a:xfrm>
            <a:off x="3522100" y="3158317"/>
            <a:ext cx="5148000" cy="5620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41213499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735"/>
        <p:cNvGrpSpPr/>
        <p:nvPr/>
      </p:nvGrpSpPr>
      <p:grpSpPr>
        <a:xfrm>
          <a:off x="0" y="0"/>
          <a:ext cx="0" cy="0"/>
          <a:chOff x="0" y="0"/>
          <a:chExt cx="0" cy="0"/>
        </a:xfrm>
      </p:grpSpPr>
      <p:grpSp>
        <p:nvGrpSpPr>
          <p:cNvPr id="736" name="Google Shape;736;p31"/>
          <p:cNvGrpSpPr/>
          <p:nvPr/>
        </p:nvGrpSpPr>
        <p:grpSpPr>
          <a:xfrm flipH="1">
            <a:off x="5749401" y="3531522"/>
            <a:ext cx="7748415" cy="2195639"/>
            <a:chOff x="664583" y="2178018"/>
            <a:chExt cx="7577664" cy="2147253"/>
          </a:xfrm>
        </p:grpSpPr>
        <p:sp>
          <p:nvSpPr>
            <p:cNvPr id="737" name="Google Shape;737;p31"/>
            <p:cNvSpPr/>
            <p:nvPr/>
          </p:nvSpPr>
          <p:spPr>
            <a:xfrm>
              <a:off x="5273338" y="2815889"/>
              <a:ext cx="2968910" cy="150277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38" name="Google Shape;738;p31"/>
            <p:cNvSpPr/>
            <p:nvPr/>
          </p:nvSpPr>
          <p:spPr>
            <a:xfrm>
              <a:off x="664583" y="2178018"/>
              <a:ext cx="4227389" cy="2147253"/>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39" name="Google Shape;739;p31"/>
            <p:cNvSpPr/>
            <p:nvPr/>
          </p:nvSpPr>
          <p:spPr>
            <a:xfrm>
              <a:off x="4432316" y="3407105"/>
              <a:ext cx="1802963" cy="911578"/>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740" name="Google Shape;740;p31"/>
          <p:cNvSpPr txBox="1">
            <a:spLocks noGrp="1"/>
          </p:cNvSpPr>
          <p:nvPr>
            <p:ph type="title"/>
          </p:nvPr>
        </p:nvSpPr>
        <p:spPr>
          <a:xfrm>
            <a:off x="950967" y="719333"/>
            <a:ext cx="5041200" cy="1115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8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41" name="Google Shape;741;p31"/>
          <p:cNvSpPr txBox="1">
            <a:spLocks noGrp="1"/>
          </p:cNvSpPr>
          <p:nvPr>
            <p:ph type="subTitle" idx="1"/>
          </p:nvPr>
        </p:nvSpPr>
        <p:spPr>
          <a:xfrm>
            <a:off x="1317500" y="1920900"/>
            <a:ext cx="4197600" cy="1499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grpSp>
        <p:nvGrpSpPr>
          <p:cNvPr id="742" name="Google Shape;742;p31"/>
          <p:cNvGrpSpPr/>
          <p:nvPr/>
        </p:nvGrpSpPr>
        <p:grpSpPr>
          <a:xfrm>
            <a:off x="-331600" y="5576298"/>
            <a:ext cx="12854800" cy="1281716"/>
            <a:chOff x="-248700" y="4182223"/>
            <a:chExt cx="9641100" cy="961287"/>
          </a:xfrm>
        </p:grpSpPr>
        <p:grpSp>
          <p:nvGrpSpPr>
            <p:cNvPr id="743" name="Google Shape;743;p31"/>
            <p:cNvGrpSpPr/>
            <p:nvPr/>
          </p:nvGrpSpPr>
          <p:grpSpPr>
            <a:xfrm>
              <a:off x="-248629" y="4462202"/>
              <a:ext cx="9640980" cy="681308"/>
              <a:chOff x="131200" y="4480088"/>
              <a:chExt cx="8881603" cy="627644"/>
            </a:xfrm>
          </p:grpSpPr>
          <p:sp>
            <p:nvSpPr>
              <p:cNvPr id="744" name="Google Shape;744;p31"/>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45" name="Google Shape;745;p31"/>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46" name="Google Shape;746;p31"/>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747" name="Google Shape;747;p31"/>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748" name="Google Shape;748;p31"/>
          <p:cNvSpPr txBox="1"/>
          <p:nvPr/>
        </p:nvSpPr>
        <p:spPr>
          <a:xfrm>
            <a:off x="1172167" y="4126700"/>
            <a:ext cx="4700800" cy="1010400"/>
          </a:xfrm>
          <a:prstGeom prst="rect">
            <a:avLst/>
          </a:prstGeom>
          <a:noFill/>
          <a:ln>
            <a:noFill/>
          </a:ln>
        </p:spPr>
        <p:txBody>
          <a:bodyPr spcFirstLastPara="1" wrap="square" lIns="121900" tIns="121900" rIns="121900" bIns="121900" anchor="ctr" anchorCtr="0">
            <a:noAutofit/>
          </a:bodyPr>
          <a:lstStyle/>
          <a:p>
            <a:pPr algn="ctr">
              <a:buClr>
                <a:srgbClr val="000000"/>
              </a:buClr>
              <a:buFont typeface="Arial"/>
              <a:buNone/>
            </a:pPr>
            <a:r>
              <a:rPr lang="en" sz="1600" b="1" kern="0">
                <a:solidFill>
                  <a:srgbClr val="76512D"/>
                </a:solidFill>
                <a:latin typeface="Antic"/>
                <a:ea typeface="Antic"/>
                <a:cs typeface="Antic"/>
                <a:sym typeface="Antic"/>
              </a:rPr>
              <a:t>CREDITS</a:t>
            </a:r>
            <a:r>
              <a:rPr lang="en" sz="1600" kern="0">
                <a:solidFill>
                  <a:srgbClr val="76512D"/>
                </a:solidFill>
                <a:latin typeface="Antic"/>
                <a:ea typeface="Antic"/>
                <a:cs typeface="Antic"/>
                <a:sym typeface="Antic"/>
              </a:rPr>
              <a:t>: This presentation template was created by </a:t>
            </a:r>
            <a:r>
              <a:rPr lang="en" sz="1600" b="1" kern="0">
                <a:solidFill>
                  <a:srgbClr val="76512D"/>
                </a:solidFill>
                <a:uFill>
                  <a:noFill/>
                </a:uFill>
                <a:latin typeface="Antic"/>
                <a:ea typeface="Antic"/>
                <a:cs typeface="Antic"/>
                <a:sym typeface="Antic"/>
                <a:hlinkClick r:id="rId2">
                  <a:extLst>
                    <a:ext uri="{A12FA001-AC4F-418D-AE19-62706E023703}">
                      <ahyp:hlinkClr xmlns:ahyp="http://schemas.microsoft.com/office/drawing/2018/hyperlinkcolor" val="tx"/>
                    </a:ext>
                  </a:extLst>
                </a:hlinkClick>
              </a:rPr>
              <a:t>Slidesgo</a:t>
            </a:r>
            <a:r>
              <a:rPr lang="en" sz="1600" b="1" kern="0">
                <a:solidFill>
                  <a:srgbClr val="76512D"/>
                </a:solidFill>
                <a:latin typeface="Antic"/>
                <a:ea typeface="Antic"/>
                <a:cs typeface="Antic"/>
                <a:sym typeface="Antic"/>
              </a:rPr>
              <a:t>,</a:t>
            </a:r>
            <a:r>
              <a:rPr lang="en" sz="1600" kern="0">
                <a:solidFill>
                  <a:srgbClr val="76512D"/>
                </a:solidFill>
                <a:latin typeface="Antic"/>
                <a:ea typeface="Antic"/>
                <a:cs typeface="Antic"/>
                <a:sym typeface="Antic"/>
              </a:rPr>
              <a:t> including icons by </a:t>
            </a:r>
            <a:r>
              <a:rPr lang="en" sz="1600" b="1" kern="0">
                <a:solidFill>
                  <a:srgbClr val="76512D"/>
                </a:solidFill>
                <a:uFill>
                  <a:noFill/>
                </a:uFill>
                <a:latin typeface="Antic"/>
                <a:ea typeface="Antic"/>
                <a:cs typeface="Antic"/>
                <a:sym typeface="Antic"/>
                <a:hlinkClick r:id="rId3">
                  <a:extLst>
                    <a:ext uri="{A12FA001-AC4F-418D-AE19-62706E023703}">
                      <ahyp:hlinkClr xmlns:ahyp="http://schemas.microsoft.com/office/drawing/2018/hyperlinkcolor" val="tx"/>
                    </a:ext>
                  </a:extLst>
                </a:hlinkClick>
              </a:rPr>
              <a:t>Flaticon</a:t>
            </a:r>
            <a:r>
              <a:rPr lang="en" sz="1600" kern="0">
                <a:solidFill>
                  <a:srgbClr val="76512D"/>
                </a:solidFill>
                <a:latin typeface="Antic"/>
                <a:ea typeface="Antic"/>
                <a:cs typeface="Antic"/>
                <a:sym typeface="Antic"/>
              </a:rPr>
              <a:t> and infographics &amp; images by </a:t>
            </a:r>
            <a:r>
              <a:rPr lang="en" sz="1600" b="1" kern="0">
                <a:solidFill>
                  <a:srgbClr val="76512D"/>
                </a:solidFill>
                <a:uFill>
                  <a:noFill/>
                </a:uFill>
                <a:latin typeface="Antic"/>
                <a:ea typeface="Antic"/>
                <a:cs typeface="Antic"/>
                <a:sym typeface="Antic"/>
                <a:hlinkClick r:id="rId4">
                  <a:extLst>
                    <a:ext uri="{A12FA001-AC4F-418D-AE19-62706E023703}">
                      <ahyp:hlinkClr xmlns:ahyp="http://schemas.microsoft.com/office/drawing/2018/hyperlinkcolor" val="tx"/>
                    </a:ext>
                  </a:extLst>
                </a:hlinkClick>
              </a:rPr>
              <a:t>Freepik</a:t>
            </a:r>
            <a:endParaRPr sz="1600" kern="0">
              <a:solidFill>
                <a:srgbClr val="76512D"/>
              </a:solidFill>
              <a:latin typeface="Antic"/>
              <a:ea typeface="Antic"/>
              <a:cs typeface="Antic"/>
              <a:sym typeface="Antic"/>
            </a:endParaRPr>
          </a:p>
        </p:txBody>
      </p:sp>
    </p:spTree>
    <p:extLst>
      <p:ext uri="{BB962C8B-B14F-4D97-AF65-F5344CB8AC3E}">
        <p14:creationId xmlns:p14="http://schemas.microsoft.com/office/powerpoint/2010/main" val="6798674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749"/>
        <p:cNvGrpSpPr/>
        <p:nvPr/>
      </p:nvGrpSpPr>
      <p:grpSpPr>
        <a:xfrm>
          <a:off x="0" y="0"/>
          <a:ext cx="0" cy="0"/>
          <a:chOff x="0" y="0"/>
          <a:chExt cx="0" cy="0"/>
        </a:xfrm>
      </p:grpSpPr>
    </p:spTree>
    <p:extLst>
      <p:ext uri="{BB962C8B-B14F-4D97-AF65-F5344CB8AC3E}">
        <p14:creationId xmlns:p14="http://schemas.microsoft.com/office/powerpoint/2010/main" val="5979740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750"/>
        <p:cNvGrpSpPr/>
        <p:nvPr/>
      </p:nvGrpSpPr>
      <p:grpSpPr>
        <a:xfrm>
          <a:off x="0" y="0"/>
          <a:ext cx="0" cy="0"/>
          <a:chOff x="0" y="0"/>
          <a:chExt cx="0" cy="0"/>
        </a:xfrm>
      </p:grpSpPr>
      <p:grpSp>
        <p:nvGrpSpPr>
          <p:cNvPr id="751" name="Google Shape;751;p33"/>
          <p:cNvGrpSpPr/>
          <p:nvPr/>
        </p:nvGrpSpPr>
        <p:grpSpPr>
          <a:xfrm>
            <a:off x="-331600" y="5576298"/>
            <a:ext cx="12854800" cy="1281716"/>
            <a:chOff x="-248700" y="4182223"/>
            <a:chExt cx="9641100" cy="961287"/>
          </a:xfrm>
        </p:grpSpPr>
        <p:grpSp>
          <p:nvGrpSpPr>
            <p:cNvPr id="752" name="Google Shape;752;p33"/>
            <p:cNvGrpSpPr/>
            <p:nvPr/>
          </p:nvGrpSpPr>
          <p:grpSpPr>
            <a:xfrm>
              <a:off x="-248629" y="4462202"/>
              <a:ext cx="9640980" cy="681308"/>
              <a:chOff x="131200" y="4480088"/>
              <a:chExt cx="8881603" cy="627644"/>
            </a:xfrm>
          </p:grpSpPr>
          <p:sp>
            <p:nvSpPr>
              <p:cNvPr id="753" name="Google Shape;753;p33"/>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54" name="Google Shape;754;p33"/>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55" name="Google Shape;755;p33"/>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756" name="Google Shape;756;p33"/>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Tree>
    <p:extLst>
      <p:ext uri="{BB962C8B-B14F-4D97-AF65-F5344CB8AC3E}">
        <p14:creationId xmlns:p14="http://schemas.microsoft.com/office/powerpoint/2010/main" val="35222263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35399-16A1-9186-FA09-48EFCBBEADF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6825E78-F0DA-6517-4C1C-2622133771F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F8292C1-000F-1477-4CD3-F782BF658D8C}"/>
              </a:ext>
            </a:extLst>
          </p:cNvPr>
          <p:cNvSpPr>
            <a:spLocks noGrp="1"/>
          </p:cNvSpPr>
          <p:nvPr>
            <p:ph type="dt" sz="half" idx="10"/>
          </p:nvPr>
        </p:nvSpPr>
        <p:spPr/>
        <p:txBody>
          <a:bodyPr/>
          <a:lstStyle/>
          <a:p>
            <a:fld id="{14AA474E-5F8D-42D3-8F14-8D8E0528723B}" type="datetimeFigureOut">
              <a:rPr lang="en-US" smtClean="0"/>
              <a:t>8/10/2024</a:t>
            </a:fld>
            <a:endParaRPr lang="en-US"/>
          </a:p>
        </p:txBody>
      </p:sp>
      <p:sp>
        <p:nvSpPr>
          <p:cNvPr id="5" name="Footer Placeholder 4">
            <a:extLst>
              <a:ext uri="{FF2B5EF4-FFF2-40B4-BE49-F238E27FC236}">
                <a16:creationId xmlns:a16="http://schemas.microsoft.com/office/drawing/2014/main" id="{6B72BE2C-B4C6-8AD7-A8D5-1F67570DA7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F16EE3-56B6-9F87-2AAE-F5C9518F8CEE}"/>
              </a:ext>
            </a:extLst>
          </p:cNvPr>
          <p:cNvSpPr>
            <a:spLocks noGrp="1"/>
          </p:cNvSpPr>
          <p:nvPr>
            <p:ph type="sldNum" sz="quarter" idx="12"/>
          </p:nvPr>
        </p:nvSpPr>
        <p:spPr/>
        <p:txBody>
          <a:bodyPr/>
          <a:lstStyle/>
          <a:p>
            <a:fld id="{A10E7532-4FD2-4ACF-8F26-D2357E660781}" type="slidenum">
              <a:rPr lang="en-US" smtClean="0"/>
              <a:t>‹#›</a:t>
            </a:fld>
            <a:endParaRPr lang="en-US"/>
          </a:p>
        </p:txBody>
      </p:sp>
    </p:spTree>
    <p:extLst>
      <p:ext uri="{BB962C8B-B14F-4D97-AF65-F5344CB8AC3E}">
        <p14:creationId xmlns:p14="http://schemas.microsoft.com/office/powerpoint/2010/main" val="28633889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97F6E3-1986-CC5A-D0AE-126E663696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B01AA4-AA02-EE40-719A-FFAE2757F03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990480-FB26-353C-C66F-DCABF0AFFED5}"/>
              </a:ext>
            </a:extLst>
          </p:cNvPr>
          <p:cNvSpPr>
            <a:spLocks noGrp="1"/>
          </p:cNvSpPr>
          <p:nvPr>
            <p:ph type="dt" sz="half" idx="10"/>
          </p:nvPr>
        </p:nvSpPr>
        <p:spPr/>
        <p:txBody>
          <a:bodyPr/>
          <a:lstStyle/>
          <a:p>
            <a:fld id="{14AA474E-5F8D-42D3-8F14-8D8E0528723B}" type="datetimeFigureOut">
              <a:rPr lang="en-US" smtClean="0"/>
              <a:t>8/10/2024</a:t>
            </a:fld>
            <a:endParaRPr lang="en-US"/>
          </a:p>
        </p:txBody>
      </p:sp>
      <p:sp>
        <p:nvSpPr>
          <p:cNvPr id="5" name="Footer Placeholder 4">
            <a:extLst>
              <a:ext uri="{FF2B5EF4-FFF2-40B4-BE49-F238E27FC236}">
                <a16:creationId xmlns:a16="http://schemas.microsoft.com/office/drawing/2014/main" id="{2E648A4A-E168-8D4F-5B90-19647E8D20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A57984-10A6-CADB-894B-6FC444685236}"/>
              </a:ext>
            </a:extLst>
          </p:cNvPr>
          <p:cNvSpPr>
            <a:spLocks noGrp="1"/>
          </p:cNvSpPr>
          <p:nvPr>
            <p:ph type="sldNum" sz="quarter" idx="12"/>
          </p:nvPr>
        </p:nvSpPr>
        <p:spPr/>
        <p:txBody>
          <a:bodyPr/>
          <a:lstStyle/>
          <a:p>
            <a:fld id="{A10E7532-4FD2-4ACF-8F26-D2357E660781}" type="slidenum">
              <a:rPr lang="en-US" smtClean="0"/>
              <a:t>‹#›</a:t>
            </a:fld>
            <a:endParaRPr lang="en-US"/>
          </a:p>
        </p:txBody>
      </p:sp>
    </p:spTree>
    <p:extLst>
      <p:ext uri="{BB962C8B-B14F-4D97-AF65-F5344CB8AC3E}">
        <p14:creationId xmlns:p14="http://schemas.microsoft.com/office/powerpoint/2010/main" val="14370535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6BC9E-AE27-BA77-0E8B-EC8B9E0E188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F099C11-5BC4-892A-FE1B-0DB32C1A12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94D0FA-EFAA-56CC-DE2D-79AA2FC5B415}"/>
              </a:ext>
            </a:extLst>
          </p:cNvPr>
          <p:cNvSpPr>
            <a:spLocks noGrp="1"/>
          </p:cNvSpPr>
          <p:nvPr>
            <p:ph type="dt" sz="half" idx="10"/>
          </p:nvPr>
        </p:nvSpPr>
        <p:spPr/>
        <p:txBody>
          <a:bodyPr/>
          <a:lstStyle/>
          <a:p>
            <a:fld id="{14AA474E-5F8D-42D3-8F14-8D8E0528723B}" type="datetimeFigureOut">
              <a:rPr lang="en-US" smtClean="0"/>
              <a:t>8/10/2024</a:t>
            </a:fld>
            <a:endParaRPr lang="en-US"/>
          </a:p>
        </p:txBody>
      </p:sp>
      <p:sp>
        <p:nvSpPr>
          <p:cNvPr id="5" name="Footer Placeholder 4">
            <a:extLst>
              <a:ext uri="{FF2B5EF4-FFF2-40B4-BE49-F238E27FC236}">
                <a16:creationId xmlns:a16="http://schemas.microsoft.com/office/drawing/2014/main" id="{C5D1250F-C97A-9BF5-20B6-86E1C76117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FFBDDD-1EE8-2EBF-0484-A5390A8912B4}"/>
              </a:ext>
            </a:extLst>
          </p:cNvPr>
          <p:cNvSpPr>
            <a:spLocks noGrp="1"/>
          </p:cNvSpPr>
          <p:nvPr>
            <p:ph type="sldNum" sz="quarter" idx="12"/>
          </p:nvPr>
        </p:nvSpPr>
        <p:spPr/>
        <p:txBody>
          <a:bodyPr/>
          <a:lstStyle/>
          <a:p>
            <a:fld id="{A10E7532-4FD2-4ACF-8F26-D2357E660781}" type="slidenum">
              <a:rPr lang="en-US" smtClean="0"/>
              <a:t>‹#›</a:t>
            </a:fld>
            <a:endParaRPr lang="en-US"/>
          </a:p>
        </p:txBody>
      </p:sp>
    </p:spTree>
    <p:extLst>
      <p:ext uri="{BB962C8B-B14F-4D97-AF65-F5344CB8AC3E}">
        <p14:creationId xmlns:p14="http://schemas.microsoft.com/office/powerpoint/2010/main" val="14023509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EB9CE-4FDB-5776-8BA5-9D2405B13DD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EBA8A6-D1EB-6736-809F-C397BF864F2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DA28BC1-577B-7EFB-D7BA-1A9002BDAA3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EE15F29-984F-5F14-9416-69862641412A}"/>
              </a:ext>
            </a:extLst>
          </p:cNvPr>
          <p:cNvSpPr>
            <a:spLocks noGrp="1"/>
          </p:cNvSpPr>
          <p:nvPr>
            <p:ph type="dt" sz="half" idx="10"/>
          </p:nvPr>
        </p:nvSpPr>
        <p:spPr/>
        <p:txBody>
          <a:bodyPr/>
          <a:lstStyle/>
          <a:p>
            <a:fld id="{14AA474E-5F8D-42D3-8F14-8D8E0528723B}" type="datetimeFigureOut">
              <a:rPr lang="en-US" smtClean="0"/>
              <a:t>8/10/2024</a:t>
            </a:fld>
            <a:endParaRPr lang="en-US"/>
          </a:p>
        </p:txBody>
      </p:sp>
      <p:sp>
        <p:nvSpPr>
          <p:cNvPr id="6" name="Footer Placeholder 5">
            <a:extLst>
              <a:ext uri="{FF2B5EF4-FFF2-40B4-BE49-F238E27FC236}">
                <a16:creationId xmlns:a16="http://schemas.microsoft.com/office/drawing/2014/main" id="{4FF065EA-BEB7-1DE3-64B4-86BDC0A12D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B8B6BC-9F91-B79C-7AEB-1A3852643FC8}"/>
              </a:ext>
            </a:extLst>
          </p:cNvPr>
          <p:cNvSpPr>
            <a:spLocks noGrp="1"/>
          </p:cNvSpPr>
          <p:nvPr>
            <p:ph type="sldNum" sz="quarter" idx="12"/>
          </p:nvPr>
        </p:nvSpPr>
        <p:spPr/>
        <p:txBody>
          <a:bodyPr/>
          <a:lstStyle/>
          <a:p>
            <a:fld id="{A10E7532-4FD2-4ACF-8F26-D2357E660781}" type="slidenum">
              <a:rPr lang="en-US" smtClean="0"/>
              <a:t>‹#›</a:t>
            </a:fld>
            <a:endParaRPr lang="en-US"/>
          </a:p>
        </p:txBody>
      </p:sp>
    </p:spTree>
    <p:extLst>
      <p:ext uri="{BB962C8B-B14F-4D97-AF65-F5344CB8AC3E}">
        <p14:creationId xmlns:p14="http://schemas.microsoft.com/office/powerpoint/2010/main" val="18449083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C76D2-D880-4D8E-AA4F-34DEB61819E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0350EBB-201D-65F5-3947-AF52F44727E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54657E1-7143-3815-7539-80212945A0C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4740E25-EE41-CC56-4E51-70496644DF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0935683-F3F5-262D-5FD6-B899096E9E1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52C472A-6341-6628-16DF-3F85DD819BEB}"/>
              </a:ext>
            </a:extLst>
          </p:cNvPr>
          <p:cNvSpPr>
            <a:spLocks noGrp="1"/>
          </p:cNvSpPr>
          <p:nvPr>
            <p:ph type="dt" sz="half" idx="10"/>
          </p:nvPr>
        </p:nvSpPr>
        <p:spPr/>
        <p:txBody>
          <a:bodyPr/>
          <a:lstStyle/>
          <a:p>
            <a:fld id="{14AA474E-5F8D-42D3-8F14-8D8E0528723B}" type="datetimeFigureOut">
              <a:rPr lang="en-US" smtClean="0"/>
              <a:t>8/10/2024</a:t>
            </a:fld>
            <a:endParaRPr lang="en-US"/>
          </a:p>
        </p:txBody>
      </p:sp>
      <p:sp>
        <p:nvSpPr>
          <p:cNvPr id="8" name="Footer Placeholder 7">
            <a:extLst>
              <a:ext uri="{FF2B5EF4-FFF2-40B4-BE49-F238E27FC236}">
                <a16:creationId xmlns:a16="http://schemas.microsoft.com/office/drawing/2014/main" id="{8769FDE5-0490-497C-C43D-7C7E6ED9648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E0BD73B-96ED-009D-B397-48020E3F72A1}"/>
              </a:ext>
            </a:extLst>
          </p:cNvPr>
          <p:cNvSpPr>
            <a:spLocks noGrp="1"/>
          </p:cNvSpPr>
          <p:nvPr>
            <p:ph type="sldNum" sz="quarter" idx="12"/>
          </p:nvPr>
        </p:nvSpPr>
        <p:spPr/>
        <p:txBody>
          <a:bodyPr/>
          <a:lstStyle/>
          <a:p>
            <a:fld id="{A10E7532-4FD2-4ACF-8F26-D2357E660781}" type="slidenum">
              <a:rPr lang="en-US" smtClean="0"/>
              <a:t>‹#›</a:t>
            </a:fld>
            <a:endParaRPr lang="en-US"/>
          </a:p>
        </p:txBody>
      </p:sp>
    </p:spTree>
    <p:extLst>
      <p:ext uri="{BB962C8B-B14F-4D97-AF65-F5344CB8AC3E}">
        <p14:creationId xmlns:p14="http://schemas.microsoft.com/office/powerpoint/2010/main" val="3966985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8F838-7D47-693D-CE3D-FDFD653CF9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46DC3B4-83E1-F690-EC48-F3678721B79A}"/>
              </a:ext>
            </a:extLst>
          </p:cNvPr>
          <p:cNvSpPr>
            <a:spLocks noGrp="1"/>
          </p:cNvSpPr>
          <p:nvPr>
            <p:ph type="dt" sz="half" idx="10"/>
          </p:nvPr>
        </p:nvSpPr>
        <p:spPr/>
        <p:txBody>
          <a:bodyPr/>
          <a:lstStyle/>
          <a:p>
            <a:fld id="{14AA474E-5F8D-42D3-8F14-8D8E0528723B}" type="datetimeFigureOut">
              <a:rPr lang="en-US" smtClean="0"/>
              <a:t>8/10/2024</a:t>
            </a:fld>
            <a:endParaRPr lang="en-US"/>
          </a:p>
        </p:txBody>
      </p:sp>
      <p:sp>
        <p:nvSpPr>
          <p:cNvPr id="4" name="Footer Placeholder 3">
            <a:extLst>
              <a:ext uri="{FF2B5EF4-FFF2-40B4-BE49-F238E27FC236}">
                <a16:creationId xmlns:a16="http://schemas.microsoft.com/office/drawing/2014/main" id="{BBA12783-C5AA-9C99-482E-7FE6CF8215C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A43463C-4792-1549-5A8D-E694C4BD3D4C}"/>
              </a:ext>
            </a:extLst>
          </p:cNvPr>
          <p:cNvSpPr>
            <a:spLocks noGrp="1"/>
          </p:cNvSpPr>
          <p:nvPr>
            <p:ph type="sldNum" sz="quarter" idx="12"/>
          </p:nvPr>
        </p:nvSpPr>
        <p:spPr/>
        <p:txBody>
          <a:bodyPr/>
          <a:lstStyle/>
          <a:p>
            <a:fld id="{A10E7532-4FD2-4ACF-8F26-D2357E660781}" type="slidenum">
              <a:rPr lang="en-US" smtClean="0"/>
              <a:t>‹#›</a:t>
            </a:fld>
            <a:endParaRPr lang="en-US"/>
          </a:p>
        </p:txBody>
      </p:sp>
    </p:spTree>
    <p:extLst>
      <p:ext uri="{BB962C8B-B14F-4D97-AF65-F5344CB8AC3E}">
        <p14:creationId xmlns:p14="http://schemas.microsoft.com/office/powerpoint/2010/main" val="39330115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27EEDBF-B820-5B72-E61C-25FB5FBA90F1}"/>
              </a:ext>
            </a:extLst>
          </p:cNvPr>
          <p:cNvSpPr>
            <a:spLocks noGrp="1"/>
          </p:cNvSpPr>
          <p:nvPr>
            <p:ph type="dt" sz="half" idx="10"/>
          </p:nvPr>
        </p:nvSpPr>
        <p:spPr/>
        <p:txBody>
          <a:bodyPr/>
          <a:lstStyle/>
          <a:p>
            <a:fld id="{14AA474E-5F8D-42D3-8F14-8D8E0528723B}" type="datetimeFigureOut">
              <a:rPr lang="en-US" smtClean="0"/>
              <a:t>8/10/2024</a:t>
            </a:fld>
            <a:endParaRPr lang="en-US"/>
          </a:p>
        </p:txBody>
      </p:sp>
      <p:sp>
        <p:nvSpPr>
          <p:cNvPr id="3" name="Footer Placeholder 2">
            <a:extLst>
              <a:ext uri="{FF2B5EF4-FFF2-40B4-BE49-F238E27FC236}">
                <a16:creationId xmlns:a16="http://schemas.microsoft.com/office/drawing/2014/main" id="{02608C89-A4AE-A1CF-F7EE-776B52021F6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EC0F461-B5CE-3599-D929-339553346A17}"/>
              </a:ext>
            </a:extLst>
          </p:cNvPr>
          <p:cNvSpPr>
            <a:spLocks noGrp="1"/>
          </p:cNvSpPr>
          <p:nvPr>
            <p:ph type="sldNum" sz="quarter" idx="12"/>
          </p:nvPr>
        </p:nvSpPr>
        <p:spPr/>
        <p:txBody>
          <a:bodyPr/>
          <a:lstStyle/>
          <a:p>
            <a:fld id="{A10E7532-4FD2-4ACF-8F26-D2357E660781}" type="slidenum">
              <a:rPr lang="en-US" smtClean="0"/>
              <a:t>‹#›</a:t>
            </a:fld>
            <a:endParaRPr lang="en-US"/>
          </a:p>
        </p:txBody>
      </p:sp>
    </p:spTree>
    <p:extLst>
      <p:ext uri="{BB962C8B-B14F-4D97-AF65-F5344CB8AC3E}">
        <p14:creationId xmlns:p14="http://schemas.microsoft.com/office/powerpoint/2010/main" val="1367546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2571900" y="2500025"/>
            <a:ext cx="70480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80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3" name="Google Shape;13;p3"/>
          <p:cNvSpPr txBox="1">
            <a:spLocks noGrp="1"/>
          </p:cNvSpPr>
          <p:nvPr>
            <p:ph type="title" idx="2" hasCustomPrompt="1"/>
          </p:nvPr>
        </p:nvSpPr>
        <p:spPr>
          <a:xfrm>
            <a:off x="3934600" y="725459"/>
            <a:ext cx="4322800" cy="177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3333"/>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14" name="Google Shape;14;p3"/>
          <p:cNvSpPr txBox="1">
            <a:spLocks noGrp="1"/>
          </p:cNvSpPr>
          <p:nvPr>
            <p:ph type="subTitle" idx="1"/>
          </p:nvPr>
        </p:nvSpPr>
        <p:spPr>
          <a:xfrm>
            <a:off x="2572000" y="3622425"/>
            <a:ext cx="7048000" cy="601200"/>
          </a:xfrm>
          <a:prstGeom prst="rect">
            <a:avLst/>
          </a:prstGeom>
        </p:spPr>
        <p:txBody>
          <a:bodyPr spcFirstLastPara="1" wrap="square" lIns="91425" tIns="91425" rIns="91425" bIns="91425" anchor="b" anchorCtr="0">
            <a:noAutofit/>
          </a:bodyPr>
          <a:lstStyle>
            <a:lvl1pPr lvl="0" algn="ctr">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grpSp>
        <p:nvGrpSpPr>
          <p:cNvPr id="15" name="Google Shape;15;p3"/>
          <p:cNvGrpSpPr/>
          <p:nvPr/>
        </p:nvGrpSpPr>
        <p:grpSpPr>
          <a:xfrm>
            <a:off x="-184466" y="3531522"/>
            <a:ext cx="7748415" cy="2195639"/>
            <a:chOff x="664583" y="2178018"/>
            <a:chExt cx="7577664" cy="2147253"/>
          </a:xfrm>
        </p:grpSpPr>
        <p:sp>
          <p:nvSpPr>
            <p:cNvPr id="16" name="Google Shape;16;p3"/>
            <p:cNvSpPr/>
            <p:nvPr/>
          </p:nvSpPr>
          <p:spPr>
            <a:xfrm>
              <a:off x="5273338" y="2815889"/>
              <a:ext cx="2968910" cy="150277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7" name="Google Shape;17;p3"/>
            <p:cNvSpPr/>
            <p:nvPr/>
          </p:nvSpPr>
          <p:spPr>
            <a:xfrm>
              <a:off x="664583" y="2178018"/>
              <a:ext cx="4227389" cy="2147253"/>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8" name="Google Shape;18;p3"/>
            <p:cNvSpPr/>
            <p:nvPr/>
          </p:nvSpPr>
          <p:spPr>
            <a:xfrm>
              <a:off x="4432316" y="3407105"/>
              <a:ext cx="1802963" cy="911578"/>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19" name="Google Shape;19;p3"/>
          <p:cNvSpPr/>
          <p:nvPr/>
        </p:nvSpPr>
        <p:spPr>
          <a:xfrm>
            <a:off x="464867" y="822601"/>
            <a:ext cx="3237667" cy="89350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 name="Google Shape;20;p3"/>
          <p:cNvSpPr/>
          <p:nvPr/>
        </p:nvSpPr>
        <p:spPr>
          <a:xfrm>
            <a:off x="10054534" y="2222334"/>
            <a:ext cx="1996345" cy="550932"/>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21" name="Google Shape;21;p3"/>
          <p:cNvGrpSpPr/>
          <p:nvPr/>
        </p:nvGrpSpPr>
        <p:grpSpPr>
          <a:xfrm>
            <a:off x="-331600" y="5576298"/>
            <a:ext cx="12854800" cy="1281716"/>
            <a:chOff x="-248700" y="4182223"/>
            <a:chExt cx="9641100" cy="961287"/>
          </a:xfrm>
        </p:grpSpPr>
        <p:grpSp>
          <p:nvGrpSpPr>
            <p:cNvPr id="22" name="Google Shape;22;p3"/>
            <p:cNvGrpSpPr/>
            <p:nvPr/>
          </p:nvGrpSpPr>
          <p:grpSpPr>
            <a:xfrm>
              <a:off x="-248629" y="4462202"/>
              <a:ext cx="9640980" cy="681308"/>
              <a:chOff x="131200" y="4480088"/>
              <a:chExt cx="8881603" cy="627644"/>
            </a:xfrm>
          </p:grpSpPr>
          <p:sp>
            <p:nvSpPr>
              <p:cNvPr id="23" name="Google Shape;23;p3"/>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4" name="Google Shape;24;p3"/>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5" name="Google Shape;25;p3"/>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26" name="Google Shape;26;p3"/>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Tree>
    <p:extLst>
      <p:ext uri="{BB962C8B-B14F-4D97-AF65-F5344CB8AC3E}">
        <p14:creationId xmlns:p14="http://schemas.microsoft.com/office/powerpoint/2010/main" val="159989942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9C4CF2-6D5F-074B-A457-77D3C582DF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82136F-C4B8-1D12-2EED-2CB9ACC2A8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3029E64-7BC5-971A-5E9A-D87C8AB003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486E26F-F0B7-8650-65D9-2D3FC6302633}"/>
              </a:ext>
            </a:extLst>
          </p:cNvPr>
          <p:cNvSpPr>
            <a:spLocks noGrp="1"/>
          </p:cNvSpPr>
          <p:nvPr>
            <p:ph type="dt" sz="half" idx="10"/>
          </p:nvPr>
        </p:nvSpPr>
        <p:spPr/>
        <p:txBody>
          <a:bodyPr/>
          <a:lstStyle/>
          <a:p>
            <a:fld id="{14AA474E-5F8D-42D3-8F14-8D8E0528723B}" type="datetimeFigureOut">
              <a:rPr lang="en-US" smtClean="0"/>
              <a:t>8/10/2024</a:t>
            </a:fld>
            <a:endParaRPr lang="en-US"/>
          </a:p>
        </p:txBody>
      </p:sp>
      <p:sp>
        <p:nvSpPr>
          <p:cNvPr id="6" name="Footer Placeholder 5">
            <a:extLst>
              <a:ext uri="{FF2B5EF4-FFF2-40B4-BE49-F238E27FC236}">
                <a16:creationId xmlns:a16="http://schemas.microsoft.com/office/drawing/2014/main" id="{D88C3167-FB3E-6020-7083-A2AB8A43BB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CBCE49B-F499-105B-0DBF-4CB0146AA76A}"/>
              </a:ext>
            </a:extLst>
          </p:cNvPr>
          <p:cNvSpPr>
            <a:spLocks noGrp="1"/>
          </p:cNvSpPr>
          <p:nvPr>
            <p:ph type="sldNum" sz="quarter" idx="12"/>
          </p:nvPr>
        </p:nvSpPr>
        <p:spPr/>
        <p:txBody>
          <a:bodyPr/>
          <a:lstStyle/>
          <a:p>
            <a:fld id="{A10E7532-4FD2-4ACF-8F26-D2357E660781}" type="slidenum">
              <a:rPr lang="en-US" smtClean="0"/>
              <a:t>‹#›</a:t>
            </a:fld>
            <a:endParaRPr lang="en-US"/>
          </a:p>
        </p:txBody>
      </p:sp>
    </p:spTree>
    <p:extLst>
      <p:ext uri="{BB962C8B-B14F-4D97-AF65-F5344CB8AC3E}">
        <p14:creationId xmlns:p14="http://schemas.microsoft.com/office/powerpoint/2010/main" val="37442006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EA6B6B-9B52-852A-AF6B-F2CF6ED958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E7B50A7-BF4F-A19F-47F5-E5B18B4E81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C28A37-1BD8-8453-34AB-DD74A07793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1169E6-6D4C-61D2-5912-CE6A8A1554D0}"/>
              </a:ext>
            </a:extLst>
          </p:cNvPr>
          <p:cNvSpPr>
            <a:spLocks noGrp="1"/>
          </p:cNvSpPr>
          <p:nvPr>
            <p:ph type="dt" sz="half" idx="10"/>
          </p:nvPr>
        </p:nvSpPr>
        <p:spPr/>
        <p:txBody>
          <a:bodyPr/>
          <a:lstStyle/>
          <a:p>
            <a:fld id="{14AA474E-5F8D-42D3-8F14-8D8E0528723B}" type="datetimeFigureOut">
              <a:rPr lang="en-US" smtClean="0"/>
              <a:t>8/10/2024</a:t>
            </a:fld>
            <a:endParaRPr lang="en-US"/>
          </a:p>
        </p:txBody>
      </p:sp>
      <p:sp>
        <p:nvSpPr>
          <p:cNvPr id="6" name="Footer Placeholder 5">
            <a:extLst>
              <a:ext uri="{FF2B5EF4-FFF2-40B4-BE49-F238E27FC236}">
                <a16:creationId xmlns:a16="http://schemas.microsoft.com/office/drawing/2014/main" id="{FCE0E5F9-1A37-5873-5EE6-4AB575B1F10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3CB627-07FC-CE6C-F7F0-C1BD34C4EDF2}"/>
              </a:ext>
            </a:extLst>
          </p:cNvPr>
          <p:cNvSpPr>
            <a:spLocks noGrp="1"/>
          </p:cNvSpPr>
          <p:nvPr>
            <p:ph type="sldNum" sz="quarter" idx="12"/>
          </p:nvPr>
        </p:nvSpPr>
        <p:spPr/>
        <p:txBody>
          <a:bodyPr/>
          <a:lstStyle/>
          <a:p>
            <a:fld id="{A10E7532-4FD2-4ACF-8F26-D2357E660781}" type="slidenum">
              <a:rPr lang="en-US" smtClean="0"/>
              <a:t>‹#›</a:t>
            </a:fld>
            <a:endParaRPr lang="en-US"/>
          </a:p>
        </p:txBody>
      </p:sp>
    </p:spTree>
    <p:extLst>
      <p:ext uri="{BB962C8B-B14F-4D97-AF65-F5344CB8AC3E}">
        <p14:creationId xmlns:p14="http://schemas.microsoft.com/office/powerpoint/2010/main" val="369189224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9B091-DCA5-3AD5-D43E-C71A17ADCD7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485BF8D-04C8-90A0-6452-394D901BD2D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500932-BCC2-4A2F-E0AA-BEFD5A14CF62}"/>
              </a:ext>
            </a:extLst>
          </p:cNvPr>
          <p:cNvSpPr>
            <a:spLocks noGrp="1"/>
          </p:cNvSpPr>
          <p:nvPr>
            <p:ph type="dt" sz="half" idx="10"/>
          </p:nvPr>
        </p:nvSpPr>
        <p:spPr/>
        <p:txBody>
          <a:bodyPr/>
          <a:lstStyle/>
          <a:p>
            <a:fld id="{14AA474E-5F8D-42D3-8F14-8D8E0528723B}" type="datetimeFigureOut">
              <a:rPr lang="en-US" smtClean="0"/>
              <a:t>8/10/2024</a:t>
            </a:fld>
            <a:endParaRPr lang="en-US"/>
          </a:p>
        </p:txBody>
      </p:sp>
      <p:sp>
        <p:nvSpPr>
          <p:cNvPr id="5" name="Footer Placeholder 4">
            <a:extLst>
              <a:ext uri="{FF2B5EF4-FFF2-40B4-BE49-F238E27FC236}">
                <a16:creationId xmlns:a16="http://schemas.microsoft.com/office/drawing/2014/main" id="{12DC3DBA-BE96-EEFE-0B52-811E8599C9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20F278-1F5F-AA2B-25C6-E030748C82CD}"/>
              </a:ext>
            </a:extLst>
          </p:cNvPr>
          <p:cNvSpPr>
            <a:spLocks noGrp="1"/>
          </p:cNvSpPr>
          <p:nvPr>
            <p:ph type="sldNum" sz="quarter" idx="12"/>
          </p:nvPr>
        </p:nvSpPr>
        <p:spPr/>
        <p:txBody>
          <a:bodyPr/>
          <a:lstStyle/>
          <a:p>
            <a:fld id="{A10E7532-4FD2-4ACF-8F26-D2357E660781}" type="slidenum">
              <a:rPr lang="en-US" smtClean="0"/>
              <a:t>‹#›</a:t>
            </a:fld>
            <a:endParaRPr lang="en-US"/>
          </a:p>
        </p:txBody>
      </p:sp>
    </p:spTree>
    <p:extLst>
      <p:ext uri="{BB962C8B-B14F-4D97-AF65-F5344CB8AC3E}">
        <p14:creationId xmlns:p14="http://schemas.microsoft.com/office/powerpoint/2010/main" val="143030467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D04E6A4-DEA2-9C3D-2402-E1246278EA4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323A8C7-37A1-54B0-3713-51BD9C0BAC4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3EA9C0-90CF-4261-AE8E-B7EB0F6F4B87}"/>
              </a:ext>
            </a:extLst>
          </p:cNvPr>
          <p:cNvSpPr>
            <a:spLocks noGrp="1"/>
          </p:cNvSpPr>
          <p:nvPr>
            <p:ph type="dt" sz="half" idx="10"/>
          </p:nvPr>
        </p:nvSpPr>
        <p:spPr/>
        <p:txBody>
          <a:bodyPr/>
          <a:lstStyle/>
          <a:p>
            <a:fld id="{14AA474E-5F8D-42D3-8F14-8D8E0528723B}" type="datetimeFigureOut">
              <a:rPr lang="en-US" smtClean="0"/>
              <a:t>8/10/2024</a:t>
            </a:fld>
            <a:endParaRPr lang="en-US"/>
          </a:p>
        </p:txBody>
      </p:sp>
      <p:sp>
        <p:nvSpPr>
          <p:cNvPr id="5" name="Footer Placeholder 4">
            <a:extLst>
              <a:ext uri="{FF2B5EF4-FFF2-40B4-BE49-F238E27FC236}">
                <a16:creationId xmlns:a16="http://schemas.microsoft.com/office/drawing/2014/main" id="{B52F65EB-469F-A4C9-CEB5-47E2077C92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1A23C0-956E-B1F8-2A16-03C72D97052D}"/>
              </a:ext>
            </a:extLst>
          </p:cNvPr>
          <p:cNvSpPr>
            <a:spLocks noGrp="1"/>
          </p:cNvSpPr>
          <p:nvPr>
            <p:ph type="sldNum" sz="quarter" idx="12"/>
          </p:nvPr>
        </p:nvSpPr>
        <p:spPr/>
        <p:txBody>
          <a:bodyPr/>
          <a:lstStyle/>
          <a:p>
            <a:fld id="{A10E7532-4FD2-4ACF-8F26-D2357E660781}" type="slidenum">
              <a:rPr lang="en-US" smtClean="0"/>
              <a:t>‹#›</a:t>
            </a:fld>
            <a:endParaRPr lang="en-US"/>
          </a:p>
        </p:txBody>
      </p:sp>
    </p:spTree>
    <p:extLst>
      <p:ext uri="{BB962C8B-B14F-4D97-AF65-F5344CB8AC3E}">
        <p14:creationId xmlns:p14="http://schemas.microsoft.com/office/powerpoint/2010/main" val="1713655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p:cNvSpPr>
            <a:spLocks noGrp="1"/>
          </p:cNvSpPr>
          <p:nvPr>
            <p:ph type="dt" sz="half" idx="10"/>
          </p:nvPr>
        </p:nvSpPr>
        <p:spPr/>
        <p:txBody>
          <a:bodyPr/>
          <a:lstStyle/>
          <a:p>
            <a:fld id="{B0392B6E-AC57-4EC7-A4ED-45A8F494EAAC}" type="datetimeFigureOut">
              <a:rPr lang="vi-VN" smtClean="0"/>
              <a:t>10/08/2024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BFB40588-9AA4-4EE8-A8F0-AB40AAF79670}" type="slidenum">
              <a:rPr lang="vi-VN" smtClean="0"/>
              <a:t>‹#›</a:t>
            </a:fld>
            <a:endParaRPr lang="vi-VN"/>
          </a:p>
        </p:txBody>
      </p:sp>
    </p:spTree>
    <p:extLst>
      <p:ext uri="{BB962C8B-B14F-4D97-AF65-F5344CB8AC3E}">
        <p14:creationId xmlns:p14="http://schemas.microsoft.com/office/powerpoint/2010/main" val="136677170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B0392B6E-AC57-4EC7-A4ED-45A8F494EAAC}" type="datetimeFigureOut">
              <a:rPr lang="vi-VN" smtClean="0"/>
              <a:t>10/08/2024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BFB40588-9AA4-4EE8-A8F0-AB40AAF79670}" type="slidenum">
              <a:rPr lang="vi-VN" smtClean="0"/>
              <a:t>‹#›</a:t>
            </a:fld>
            <a:endParaRPr lang="vi-VN"/>
          </a:p>
        </p:txBody>
      </p:sp>
    </p:spTree>
    <p:extLst>
      <p:ext uri="{BB962C8B-B14F-4D97-AF65-F5344CB8AC3E}">
        <p14:creationId xmlns:p14="http://schemas.microsoft.com/office/powerpoint/2010/main" val="198359370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vi-V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392B6E-AC57-4EC7-A4ED-45A8F494EAAC}" type="datetimeFigureOut">
              <a:rPr lang="vi-VN" smtClean="0"/>
              <a:t>10/08/2024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BFB40588-9AA4-4EE8-A8F0-AB40AAF79670}" type="slidenum">
              <a:rPr lang="vi-VN" smtClean="0"/>
              <a:t>‹#›</a:t>
            </a:fld>
            <a:endParaRPr lang="vi-VN"/>
          </a:p>
        </p:txBody>
      </p:sp>
    </p:spTree>
    <p:extLst>
      <p:ext uri="{BB962C8B-B14F-4D97-AF65-F5344CB8AC3E}">
        <p14:creationId xmlns:p14="http://schemas.microsoft.com/office/powerpoint/2010/main" val="284843971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fld id="{B0392B6E-AC57-4EC7-A4ED-45A8F494EAAC}" type="datetimeFigureOut">
              <a:rPr lang="vi-VN" smtClean="0"/>
              <a:t>10/08/2024</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BFB40588-9AA4-4EE8-A8F0-AB40AAF79670}" type="slidenum">
              <a:rPr lang="vi-VN" smtClean="0"/>
              <a:t>‹#›</a:t>
            </a:fld>
            <a:endParaRPr lang="vi-VN"/>
          </a:p>
        </p:txBody>
      </p:sp>
    </p:spTree>
    <p:extLst>
      <p:ext uri="{BB962C8B-B14F-4D97-AF65-F5344CB8AC3E}">
        <p14:creationId xmlns:p14="http://schemas.microsoft.com/office/powerpoint/2010/main" val="300287421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fld id="{B0392B6E-AC57-4EC7-A4ED-45A8F494EAAC}" type="datetimeFigureOut">
              <a:rPr lang="vi-VN" smtClean="0"/>
              <a:t>10/08/2024</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BFB40588-9AA4-4EE8-A8F0-AB40AAF79670}" type="slidenum">
              <a:rPr lang="vi-VN" smtClean="0"/>
              <a:t>‹#›</a:t>
            </a:fld>
            <a:endParaRPr lang="vi-VN"/>
          </a:p>
        </p:txBody>
      </p:sp>
    </p:spTree>
    <p:extLst>
      <p:ext uri="{BB962C8B-B14F-4D97-AF65-F5344CB8AC3E}">
        <p14:creationId xmlns:p14="http://schemas.microsoft.com/office/powerpoint/2010/main" val="33292913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fld id="{B0392B6E-AC57-4EC7-A4ED-45A8F494EAAC}" type="datetimeFigureOut">
              <a:rPr lang="vi-VN" smtClean="0"/>
              <a:t>10/08/2024</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BFB40588-9AA4-4EE8-A8F0-AB40AAF79670}" type="slidenum">
              <a:rPr lang="vi-VN" smtClean="0"/>
              <a:t>‹#›</a:t>
            </a:fld>
            <a:endParaRPr lang="vi-VN"/>
          </a:p>
        </p:txBody>
      </p:sp>
    </p:spTree>
    <p:extLst>
      <p:ext uri="{BB962C8B-B14F-4D97-AF65-F5344CB8AC3E}">
        <p14:creationId xmlns:p14="http://schemas.microsoft.com/office/powerpoint/2010/main" val="2374141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950967" y="719333"/>
            <a:ext cx="102900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9" name="Google Shape;29;p4"/>
          <p:cNvSpPr txBox="1">
            <a:spLocks noGrp="1"/>
          </p:cNvSpPr>
          <p:nvPr>
            <p:ph type="body" idx="1"/>
          </p:nvPr>
        </p:nvSpPr>
        <p:spPr>
          <a:xfrm>
            <a:off x="950967" y="1604600"/>
            <a:ext cx="10290000" cy="45340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Clr>
                <a:srgbClr val="434343"/>
              </a:buClr>
              <a:buSzPts val="1200"/>
              <a:buAutoNum type="arabicPeriod"/>
              <a:defRPr sz="1600"/>
            </a:lvl1pPr>
            <a:lvl2pPr marL="1219170" lvl="1" indent="-406390">
              <a:spcBef>
                <a:spcPts val="0"/>
              </a:spcBef>
              <a:spcAft>
                <a:spcPts val="0"/>
              </a:spcAft>
              <a:buClr>
                <a:srgbClr val="434343"/>
              </a:buClr>
              <a:buSzPts val="1200"/>
              <a:buFont typeface="Roboto Condensed Light"/>
              <a:buAutoNum type="alphaLcPeriod"/>
              <a:defRPr/>
            </a:lvl2pPr>
            <a:lvl3pPr marL="1828754" lvl="2" indent="-406390">
              <a:spcBef>
                <a:spcPts val="0"/>
              </a:spcBef>
              <a:spcAft>
                <a:spcPts val="0"/>
              </a:spcAft>
              <a:buClr>
                <a:srgbClr val="434343"/>
              </a:buClr>
              <a:buSzPts val="1200"/>
              <a:buFont typeface="Roboto Condensed Light"/>
              <a:buAutoNum type="romanLcPeriod"/>
              <a:defRPr/>
            </a:lvl3pPr>
            <a:lvl4pPr marL="2438339" lvl="3" indent="-406390">
              <a:spcBef>
                <a:spcPts val="0"/>
              </a:spcBef>
              <a:spcAft>
                <a:spcPts val="0"/>
              </a:spcAft>
              <a:buClr>
                <a:srgbClr val="434343"/>
              </a:buClr>
              <a:buSzPts val="1200"/>
              <a:buFont typeface="Roboto Condensed Light"/>
              <a:buAutoNum type="arabicPeriod"/>
              <a:defRPr/>
            </a:lvl4pPr>
            <a:lvl5pPr marL="3047924" lvl="4" indent="-406390">
              <a:spcBef>
                <a:spcPts val="0"/>
              </a:spcBef>
              <a:spcAft>
                <a:spcPts val="0"/>
              </a:spcAft>
              <a:buClr>
                <a:srgbClr val="434343"/>
              </a:buClr>
              <a:buSzPts val="1200"/>
              <a:buFont typeface="Roboto Condensed Light"/>
              <a:buAutoNum type="alphaLcPeriod"/>
              <a:defRPr/>
            </a:lvl5pPr>
            <a:lvl6pPr marL="3657509" lvl="5" indent="-406390">
              <a:spcBef>
                <a:spcPts val="0"/>
              </a:spcBef>
              <a:spcAft>
                <a:spcPts val="0"/>
              </a:spcAft>
              <a:buClr>
                <a:srgbClr val="434343"/>
              </a:buClr>
              <a:buSzPts val="1200"/>
              <a:buFont typeface="Roboto Condensed Light"/>
              <a:buAutoNum type="romanLcPeriod"/>
              <a:defRPr/>
            </a:lvl6pPr>
            <a:lvl7pPr marL="4267093" lvl="6" indent="-406390">
              <a:spcBef>
                <a:spcPts val="0"/>
              </a:spcBef>
              <a:spcAft>
                <a:spcPts val="0"/>
              </a:spcAft>
              <a:buClr>
                <a:srgbClr val="434343"/>
              </a:buClr>
              <a:buSzPts val="1200"/>
              <a:buFont typeface="Roboto Condensed Light"/>
              <a:buAutoNum type="arabicPeriod"/>
              <a:defRPr/>
            </a:lvl7pPr>
            <a:lvl8pPr marL="4876678" lvl="7" indent="-406390">
              <a:spcBef>
                <a:spcPts val="0"/>
              </a:spcBef>
              <a:spcAft>
                <a:spcPts val="0"/>
              </a:spcAft>
              <a:buClr>
                <a:srgbClr val="434343"/>
              </a:buClr>
              <a:buSzPts val="1200"/>
              <a:buFont typeface="Roboto Condensed Light"/>
              <a:buAutoNum type="alphaLcPeriod"/>
              <a:defRPr/>
            </a:lvl8pPr>
            <a:lvl9pPr marL="5486263" lvl="8" indent="-406390">
              <a:spcBef>
                <a:spcPts val="0"/>
              </a:spcBef>
              <a:spcAft>
                <a:spcPts val="0"/>
              </a:spcAft>
              <a:buClr>
                <a:srgbClr val="434343"/>
              </a:buClr>
              <a:buSzPts val="1200"/>
              <a:buFont typeface="Roboto Condensed Light"/>
              <a:buAutoNum type="romanLcPeriod"/>
              <a:defRPr/>
            </a:lvl9pPr>
          </a:lstStyle>
          <a:p>
            <a:endParaRPr/>
          </a:p>
        </p:txBody>
      </p:sp>
      <p:sp>
        <p:nvSpPr>
          <p:cNvPr id="30" name="Google Shape;30;p4"/>
          <p:cNvSpPr/>
          <p:nvPr/>
        </p:nvSpPr>
        <p:spPr>
          <a:xfrm flipH="1">
            <a:off x="-542806" y="4476834"/>
            <a:ext cx="1750607" cy="483116"/>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 name="Google Shape;31;p4"/>
          <p:cNvSpPr/>
          <p:nvPr/>
        </p:nvSpPr>
        <p:spPr>
          <a:xfrm flipH="1">
            <a:off x="9417779" y="381767"/>
            <a:ext cx="3237667" cy="89350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Tree>
    <p:extLst>
      <p:ext uri="{BB962C8B-B14F-4D97-AF65-F5344CB8AC3E}">
        <p14:creationId xmlns:p14="http://schemas.microsoft.com/office/powerpoint/2010/main" val="232740797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392B6E-AC57-4EC7-A4ED-45A8F494EAAC}" type="datetimeFigureOut">
              <a:rPr lang="vi-VN" smtClean="0"/>
              <a:t>10/08/2024</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BFB40588-9AA4-4EE8-A8F0-AB40AAF79670}" type="slidenum">
              <a:rPr lang="vi-VN" smtClean="0"/>
              <a:t>‹#›</a:t>
            </a:fld>
            <a:endParaRPr lang="vi-VN"/>
          </a:p>
        </p:txBody>
      </p:sp>
    </p:spTree>
    <p:extLst>
      <p:ext uri="{BB962C8B-B14F-4D97-AF65-F5344CB8AC3E}">
        <p14:creationId xmlns:p14="http://schemas.microsoft.com/office/powerpoint/2010/main" val="305242612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392B6E-AC57-4EC7-A4ED-45A8F494EAAC}" type="datetimeFigureOut">
              <a:rPr lang="vi-VN" smtClean="0"/>
              <a:t>10/08/2024</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BFB40588-9AA4-4EE8-A8F0-AB40AAF79670}" type="slidenum">
              <a:rPr lang="vi-VN" smtClean="0"/>
              <a:t>‹#›</a:t>
            </a:fld>
            <a:endParaRPr lang="vi-VN"/>
          </a:p>
        </p:txBody>
      </p:sp>
    </p:spTree>
    <p:extLst>
      <p:ext uri="{BB962C8B-B14F-4D97-AF65-F5344CB8AC3E}">
        <p14:creationId xmlns:p14="http://schemas.microsoft.com/office/powerpoint/2010/main" val="28429733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392B6E-AC57-4EC7-A4ED-45A8F494EAAC}" type="datetimeFigureOut">
              <a:rPr lang="vi-VN" smtClean="0"/>
              <a:t>10/08/2024</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BFB40588-9AA4-4EE8-A8F0-AB40AAF79670}" type="slidenum">
              <a:rPr lang="vi-VN" smtClean="0"/>
              <a:t>‹#›</a:t>
            </a:fld>
            <a:endParaRPr lang="vi-VN"/>
          </a:p>
        </p:txBody>
      </p:sp>
    </p:spTree>
    <p:extLst>
      <p:ext uri="{BB962C8B-B14F-4D97-AF65-F5344CB8AC3E}">
        <p14:creationId xmlns:p14="http://schemas.microsoft.com/office/powerpoint/2010/main" val="289750388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B0392B6E-AC57-4EC7-A4ED-45A8F494EAAC}" type="datetimeFigureOut">
              <a:rPr lang="vi-VN" smtClean="0"/>
              <a:t>10/08/2024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BFB40588-9AA4-4EE8-A8F0-AB40AAF79670}" type="slidenum">
              <a:rPr lang="vi-VN" smtClean="0"/>
              <a:t>‹#›</a:t>
            </a:fld>
            <a:endParaRPr lang="vi-VN"/>
          </a:p>
        </p:txBody>
      </p:sp>
    </p:spTree>
    <p:extLst>
      <p:ext uri="{BB962C8B-B14F-4D97-AF65-F5344CB8AC3E}">
        <p14:creationId xmlns:p14="http://schemas.microsoft.com/office/powerpoint/2010/main" val="213798616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B0392B6E-AC57-4EC7-A4ED-45A8F494EAAC}" type="datetimeFigureOut">
              <a:rPr lang="vi-VN" smtClean="0"/>
              <a:t>10/08/2024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BFB40588-9AA4-4EE8-A8F0-AB40AAF79670}" type="slidenum">
              <a:rPr lang="vi-VN" smtClean="0"/>
              <a:t>‹#›</a:t>
            </a:fld>
            <a:endParaRPr lang="vi-VN"/>
          </a:p>
        </p:txBody>
      </p:sp>
    </p:spTree>
    <p:extLst>
      <p:ext uri="{BB962C8B-B14F-4D97-AF65-F5344CB8AC3E}">
        <p14:creationId xmlns:p14="http://schemas.microsoft.com/office/powerpoint/2010/main" val="428550851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589"/>
        <p:cNvGrpSpPr/>
        <p:nvPr/>
      </p:nvGrpSpPr>
      <p:grpSpPr>
        <a:xfrm>
          <a:off x="0" y="0"/>
          <a:ext cx="0" cy="0"/>
          <a:chOff x="0" y="0"/>
          <a:chExt cx="0" cy="0"/>
        </a:xfrm>
      </p:grpSpPr>
      <p:grpSp>
        <p:nvGrpSpPr>
          <p:cNvPr id="1590" name="Google Shape;1590;p20"/>
          <p:cNvGrpSpPr/>
          <p:nvPr/>
        </p:nvGrpSpPr>
        <p:grpSpPr>
          <a:xfrm>
            <a:off x="4069489" y="-3808298"/>
            <a:ext cx="273619" cy="4984091"/>
            <a:chOff x="806403" y="1477939"/>
            <a:chExt cx="61436" cy="1119048"/>
          </a:xfrm>
        </p:grpSpPr>
        <p:sp>
          <p:nvSpPr>
            <p:cNvPr id="1591" name="Google Shape;1591;p20"/>
            <p:cNvSpPr/>
            <p:nvPr/>
          </p:nvSpPr>
          <p:spPr>
            <a:xfrm>
              <a:off x="836134" y="1477939"/>
              <a:ext cx="1975" cy="1084071"/>
            </a:xfrm>
            <a:custGeom>
              <a:avLst/>
              <a:gdLst/>
              <a:ahLst/>
              <a:cxnLst/>
              <a:rect l="l" t="t" r="r" b="b"/>
              <a:pathLst>
                <a:path w="70" h="38432" extrusionOk="0">
                  <a:moveTo>
                    <a:pt x="1" y="0"/>
                  </a:moveTo>
                  <a:lnTo>
                    <a:pt x="1" y="38431"/>
                  </a:lnTo>
                  <a:lnTo>
                    <a:pt x="69" y="38431"/>
                  </a:lnTo>
                  <a:lnTo>
                    <a:pt x="6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2" name="Google Shape;1592;p20"/>
            <p:cNvSpPr/>
            <p:nvPr/>
          </p:nvSpPr>
          <p:spPr>
            <a:xfrm>
              <a:off x="806403" y="2539979"/>
              <a:ext cx="61436" cy="57007"/>
            </a:xfrm>
            <a:custGeom>
              <a:avLst/>
              <a:gdLst/>
              <a:ahLst/>
              <a:cxnLst/>
              <a:rect l="l" t="t" r="r" b="b"/>
              <a:pathLst>
                <a:path w="2178" h="2021" extrusionOk="0">
                  <a:moveTo>
                    <a:pt x="1089" y="0"/>
                  </a:moveTo>
                  <a:cubicBezTo>
                    <a:pt x="1050" y="0"/>
                    <a:pt x="1012" y="22"/>
                    <a:pt x="992" y="64"/>
                  </a:cubicBezTo>
                  <a:lnTo>
                    <a:pt x="751" y="551"/>
                  </a:lnTo>
                  <a:cubicBezTo>
                    <a:pt x="735" y="585"/>
                    <a:pt x="706" y="608"/>
                    <a:pt x="666" y="614"/>
                  </a:cubicBezTo>
                  <a:lnTo>
                    <a:pt x="127" y="688"/>
                  </a:lnTo>
                  <a:cubicBezTo>
                    <a:pt x="42" y="701"/>
                    <a:pt x="1" y="815"/>
                    <a:pt x="70" y="878"/>
                  </a:cubicBezTo>
                  <a:lnTo>
                    <a:pt x="460" y="1256"/>
                  </a:lnTo>
                  <a:cubicBezTo>
                    <a:pt x="482" y="1284"/>
                    <a:pt x="494" y="1319"/>
                    <a:pt x="489" y="1353"/>
                  </a:cubicBezTo>
                  <a:lnTo>
                    <a:pt x="397" y="1890"/>
                  </a:lnTo>
                  <a:cubicBezTo>
                    <a:pt x="383" y="1962"/>
                    <a:pt x="439" y="2020"/>
                    <a:pt x="503" y="2020"/>
                  </a:cubicBezTo>
                  <a:cubicBezTo>
                    <a:pt x="521" y="2020"/>
                    <a:pt x="540" y="2016"/>
                    <a:pt x="557" y="2006"/>
                  </a:cubicBezTo>
                  <a:lnTo>
                    <a:pt x="1038" y="1753"/>
                  </a:lnTo>
                  <a:cubicBezTo>
                    <a:pt x="1055" y="1745"/>
                    <a:pt x="1073" y="1741"/>
                    <a:pt x="1090" y="1741"/>
                  </a:cubicBezTo>
                  <a:cubicBezTo>
                    <a:pt x="1107" y="1741"/>
                    <a:pt x="1124" y="1745"/>
                    <a:pt x="1141" y="1753"/>
                  </a:cubicBezTo>
                  <a:lnTo>
                    <a:pt x="1622" y="2006"/>
                  </a:lnTo>
                  <a:cubicBezTo>
                    <a:pt x="1640" y="2016"/>
                    <a:pt x="1658" y="2020"/>
                    <a:pt x="1675" y="2020"/>
                  </a:cubicBezTo>
                  <a:cubicBezTo>
                    <a:pt x="1739" y="2020"/>
                    <a:pt x="1796" y="1962"/>
                    <a:pt x="1782" y="1890"/>
                  </a:cubicBezTo>
                  <a:lnTo>
                    <a:pt x="1691" y="1353"/>
                  </a:lnTo>
                  <a:cubicBezTo>
                    <a:pt x="1684" y="1319"/>
                    <a:pt x="1696" y="1284"/>
                    <a:pt x="1725" y="1256"/>
                  </a:cubicBezTo>
                  <a:lnTo>
                    <a:pt x="2114" y="878"/>
                  </a:lnTo>
                  <a:cubicBezTo>
                    <a:pt x="2177" y="815"/>
                    <a:pt x="2143" y="701"/>
                    <a:pt x="2051" y="688"/>
                  </a:cubicBezTo>
                  <a:lnTo>
                    <a:pt x="1512" y="614"/>
                  </a:lnTo>
                  <a:cubicBezTo>
                    <a:pt x="1478" y="608"/>
                    <a:pt x="1444" y="585"/>
                    <a:pt x="1427" y="551"/>
                  </a:cubicBezTo>
                  <a:lnTo>
                    <a:pt x="1187" y="64"/>
                  </a:lnTo>
                  <a:cubicBezTo>
                    <a:pt x="1167" y="22"/>
                    <a:pt x="1128" y="0"/>
                    <a:pt x="1089" y="0"/>
                  </a:cubicBezTo>
                  <a:close/>
                </a:path>
              </a:pathLst>
            </a:custGeom>
            <a:solidFill>
              <a:srgbClr val="FFE89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93" name="Google Shape;1593;p20"/>
          <p:cNvGrpSpPr/>
          <p:nvPr/>
        </p:nvGrpSpPr>
        <p:grpSpPr>
          <a:xfrm>
            <a:off x="2332801" y="-4070599"/>
            <a:ext cx="885867" cy="5626949"/>
            <a:chOff x="1674094" y="1477939"/>
            <a:chExt cx="183151" cy="1163362"/>
          </a:xfrm>
        </p:grpSpPr>
        <p:sp>
          <p:nvSpPr>
            <p:cNvPr id="1594" name="Google Shape;1594;p20"/>
            <p:cNvSpPr/>
            <p:nvPr/>
          </p:nvSpPr>
          <p:spPr>
            <a:xfrm>
              <a:off x="1674094" y="2560204"/>
              <a:ext cx="183151" cy="81097"/>
            </a:xfrm>
            <a:custGeom>
              <a:avLst/>
              <a:gdLst/>
              <a:ahLst/>
              <a:cxnLst/>
              <a:rect l="l" t="t" r="r" b="b"/>
              <a:pathLst>
                <a:path w="6493" h="2875" extrusionOk="0">
                  <a:moveTo>
                    <a:pt x="3184" y="0"/>
                  </a:moveTo>
                  <a:cubicBezTo>
                    <a:pt x="2525" y="0"/>
                    <a:pt x="1982" y="470"/>
                    <a:pt x="1850" y="1088"/>
                  </a:cubicBezTo>
                  <a:cubicBezTo>
                    <a:pt x="1821" y="1083"/>
                    <a:pt x="1798" y="1083"/>
                    <a:pt x="1769" y="1083"/>
                  </a:cubicBezTo>
                  <a:cubicBezTo>
                    <a:pt x="1266" y="1083"/>
                    <a:pt x="854" y="1461"/>
                    <a:pt x="796" y="1947"/>
                  </a:cubicBezTo>
                  <a:cubicBezTo>
                    <a:pt x="350" y="1976"/>
                    <a:pt x="1" y="2347"/>
                    <a:pt x="1" y="2793"/>
                  </a:cubicBezTo>
                  <a:lnTo>
                    <a:pt x="1" y="2874"/>
                  </a:lnTo>
                  <a:lnTo>
                    <a:pt x="6493" y="2874"/>
                  </a:lnTo>
                  <a:lnTo>
                    <a:pt x="6493" y="2793"/>
                  </a:lnTo>
                  <a:cubicBezTo>
                    <a:pt x="6493" y="2347"/>
                    <a:pt x="6149" y="1981"/>
                    <a:pt x="5703" y="1947"/>
                  </a:cubicBezTo>
                  <a:cubicBezTo>
                    <a:pt x="5753" y="1832"/>
                    <a:pt x="5782" y="1712"/>
                    <a:pt x="5782" y="1580"/>
                  </a:cubicBezTo>
                  <a:cubicBezTo>
                    <a:pt x="5782" y="1070"/>
                    <a:pt x="5370" y="658"/>
                    <a:pt x="4860" y="658"/>
                  </a:cubicBezTo>
                  <a:cubicBezTo>
                    <a:pt x="4695" y="658"/>
                    <a:pt x="4546" y="698"/>
                    <a:pt x="4408" y="774"/>
                  </a:cubicBezTo>
                  <a:cubicBezTo>
                    <a:pt x="4191" y="320"/>
                    <a:pt x="3727" y="0"/>
                    <a:pt x="31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5" name="Google Shape;1595;p20"/>
            <p:cNvSpPr/>
            <p:nvPr/>
          </p:nvSpPr>
          <p:spPr>
            <a:xfrm>
              <a:off x="1764668" y="1477939"/>
              <a:ext cx="1975" cy="1090192"/>
            </a:xfrm>
            <a:custGeom>
              <a:avLst/>
              <a:gdLst/>
              <a:ahLst/>
              <a:cxnLst/>
              <a:rect l="l" t="t" r="r" b="b"/>
              <a:pathLst>
                <a:path w="70" h="38649" extrusionOk="0">
                  <a:moveTo>
                    <a:pt x="1" y="0"/>
                  </a:moveTo>
                  <a:lnTo>
                    <a:pt x="1" y="38648"/>
                  </a:lnTo>
                  <a:lnTo>
                    <a:pt x="69" y="38648"/>
                  </a:lnTo>
                  <a:lnTo>
                    <a:pt x="6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96" name="Google Shape;1596;p20"/>
          <p:cNvGrpSpPr/>
          <p:nvPr/>
        </p:nvGrpSpPr>
        <p:grpSpPr>
          <a:xfrm>
            <a:off x="7439368" y="-4129732"/>
            <a:ext cx="885867" cy="5626949"/>
            <a:chOff x="1674094" y="1477939"/>
            <a:chExt cx="183151" cy="1163362"/>
          </a:xfrm>
        </p:grpSpPr>
        <p:sp>
          <p:nvSpPr>
            <p:cNvPr id="1597" name="Google Shape;1597;p20"/>
            <p:cNvSpPr/>
            <p:nvPr/>
          </p:nvSpPr>
          <p:spPr>
            <a:xfrm>
              <a:off x="1674094" y="2560204"/>
              <a:ext cx="183151" cy="81097"/>
            </a:xfrm>
            <a:custGeom>
              <a:avLst/>
              <a:gdLst/>
              <a:ahLst/>
              <a:cxnLst/>
              <a:rect l="l" t="t" r="r" b="b"/>
              <a:pathLst>
                <a:path w="6493" h="2875" extrusionOk="0">
                  <a:moveTo>
                    <a:pt x="3184" y="0"/>
                  </a:moveTo>
                  <a:cubicBezTo>
                    <a:pt x="2525" y="0"/>
                    <a:pt x="1982" y="470"/>
                    <a:pt x="1850" y="1088"/>
                  </a:cubicBezTo>
                  <a:cubicBezTo>
                    <a:pt x="1821" y="1083"/>
                    <a:pt x="1798" y="1083"/>
                    <a:pt x="1769" y="1083"/>
                  </a:cubicBezTo>
                  <a:cubicBezTo>
                    <a:pt x="1266" y="1083"/>
                    <a:pt x="854" y="1461"/>
                    <a:pt x="796" y="1947"/>
                  </a:cubicBezTo>
                  <a:cubicBezTo>
                    <a:pt x="350" y="1976"/>
                    <a:pt x="1" y="2347"/>
                    <a:pt x="1" y="2793"/>
                  </a:cubicBezTo>
                  <a:lnTo>
                    <a:pt x="1" y="2874"/>
                  </a:lnTo>
                  <a:lnTo>
                    <a:pt x="6493" y="2874"/>
                  </a:lnTo>
                  <a:lnTo>
                    <a:pt x="6493" y="2793"/>
                  </a:lnTo>
                  <a:cubicBezTo>
                    <a:pt x="6493" y="2347"/>
                    <a:pt x="6149" y="1981"/>
                    <a:pt x="5703" y="1947"/>
                  </a:cubicBezTo>
                  <a:cubicBezTo>
                    <a:pt x="5753" y="1832"/>
                    <a:pt x="5782" y="1712"/>
                    <a:pt x="5782" y="1580"/>
                  </a:cubicBezTo>
                  <a:cubicBezTo>
                    <a:pt x="5782" y="1070"/>
                    <a:pt x="5370" y="658"/>
                    <a:pt x="4860" y="658"/>
                  </a:cubicBezTo>
                  <a:cubicBezTo>
                    <a:pt x="4695" y="658"/>
                    <a:pt x="4546" y="698"/>
                    <a:pt x="4408" y="774"/>
                  </a:cubicBezTo>
                  <a:cubicBezTo>
                    <a:pt x="4191" y="320"/>
                    <a:pt x="3727" y="0"/>
                    <a:pt x="31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8" name="Google Shape;1598;p20"/>
            <p:cNvSpPr/>
            <p:nvPr/>
          </p:nvSpPr>
          <p:spPr>
            <a:xfrm>
              <a:off x="1764668" y="1477939"/>
              <a:ext cx="1975" cy="1090192"/>
            </a:xfrm>
            <a:custGeom>
              <a:avLst/>
              <a:gdLst/>
              <a:ahLst/>
              <a:cxnLst/>
              <a:rect l="l" t="t" r="r" b="b"/>
              <a:pathLst>
                <a:path w="70" h="38649" extrusionOk="0">
                  <a:moveTo>
                    <a:pt x="1" y="0"/>
                  </a:moveTo>
                  <a:lnTo>
                    <a:pt x="1" y="38648"/>
                  </a:lnTo>
                  <a:lnTo>
                    <a:pt x="69" y="38648"/>
                  </a:lnTo>
                  <a:lnTo>
                    <a:pt x="6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99" name="Google Shape;1599;p20"/>
          <p:cNvGrpSpPr/>
          <p:nvPr/>
        </p:nvGrpSpPr>
        <p:grpSpPr>
          <a:xfrm rot="-3599983" flipH="1">
            <a:off x="10108325" y="-78294"/>
            <a:ext cx="1120009" cy="2421583"/>
            <a:chOff x="4773700" y="4444775"/>
            <a:chExt cx="332100" cy="718100"/>
          </a:xfrm>
        </p:grpSpPr>
        <p:sp>
          <p:nvSpPr>
            <p:cNvPr id="1600" name="Google Shape;1600;p20"/>
            <p:cNvSpPr/>
            <p:nvPr/>
          </p:nvSpPr>
          <p:spPr>
            <a:xfrm>
              <a:off x="4773700" y="5131650"/>
              <a:ext cx="332100" cy="31225"/>
            </a:xfrm>
            <a:custGeom>
              <a:avLst/>
              <a:gdLst/>
              <a:ahLst/>
              <a:cxnLst/>
              <a:rect l="l" t="t" r="r" b="b"/>
              <a:pathLst>
                <a:path w="13284" h="1249" extrusionOk="0">
                  <a:moveTo>
                    <a:pt x="618" y="1"/>
                  </a:moveTo>
                  <a:cubicBezTo>
                    <a:pt x="280" y="1"/>
                    <a:pt x="1" y="280"/>
                    <a:pt x="1" y="625"/>
                  </a:cubicBezTo>
                  <a:cubicBezTo>
                    <a:pt x="1" y="970"/>
                    <a:pt x="280" y="1249"/>
                    <a:pt x="618" y="1249"/>
                  </a:cubicBezTo>
                  <a:lnTo>
                    <a:pt x="12660" y="1249"/>
                  </a:lnTo>
                  <a:cubicBezTo>
                    <a:pt x="13005" y="1249"/>
                    <a:pt x="13284" y="970"/>
                    <a:pt x="13284" y="625"/>
                  </a:cubicBezTo>
                  <a:cubicBezTo>
                    <a:pt x="13284" y="280"/>
                    <a:pt x="13005" y="1"/>
                    <a:pt x="126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1" name="Google Shape;1601;p20"/>
            <p:cNvSpPr/>
            <p:nvPr/>
          </p:nvSpPr>
          <p:spPr>
            <a:xfrm>
              <a:off x="4987175" y="4600425"/>
              <a:ext cx="103025" cy="50050"/>
            </a:xfrm>
            <a:custGeom>
              <a:avLst/>
              <a:gdLst/>
              <a:ahLst/>
              <a:cxnLst/>
              <a:rect l="l" t="t" r="r" b="b"/>
              <a:pathLst>
                <a:path w="4121" h="2002" extrusionOk="0">
                  <a:moveTo>
                    <a:pt x="0" y="0"/>
                  </a:moveTo>
                  <a:lnTo>
                    <a:pt x="0" y="2001"/>
                  </a:lnTo>
                  <a:lnTo>
                    <a:pt x="4121" y="2001"/>
                  </a:lnTo>
                  <a:lnTo>
                    <a:pt x="2118" y="0"/>
                  </a:lnTo>
                  <a:close/>
                </a:path>
              </a:pathLst>
            </a:custGeom>
            <a:solidFill>
              <a:srgbClr val="B1B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2" name="Google Shape;1602;p20"/>
            <p:cNvSpPr/>
            <p:nvPr/>
          </p:nvSpPr>
          <p:spPr>
            <a:xfrm>
              <a:off x="4987175" y="4444775"/>
              <a:ext cx="103025" cy="50075"/>
            </a:xfrm>
            <a:custGeom>
              <a:avLst/>
              <a:gdLst/>
              <a:ahLst/>
              <a:cxnLst/>
              <a:rect l="l" t="t" r="r" b="b"/>
              <a:pathLst>
                <a:path w="4121" h="2003" extrusionOk="0">
                  <a:moveTo>
                    <a:pt x="0" y="0"/>
                  </a:moveTo>
                  <a:lnTo>
                    <a:pt x="0" y="2003"/>
                  </a:lnTo>
                  <a:lnTo>
                    <a:pt x="2118" y="2003"/>
                  </a:lnTo>
                  <a:lnTo>
                    <a:pt x="4121" y="0"/>
                  </a:lnTo>
                  <a:close/>
                </a:path>
              </a:pathLst>
            </a:custGeom>
            <a:solidFill>
              <a:srgbClr val="B1B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3" name="Google Shape;1603;p20"/>
            <p:cNvSpPr/>
            <p:nvPr/>
          </p:nvSpPr>
          <p:spPr>
            <a:xfrm>
              <a:off x="4931300" y="4974050"/>
              <a:ext cx="117975" cy="173225"/>
            </a:xfrm>
            <a:custGeom>
              <a:avLst/>
              <a:gdLst/>
              <a:ahLst/>
              <a:cxnLst/>
              <a:rect l="l" t="t" r="r" b="b"/>
              <a:pathLst>
                <a:path w="4719" h="6929" extrusionOk="0">
                  <a:moveTo>
                    <a:pt x="715" y="1"/>
                  </a:moveTo>
                  <a:lnTo>
                    <a:pt x="1" y="417"/>
                  </a:lnTo>
                  <a:lnTo>
                    <a:pt x="3756" y="6929"/>
                  </a:lnTo>
                  <a:lnTo>
                    <a:pt x="4718" y="6929"/>
                  </a:lnTo>
                  <a:lnTo>
                    <a:pt x="715" y="1"/>
                  </a:lnTo>
                  <a:close/>
                </a:path>
              </a:pathLst>
            </a:custGeom>
            <a:solidFill>
              <a:srgbClr val="B1B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4" name="Google Shape;1604;p20"/>
            <p:cNvSpPr/>
            <p:nvPr/>
          </p:nvSpPr>
          <p:spPr>
            <a:xfrm>
              <a:off x="4830225" y="4974050"/>
              <a:ext cx="117975" cy="173225"/>
            </a:xfrm>
            <a:custGeom>
              <a:avLst/>
              <a:gdLst/>
              <a:ahLst/>
              <a:cxnLst/>
              <a:rect l="l" t="t" r="r" b="b"/>
              <a:pathLst>
                <a:path w="4719" h="6929" extrusionOk="0">
                  <a:moveTo>
                    <a:pt x="3998" y="1"/>
                  </a:moveTo>
                  <a:lnTo>
                    <a:pt x="1" y="6929"/>
                  </a:lnTo>
                  <a:lnTo>
                    <a:pt x="963" y="6929"/>
                  </a:lnTo>
                  <a:lnTo>
                    <a:pt x="4719" y="417"/>
                  </a:lnTo>
                  <a:lnTo>
                    <a:pt x="3998" y="1"/>
                  </a:lnTo>
                  <a:close/>
                </a:path>
              </a:pathLst>
            </a:custGeom>
            <a:solidFill>
              <a:srgbClr val="B1B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5" name="Google Shape;1605;p20"/>
            <p:cNvSpPr/>
            <p:nvPr/>
          </p:nvSpPr>
          <p:spPr>
            <a:xfrm>
              <a:off x="4929350" y="4640075"/>
              <a:ext cx="20800" cy="69375"/>
            </a:xfrm>
            <a:custGeom>
              <a:avLst/>
              <a:gdLst/>
              <a:ahLst/>
              <a:cxnLst/>
              <a:rect l="l" t="t" r="r" b="b"/>
              <a:pathLst>
                <a:path w="832" h="2775" extrusionOk="0">
                  <a:moveTo>
                    <a:pt x="1" y="0"/>
                  </a:moveTo>
                  <a:lnTo>
                    <a:pt x="1" y="2775"/>
                  </a:lnTo>
                  <a:lnTo>
                    <a:pt x="832" y="2775"/>
                  </a:lnTo>
                  <a:lnTo>
                    <a:pt x="832" y="0"/>
                  </a:lnTo>
                  <a:close/>
                </a:path>
              </a:pathLst>
            </a:custGeom>
            <a:solidFill>
              <a:srgbClr val="B1B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6" name="Google Shape;1606;p20"/>
            <p:cNvSpPr/>
            <p:nvPr/>
          </p:nvSpPr>
          <p:spPr>
            <a:xfrm>
              <a:off x="4954200" y="4537200"/>
              <a:ext cx="20650" cy="113275"/>
            </a:xfrm>
            <a:custGeom>
              <a:avLst/>
              <a:gdLst/>
              <a:ahLst/>
              <a:cxnLst/>
              <a:rect l="l" t="t" r="r" b="b"/>
              <a:pathLst>
                <a:path w="826" h="4531" extrusionOk="0">
                  <a:moveTo>
                    <a:pt x="410" y="1"/>
                  </a:moveTo>
                  <a:cubicBezTo>
                    <a:pt x="182" y="1"/>
                    <a:pt x="0" y="190"/>
                    <a:pt x="0" y="417"/>
                  </a:cubicBezTo>
                  <a:lnTo>
                    <a:pt x="0" y="4115"/>
                  </a:lnTo>
                  <a:cubicBezTo>
                    <a:pt x="0" y="4343"/>
                    <a:pt x="182" y="4530"/>
                    <a:pt x="410" y="4530"/>
                  </a:cubicBezTo>
                  <a:cubicBezTo>
                    <a:pt x="644" y="4530"/>
                    <a:pt x="825" y="4343"/>
                    <a:pt x="825" y="4115"/>
                  </a:cubicBezTo>
                  <a:lnTo>
                    <a:pt x="825" y="417"/>
                  </a:lnTo>
                  <a:cubicBezTo>
                    <a:pt x="825" y="190"/>
                    <a:pt x="644" y="1"/>
                    <a:pt x="410" y="1"/>
                  </a:cubicBezTo>
                  <a:close/>
                </a:path>
              </a:pathLst>
            </a:custGeom>
            <a:solidFill>
              <a:srgbClr val="B1B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7" name="Google Shape;1607;p20"/>
            <p:cNvSpPr/>
            <p:nvPr/>
          </p:nvSpPr>
          <p:spPr>
            <a:xfrm>
              <a:off x="5044850" y="4463125"/>
              <a:ext cx="45350" cy="169025"/>
            </a:xfrm>
            <a:custGeom>
              <a:avLst/>
              <a:gdLst/>
              <a:ahLst/>
              <a:cxnLst/>
              <a:rect l="l" t="t" r="r" b="b"/>
              <a:pathLst>
                <a:path w="1814" h="6761" extrusionOk="0">
                  <a:moveTo>
                    <a:pt x="1814" y="1"/>
                  </a:moveTo>
                  <a:lnTo>
                    <a:pt x="0" y="1269"/>
                  </a:lnTo>
                  <a:lnTo>
                    <a:pt x="0" y="5492"/>
                  </a:lnTo>
                  <a:lnTo>
                    <a:pt x="1814" y="6760"/>
                  </a:lnTo>
                  <a:lnTo>
                    <a:pt x="1814" y="1"/>
                  </a:lnTo>
                  <a:close/>
                </a:path>
              </a:pathLst>
            </a:custGeom>
            <a:solidFill>
              <a:srgbClr val="8686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8" name="Google Shape;1608;p20"/>
            <p:cNvSpPr/>
            <p:nvPr/>
          </p:nvSpPr>
          <p:spPr>
            <a:xfrm>
              <a:off x="4844850" y="4478875"/>
              <a:ext cx="222600" cy="137475"/>
            </a:xfrm>
            <a:custGeom>
              <a:avLst/>
              <a:gdLst/>
              <a:ahLst/>
              <a:cxnLst/>
              <a:rect l="l" t="t" r="r" b="b"/>
              <a:pathLst>
                <a:path w="8904" h="5499" extrusionOk="0">
                  <a:moveTo>
                    <a:pt x="1815" y="1"/>
                  </a:moveTo>
                  <a:cubicBezTo>
                    <a:pt x="813" y="1"/>
                    <a:pt x="1" y="1230"/>
                    <a:pt x="1" y="2750"/>
                  </a:cubicBezTo>
                  <a:cubicBezTo>
                    <a:pt x="1" y="4271"/>
                    <a:pt x="813" y="5498"/>
                    <a:pt x="1815" y="5498"/>
                  </a:cubicBezTo>
                  <a:lnTo>
                    <a:pt x="7091" y="5498"/>
                  </a:lnTo>
                  <a:cubicBezTo>
                    <a:pt x="8092" y="5498"/>
                    <a:pt x="8903" y="4271"/>
                    <a:pt x="8903" y="2750"/>
                  </a:cubicBezTo>
                  <a:cubicBezTo>
                    <a:pt x="8903" y="1230"/>
                    <a:pt x="8092" y="1"/>
                    <a:pt x="7091" y="1"/>
                  </a:cubicBezTo>
                  <a:close/>
                </a:path>
              </a:pathLst>
            </a:custGeom>
            <a:solidFill>
              <a:srgbClr val="4747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9" name="Google Shape;1609;p20"/>
            <p:cNvSpPr/>
            <p:nvPr/>
          </p:nvSpPr>
          <p:spPr>
            <a:xfrm>
              <a:off x="4987175" y="4489125"/>
              <a:ext cx="69900" cy="116850"/>
            </a:xfrm>
            <a:custGeom>
              <a:avLst/>
              <a:gdLst/>
              <a:ahLst/>
              <a:cxnLst/>
              <a:rect l="l" t="t" r="r" b="b"/>
              <a:pathLst>
                <a:path w="2796" h="4674" extrusionOk="0">
                  <a:moveTo>
                    <a:pt x="1398" y="1"/>
                  </a:moveTo>
                  <a:cubicBezTo>
                    <a:pt x="645" y="1"/>
                    <a:pt x="0" y="1072"/>
                    <a:pt x="0" y="2340"/>
                  </a:cubicBezTo>
                  <a:cubicBezTo>
                    <a:pt x="0" y="3607"/>
                    <a:pt x="645" y="4674"/>
                    <a:pt x="1398" y="4674"/>
                  </a:cubicBezTo>
                  <a:cubicBezTo>
                    <a:pt x="2157" y="4674"/>
                    <a:pt x="2795" y="3607"/>
                    <a:pt x="2795" y="2340"/>
                  </a:cubicBezTo>
                  <a:cubicBezTo>
                    <a:pt x="2795" y="1072"/>
                    <a:pt x="2157" y="1"/>
                    <a:pt x="139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0" name="Google Shape;1610;p20"/>
            <p:cNvSpPr/>
            <p:nvPr/>
          </p:nvSpPr>
          <p:spPr>
            <a:xfrm>
              <a:off x="4964600" y="4463125"/>
              <a:ext cx="45325" cy="169025"/>
            </a:xfrm>
            <a:custGeom>
              <a:avLst/>
              <a:gdLst/>
              <a:ahLst/>
              <a:cxnLst/>
              <a:rect l="l" t="t" r="r" b="b"/>
              <a:pathLst>
                <a:path w="1813" h="6761" extrusionOk="0">
                  <a:moveTo>
                    <a:pt x="1813" y="1"/>
                  </a:moveTo>
                  <a:lnTo>
                    <a:pt x="0" y="1269"/>
                  </a:lnTo>
                  <a:lnTo>
                    <a:pt x="0" y="5492"/>
                  </a:lnTo>
                  <a:lnTo>
                    <a:pt x="1813" y="6760"/>
                  </a:lnTo>
                  <a:lnTo>
                    <a:pt x="1813" y="1"/>
                  </a:lnTo>
                  <a:close/>
                </a:path>
              </a:pathLst>
            </a:custGeom>
            <a:solidFill>
              <a:srgbClr val="8686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1" name="Google Shape;1611;p20"/>
            <p:cNvSpPr/>
            <p:nvPr/>
          </p:nvSpPr>
          <p:spPr>
            <a:xfrm>
              <a:off x="4904475" y="4537200"/>
              <a:ext cx="70375" cy="113275"/>
            </a:xfrm>
            <a:custGeom>
              <a:avLst/>
              <a:gdLst/>
              <a:ahLst/>
              <a:cxnLst/>
              <a:rect l="l" t="t" r="r" b="b"/>
              <a:pathLst>
                <a:path w="2815" h="4531" extrusionOk="0">
                  <a:moveTo>
                    <a:pt x="417" y="1"/>
                  </a:moveTo>
                  <a:cubicBezTo>
                    <a:pt x="189" y="1"/>
                    <a:pt x="0" y="190"/>
                    <a:pt x="0" y="417"/>
                  </a:cubicBezTo>
                  <a:lnTo>
                    <a:pt x="0" y="4115"/>
                  </a:lnTo>
                  <a:cubicBezTo>
                    <a:pt x="0" y="4343"/>
                    <a:pt x="189" y="4530"/>
                    <a:pt x="417" y="4530"/>
                  </a:cubicBezTo>
                  <a:lnTo>
                    <a:pt x="2399" y="4530"/>
                  </a:lnTo>
                  <a:cubicBezTo>
                    <a:pt x="2633" y="4530"/>
                    <a:pt x="2814" y="4343"/>
                    <a:pt x="2814" y="4115"/>
                  </a:cubicBezTo>
                  <a:cubicBezTo>
                    <a:pt x="2814" y="3881"/>
                    <a:pt x="2633" y="3699"/>
                    <a:pt x="2399" y="3699"/>
                  </a:cubicBezTo>
                  <a:lnTo>
                    <a:pt x="833" y="3699"/>
                  </a:lnTo>
                  <a:lnTo>
                    <a:pt x="833" y="417"/>
                  </a:lnTo>
                  <a:cubicBezTo>
                    <a:pt x="833" y="190"/>
                    <a:pt x="645" y="1"/>
                    <a:pt x="417" y="1"/>
                  </a:cubicBezTo>
                  <a:close/>
                </a:path>
              </a:pathLst>
            </a:custGeom>
            <a:solidFill>
              <a:srgbClr val="B1B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2" name="Google Shape;1612;p20"/>
            <p:cNvSpPr/>
            <p:nvPr/>
          </p:nvSpPr>
          <p:spPr>
            <a:xfrm>
              <a:off x="4924125" y="4699025"/>
              <a:ext cx="31225" cy="448250"/>
            </a:xfrm>
            <a:custGeom>
              <a:avLst/>
              <a:gdLst/>
              <a:ahLst/>
              <a:cxnLst/>
              <a:rect l="l" t="t" r="r" b="b"/>
              <a:pathLst>
                <a:path w="1249" h="17930" extrusionOk="0">
                  <a:moveTo>
                    <a:pt x="1" y="0"/>
                  </a:moveTo>
                  <a:lnTo>
                    <a:pt x="1" y="17930"/>
                  </a:lnTo>
                  <a:lnTo>
                    <a:pt x="1248" y="17930"/>
                  </a:lnTo>
                  <a:lnTo>
                    <a:pt x="1248" y="0"/>
                  </a:lnTo>
                  <a:close/>
                </a:path>
              </a:pathLst>
            </a:custGeom>
            <a:solidFill>
              <a:srgbClr val="4747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613" name="Google Shape;1613;p20"/>
          <p:cNvSpPr/>
          <p:nvPr/>
        </p:nvSpPr>
        <p:spPr>
          <a:xfrm rot="-899765" flipH="1">
            <a:off x="5893077" y="1306855"/>
            <a:ext cx="4475617" cy="3225704"/>
          </a:xfrm>
          <a:custGeom>
            <a:avLst/>
            <a:gdLst/>
            <a:ahLst/>
            <a:cxnLst/>
            <a:rect l="l" t="t" r="r" b="b"/>
            <a:pathLst>
              <a:path w="152781" h="96774" extrusionOk="0">
                <a:moveTo>
                  <a:pt x="7489" y="0"/>
                </a:moveTo>
                <a:lnTo>
                  <a:pt x="152781" y="46863"/>
                </a:lnTo>
                <a:lnTo>
                  <a:pt x="83439" y="96774"/>
                </a:lnTo>
                <a:lnTo>
                  <a:pt x="0" y="6096"/>
                </a:lnTo>
                <a:close/>
              </a:path>
            </a:pathLst>
          </a:custGeom>
          <a:gradFill>
            <a:gsLst>
              <a:gs pos="0">
                <a:srgbClr val="FFE89A">
                  <a:alpha val="48235"/>
                </a:srgbClr>
              </a:gs>
              <a:gs pos="66000">
                <a:srgbClr val="FFF4CD">
                  <a:alpha val="0"/>
                </a:srgbClr>
              </a:gs>
              <a:gs pos="100000">
                <a:srgbClr val="FFFFFF">
                  <a:alpha val="0"/>
                </a:srgbClr>
              </a:gs>
            </a:gsLst>
            <a:lin ang="2700006" scaled="0"/>
          </a:gradFill>
          <a:ln>
            <a:noFill/>
          </a:ln>
        </p:spPr>
      </p:sp>
      <p:grpSp>
        <p:nvGrpSpPr>
          <p:cNvPr id="1614" name="Google Shape;1614;p20"/>
          <p:cNvGrpSpPr/>
          <p:nvPr/>
        </p:nvGrpSpPr>
        <p:grpSpPr>
          <a:xfrm>
            <a:off x="-1895766" y="-159299"/>
            <a:ext cx="15984412" cy="7413988"/>
            <a:chOff x="-1421825" y="-119475"/>
            <a:chExt cx="11988309" cy="5560491"/>
          </a:xfrm>
        </p:grpSpPr>
        <p:sp>
          <p:nvSpPr>
            <p:cNvPr id="1615" name="Google Shape;1615;p20"/>
            <p:cNvSpPr/>
            <p:nvPr/>
          </p:nvSpPr>
          <p:spPr>
            <a:xfrm>
              <a:off x="-13702" y="4374189"/>
              <a:ext cx="9172746" cy="1066823"/>
            </a:xfrm>
            <a:custGeom>
              <a:avLst/>
              <a:gdLst/>
              <a:ahLst/>
              <a:cxnLst/>
              <a:rect l="l" t="t" r="r" b="b"/>
              <a:pathLst>
                <a:path w="99739" h="11600" extrusionOk="0">
                  <a:moveTo>
                    <a:pt x="1" y="1"/>
                  </a:moveTo>
                  <a:lnTo>
                    <a:pt x="1" y="11600"/>
                  </a:lnTo>
                  <a:lnTo>
                    <a:pt x="99739" y="11600"/>
                  </a:lnTo>
                  <a:lnTo>
                    <a:pt x="99739" y="1"/>
                  </a:lnTo>
                  <a:close/>
                </a:path>
              </a:pathLst>
            </a:custGeom>
            <a:solidFill>
              <a:srgbClr val="AC6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6" name="Google Shape;1616;p20"/>
            <p:cNvSpPr/>
            <p:nvPr/>
          </p:nvSpPr>
          <p:spPr>
            <a:xfrm>
              <a:off x="-13702" y="4120173"/>
              <a:ext cx="9172746" cy="508212"/>
            </a:xfrm>
            <a:custGeom>
              <a:avLst/>
              <a:gdLst/>
              <a:ahLst/>
              <a:cxnLst/>
              <a:rect l="l" t="t" r="r" b="b"/>
              <a:pathLst>
                <a:path w="99739" h="5526" extrusionOk="0">
                  <a:moveTo>
                    <a:pt x="1" y="1"/>
                  </a:moveTo>
                  <a:lnTo>
                    <a:pt x="1" y="5525"/>
                  </a:lnTo>
                  <a:lnTo>
                    <a:pt x="99739" y="5525"/>
                  </a:lnTo>
                  <a:lnTo>
                    <a:pt x="99739" y="1"/>
                  </a:lnTo>
                  <a:close/>
                </a:path>
              </a:pathLst>
            </a:custGeom>
            <a:solidFill>
              <a:srgbClr val="F8A9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7" name="Google Shape;1617;p20"/>
            <p:cNvSpPr/>
            <p:nvPr/>
          </p:nvSpPr>
          <p:spPr>
            <a:xfrm>
              <a:off x="8294463" y="2817343"/>
              <a:ext cx="864311" cy="2365680"/>
            </a:xfrm>
            <a:custGeom>
              <a:avLst/>
              <a:gdLst/>
              <a:ahLst/>
              <a:cxnLst/>
              <a:rect l="l" t="t" r="r" b="b"/>
              <a:pathLst>
                <a:path w="9398" h="25723" extrusionOk="0">
                  <a:moveTo>
                    <a:pt x="9398" y="1"/>
                  </a:moveTo>
                  <a:cubicBezTo>
                    <a:pt x="3529" y="6947"/>
                    <a:pt x="1" y="15921"/>
                    <a:pt x="1" y="25722"/>
                  </a:cubicBezTo>
                  <a:lnTo>
                    <a:pt x="9398" y="25722"/>
                  </a:lnTo>
                  <a:lnTo>
                    <a:pt x="9398" y="1"/>
                  </a:lnTo>
                  <a:close/>
                </a:path>
              </a:pathLst>
            </a:custGeom>
            <a:solidFill>
              <a:srgbClr val="C232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8" name="Google Shape;1618;p20"/>
            <p:cNvSpPr/>
            <p:nvPr/>
          </p:nvSpPr>
          <p:spPr>
            <a:xfrm>
              <a:off x="8529901" y="3357655"/>
              <a:ext cx="628874" cy="1825371"/>
            </a:xfrm>
            <a:custGeom>
              <a:avLst/>
              <a:gdLst/>
              <a:ahLst/>
              <a:cxnLst/>
              <a:rect l="l" t="t" r="r" b="b"/>
              <a:pathLst>
                <a:path w="6838" h="19848" extrusionOk="0">
                  <a:moveTo>
                    <a:pt x="5284" y="1"/>
                  </a:moveTo>
                  <a:cubicBezTo>
                    <a:pt x="1925" y="5843"/>
                    <a:pt x="0" y="12620"/>
                    <a:pt x="0" y="19847"/>
                  </a:cubicBezTo>
                  <a:lnTo>
                    <a:pt x="2567" y="19847"/>
                  </a:lnTo>
                  <a:cubicBezTo>
                    <a:pt x="2567" y="13387"/>
                    <a:pt x="4108" y="7286"/>
                    <a:pt x="6838" y="1885"/>
                  </a:cubicBezTo>
                  <a:lnTo>
                    <a:pt x="6838" y="1015"/>
                  </a:lnTo>
                  <a:cubicBezTo>
                    <a:pt x="6311" y="689"/>
                    <a:pt x="5791" y="352"/>
                    <a:pt x="5284" y="1"/>
                  </a:cubicBezTo>
                  <a:close/>
                </a:path>
              </a:pathLst>
            </a:custGeom>
            <a:solidFill>
              <a:srgbClr val="AB1E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9" name="Google Shape;1619;p20"/>
            <p:cNvSpPr/>
            <p:nvPr/>
          </p:nvSpPr>
          <p:spPr>
            <a:xfrm>
              <a:off x="8765983" y="3530923"/>
              <a:ext cx="392793" cy="1652104"/>
            </a:xfrm>
            <a:custGeom>
              <a:avLst/>
              <a:gdLst/>
              <a:ahLst/>
              <a:cxnLst/>
              <a:rect l="l" t="t" r="r" b="b"/>
              <a:pathLst>
                <a:path w="4271" h="17964" extrusionOk="0">
                  <a:moveTo>
                    <a:pt x="4271" y="1"/>
                  </a:moveTo>
                  <a:cubicBezTo>
                    <a:pt x="1541" y="5402"/>
                    <a:pt x="0" y="11503"/>
                    <a:pt x="0" y="17963"/>
                  </a:cubicBezTo>
                  <a:lnTo>
                    <a:pt x="4271" y="17963"/>
                  </a:lnTo>
                  <a:lnTo>
                    <a:pt x="4271" y="1"/>
                  </a:lnTo>
                  <a:close/>
                </a:path>
              </a:pathLst>
            </a:custGeom>
            <a:solidFill>
              <a:srgbClr val="C232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0" name="Google Shape;1620;p20"/>
            <p:cNvSpPr/>
            <p:nvPr/>
          </p:nvSpPr>
          <p:spPr>
            <a:xfrm>
              <a:off x="9002065" y="4120163"/>
              <a:ext cx="156713" cy="1062868"/>
            </a:xfrm>
            <a:custGeom>
              <a:avLst/>
              <a:gdLst/>
              <a:ahLst/>
              <a:cxnLst/>
              <a:rect l="l" t="t" r="r" b="b"/>
              <a:pathLst>
                <a:path w="1704" h="11557" extrusionOk="0">
                  <a:moveTo>
                    <a:pt x="1704" y="1"/>
                  </a:moveTo>
                  <a:cubicBezTo>
                    <a:pt x="598" y="3660"/>
                    <a:pt x="1" y="7540"/>
                    <a:pt x="1" y="11556"/>
                  </a:cubicBezTo>
                  <a:lnTo>
                    <a:pt x="1704" y="11556"/>
                  </a:lnTo>
                  <a:lnTo>
                    <a:pt x="1704" y="1"/>
                  </a:lnTo>
                  <a:close/>
                </a:path>
              </a:pathLst>
            </a:custGeom>
            <a:solidFill>
              <a:srgbClr val="AB1E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1" name="Google Shape;1621;p20"/>
            <p:cNvSpPr/>
            <p:nvPr/>
          </p:nvSpPr>
          <p:spPr>
            <a:xfrm>
              <a:off x="7430331" y="-119475"/>
              <a:ext cx="1728437" cy="3570454"/>
            </a:xfrm>
            <a:custGeom>
              <a:avLst/>
              <a:gdLst/>
              <a:ahLst/>
              <a:cxnLst/>
              <a:rect l="l" t="t" r="r" b="b"/>
              <a:pathLst>
                <a:path w="18794" h="38823" extrusionOk="0">
                  <a:moveTo>
                    <a:pt x="0" y="0"/>
                  </a:moveTo>
                  <a:lnTo>
                    <a:pt x="0" y="4958"/>
                  </a:lnTo>
                  <a:cubicBezTo>
                    <a:pt x="0" y="19243"/>
                    <a:pt x="7505" y="31778"/>
                    <a:pt x="18794" y="38823"/>
                  </a:cubicBezTo>
                  <a:lnTo>
                    <a:pt x="18794" y="0"/>
                  </a:lnTo>
                  <a:close/>
                </a:path>
              </a:pathLst>
            </a:custGeom>
            <a:solidFill>
              <a:srgbClr val="C232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2" name="Google Shape;1622;p20"/>
            <p:cNvSpPr/>
            <p:nvPr/>
          </p:nvSpPr>
          <p:spPr>
            <a:xfrm>
              <a:off x="7668712" y="476938"/>
              <a:ext cx="1490057" cy="2813838"/>
            </a:xfrm>
            <a:custGeom>
              <a:avLst/>
              <a:gdLst/>
              <a:ahLst/>
              <a:cxnLst/>
              <a:rect l="l" t="t" r="r" b="b"/>
              <a:pathLst>
                <a:path w="16202" h="30596" extrusionOk="0">
                  <a:moveTo>
                    <a:pt x="0" y="0"/>
                  </a:moveTo>
                  <a:lnTo>
                    <a:pt x="0" y="0"/>
                  </a:lnTo>
                  <a:cubicBezTo>
                    <a:pt x="474" y="12549"/>
                    <a:pt x="6739" y="23610"/>
                    <a:pt x="16202" y="30596"/>
                  </a:cubicBezTo>
                  <a:lnTo>
                    <a:pt x="16202" y="28529"/>
                  </a:lnTo>
                  <a:cubicBezTo>
                    <a:pt x="8650" y="21933"/>
                    <a:pt x="3608" y="12543"/>
                    <a:pt x="2691" y="1970"/>
                  </a:cubicBezTo>
                  <a:cubicBezTo>
                    <a:pt x="1677" y="1476"/>
                    <a:pt x="768" y="807"/>
                    <a:pt x="0" y="0"/>
                  </a:cubicBezTo>
                  <a:close/>
                </a:path>
              </a:pathLst>
            </a:custGeom>
            <a:solidFill>
              <a:srgbClr val="AB1E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3" name="Google Shape;1623;p20"/>
            <p:cNvSpPr/>
            <p:nvPr/>
          </p:nvSpPr>
          <p:spPr>
            <a:xfrm>
              <a:off x="7901759" y="-119475"/>
              <a:ext cx="1257012" cy="3220150"/>
            </a:xfrm>
            <a:custGeom>
              <a:avLst/>
              <a:gdLst/>
              <a:ahLst/>
              <a:cxnLst/>
              <a:rect l="l" t="t" r="r" b="b"/>
              <a:pathLst>
                <a:path w="13668" h="35014" extrusionOk="0">
                  <a:moveTo>
                    <a:pt x="1" y="0"/>
                  </a:moveTo>
                  <a:lnTo>
                    <a:pt x="1" y="4958"/>
                  </a:lnTo>
                  <a:cubicBezTo>
                    <a:pt x="1" y="16949"/>
                    <a:pt x="5291" y="27704"/>
                    <a:pt x="13668" y="35014"/>
                  </a:cubicBezTo>
                  <a:lnTo>
                    <a:pt x="13668" y="0"/>
                  </a:lnTo>
                  <a:close/>
                </a:path>
              </a:pathLst>
            </a:custGeom>
            <a:solidFill>
              <a:srgbClr val="C232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4" name="Google Shape;1624;p20"/>
            <p:cNvSpPr/>
            <p:nvPr/>
          </p:nvSpPr>
          <p:spPr>
            <a:xfrm>
              <a:off x="8159362" y="734541"/>
              <a:ext cx="999411" cy="2140819"/>
            </a:xfrm>
            <a:custGeom>
              <a:avLst/>
              <a:gdLst/>
              <a:ahLst/>
              <a:cxnLst/>
              <a:rect l="l" t="t" r="r" b="b"/>
              <a:pathLst>
                <a:path w="10867" h="23278" extrusionOk="0">
                  <a:moveTo>
                    <a:pt x="1" y="0"/>
                  </a:moveTo>
                  <a:cubicBezTo>
                    <a:pt x="969" y="8995"/>
                    <a:pt x="4926" y="17092"/>
                    <a:pt x="10867" y="23278"/>
                  </a:cubicBezTo>
                  <a:lnTo>
                    <a:pt x="10867" y="20329"/>
                  </a:lnTo>
                  <a:cubicBezTo>
                    <a:pt x="6369" y="14622"/>
                    <a:pt x="3399" y="7657"/>
                    <a:pt x="2574" y="46"/>
                  </a:cubicBezTo>
                  <a:cubicBezTo>
                    <a:pt x="2211" y="92"/>
                    <a:pt x="1840" y="111"/>
                    <a:pt x="1470" y="111"/>
                  </a:cubicBezTo>
                  <a:cubicBezTo>
                    <a:pt x="969" y="111"/>
                    <a:pt x="475" y="72"/>
                    <a:pt x="1" y="0"/>
                  </a:cubicBezTo>
                  <a:close/>
                </a:path>
              </a:pathLst>
            </a:custGeom>
            <a:solidFill>
              <a:srgbClr val="AB1E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5" name="Google Shape;1625;p20"/>
            <p:cNvSpPr/>
            <p:nvPr/>
          </p:nvSpPr>
          <p:spPr>
            <a:xfrm>
              <a:off x="8373923" y="-119475"/>
              <a:ext cx="784851" cy="2723618"/>
            </a:xfrm>
            <a:custGeom>
              <a:avLst/>
              <a:gdLst/>
              <a:ahLst/>
              <a:cxnLst/>
              <a:rect l="l" t="t" r="r" b="b"/>
              <a:pathLst>
                <a:path w="8534" h="29615" extrusionOk="0">
                  <a:moveTo>
                    <a:pt x="1" y="0"/>
                  </a:moveTo>
                  <a:lnTo>
                    <a:pt x="1" y="4958"/>
                  </a:lnTo>
                  <a:cubicBezTo>
                    <a:pt x="1" y="14265"/>
                    <a:pt x="3192" y="22830"/>
                    <a:pt x="8534" y="29615"/>
                  </a:cubicBezTo>
                  <a:lnTo>
                    <a:pt x="8534" y="0"/>
                  </a:lnTo>
                  <a:close/>
                </a:path>
              </a:pathLst>
            </a:custGeom>
            <a:solidFill>
              <a:srgbClr val="C232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6" name="Google Shape;1626;p20"/>
            <p:cNvSpPr/>
            <p:nvPr/>
          </p:nvSpPr>
          <p:spPr>
            <a:xfrm>
              <a:off x="8625548" y="540856"/>
              <a:ext cx="533228" cy="1726230"/>
            </a:xfrm>
            <a:custGeom>
              <a:avLst/>
              <a:gdLst/>
              <a:ahLst/>
              <a:cxnLst/>
              <a:rect l="l" t="t" r="r" b="b"/>
              <a:pathLst>
                <a:path w="5798" h="18770" extrusionOk="0">
                  <a:moveTo>
                    <a:pt x="2457" y="1"/>
                  </a:moveTo>
                  <a:cubicBezTo>
                    <a:pt x="1729" y="619"/>
                    <a:pt x="897" y="1132"/>
                    <a:pt x="1" y="1503"/>
                  </a:cubicBezTo>
                  <a:cubicBezTo>
                    <a:pt x="585" y="7799"/>
                    <a:pt x="2633" y="13668"/>
                    <a:pt x="5798" y="18769"/>
                  </a:cubicBezTo>
                  <a:lnTo>
                    <a:pt x="5798" y="13908"/>
                  </a:lnTo>
                  <a:cubicBezTo>
                    <a:pt x="3893" y="9619"/>
                    <a:pt x="2730" y="4928"/>
                    <a:pt x="2457" y="1"/>
                  </a:cubicBezTo>
                  <a:close/>
                </a:path>
              </a:pathLst>
            </a:custGeom>
            <a:solidFill>
              <a:srgbClr val="AB1E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7" name="Google Shape;1627;p20"/>
            <p:cNvSpPr/>
            <p:nvPr/>
          </p:nvSpPr>
          <p:spPr>
            <a:xfrm>
              <a:off x="8846179" y="-119475"/>
              <a:ext cx="312598" cy="1939503"/>
            </a:xfrm>
            <a:custGeom>
              <a:avLst/>
              <a:gdLst/>
              <a:ahLst/>
              <a:cxnLst/>
              <a:rect l="l" t="t" r="r" b="b"/>
              <a:pathLst>
                <a:path w="3399" h="21089" extrusionOk="0">
                  <a:moveTo>
                    <a:pt x="0" y="0"/>
                  </a:moveTo>
                  <a:lnTo>
                    <a:pt x="0" y="4958"/>
                  </a:lnTo>
                  <a:cubicBezTo>
                    <a:pt x="0" y="10696"/>
                    <a:pt x="1215" y="16155"/>
                    <a:pt x="3399" y="21088"/>
                  </a:cubicBezTo>
                  <a:lnTo>
                    <a:pt x="3399" y="0"/>
                  </a:lnTo>
                  <a:close/>
                </a:path>
              </a:pathLst>
            </a:custGeom>
            <a:solidFill>
              <a:srgbClr val="C232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8" name="Google Shape;1628;p20"/>
            <p:cNvSpPr/>
            <p:nvPr/>
          </p:nvSpPr>
          <p:spPr>
            <a:xfrm>
              <a:off x="-14027" y="2817343"/>
              <a:ext cx="864311" cy="2365680"/>
            </a:xfrm>
            <a:custGeom>
              <a:avLst/>
              <a:gdLst/>
              <a:ahLst/>
              <a:cxnLst/>
              <a:rect l="l" t="t" r="r" b="b"/>
              <a:pathLst>
                <a:path w="9398" h="25723" extrusionOk="0">
                  <a:moveTo>
                    <a:pt x="1" y="1"/>
                  </a:moveTo>
                  <a:lnTo>
                    <a:pt x="1" y="25722"/>
                  </a:lnTo>
                  <a:lnTo>
                    <a:pt x="9397" y="25722"/>
                  </a:lnTo>
                  <a:cubicBezTo>
                    <a:pt x="9397" y="15921"/>
                    <a:pt x="5862" y="6947"/>
                    <a:pt x="1" y="1"/>
                  </a:cubicBezTo>
                  <a:close/>
                </a:path>
              </a:pathLst>
            </a:custGeom>
            <a:solidFill>
              <a:srgbClr val="C232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9" name="Google Shape;1629;p20"/>
            <p:cNvSpPr/>
            <p:nvPr/>
          </p:nvSpPr>
          <p:spPr>
            <a:xfrm>
              <a:off x="-14027" y="3357655"/>
              <a:ext cx="628230" cy="1825371"/>
            </a:xfrm>
            <a:custGeom>
              <a:avLst/>
              <a:gdLst/>
              <a:ahLst/>
              <a:cxnLst/>
              <a:rect l="l" t="t" r="r" b="b"/>
              <a:pathLst>
                <a:path w="6831" h="19848" extrusionOk="0">
                  <a:moveTo>
                    <a:pt x="1546" y="1"/>
                  </a:moveTo>
                  <a:cubicBezTo>
                    <a:pt x="1039" y="352"/>
                    <a:pt x="520" y="689"/>
                    <a:pt x="1" y="1015"/>
                  </a:cubicBezTo>
                  <a:lnTo>
                    <a:pt x="1" y="1885"/>
                  </a:lnTo>
                  <a:cubicBezTo>
                    <a:pt x="2724" y="7286"/>
                    <a:pt x="4263" y="13387"/>
                    <a:pt x="4263" y="19847"/>
                  </a:cubicBezTo>
                  <a:lnTo>
                    <a:pt x="6830" y="19847"/>
                  </a:lnTo>
                  <a:cubicBezTo>
                    <a:pt x="6830" y="12620"/>
                    <a:pt x="4907" y="5843"/>
                    <a:pt x="1546" y="1"/>
                  </a:cubicBezTo>
                  <a:close/>
                </a:path>
              </a:pathLst>
            </a:custGeom>
            <a:solidFill>
              <a:srgbClr val="AB1E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0" name="Google Shape;1630;p20"/>
            <p:cNvSpPr/>
            <p:nvPr/>
          </p:nvSpPr>
          <p:spPr>
            <a:xfrm>
              <a:off x="-14027" y="3530923"/>
              <a:ext cx="392149" cy="1652104"/>
            </a:xfrm>
            <a:custGeom>
              <a:avLst/>
              <a:gdLst/>
              <a:ahLst/>
              <a:cxnLst/>
              <a:rect l="l" t="t" r="r" b="b"/>
              <a:pathLst>
                <a:path w="4264" h="17964" extrusionOk="0">
                  <a:moveTo>
                    <a:pt x="1" y="1"/>
                  </a:moveTo>
                  <a:lnTo>
                    <a:pt x="1" y="17963"/>
                  </a:lnTo>
                  <a:lnTo>
                    <a:pt x="4263" y="17963"/>
                  </a:lnTo>
                  <a:cubicBezTo>
                    <a:pt x="4263" y="11503"/>
                    <a:pt x="2724" y="5402"/>
                    <a:pt x="1" y="1"/>
                  </a:cubicBezTo>
                  <a:close/>
                </a:path>
              </a:pathLst>
            </a:custGeom>
            <a:solidFill>
              <a:srgbClr val="C232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1" name="Google Shape;1631;p20"/>
            <p:cNvSpPr/>
            <p:nvPr/>
          </p:nvSpPr>
          <p:spPr>
            <a:xfrm>
              <a:off x="-14027" y="4120163"/>
              <a:ext cx="155977" cy="1062868"/>
            </a:xfrm>
            <a:custGeom>
              <a:avLst/>
              <a:gdLst/>
              <a:ahLst/>
              <a:cxnLst/>
              <a:rect l="l" t="t" r="r" b="b"/>
              <a:pathLst>
                <a:path w="1696" h="11557" extrusionOk="0">
                  <a:moveTo>
                    <a:pt x="1" y="1"/>
                  </a:moveTo>
                  <a:lnTo>
                    <a:pt x="1" y="11556"/>
                  </a:lnTo>
                  <a:lnTo>
                    <a:pt x="1696" y="11556"/>
                  </a:lnTo>
                  <a:cubicBezTo>
                    <a:pt x="1696" y="7540"/>
                    <a:pt x="1105" y="3660"/>
                    <a:pt x="1" y="1"/>
                  </a:cubicBezTo>
                  <a:close/>
                </a:path>
              </a:pathLst>
            </a:custGeom>
            <a:solidFill>
              <a:srgbClr val="AB1E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2" name="Google Shape;1632;p20"/>
            <p:cNvSpPr/>
            <p:nvPr/>
          </p:nvSpPr>
          <p:spPr>
            <a:xfrm>
              <a:off x="-14027" y="-119475"/>
              <a:ext cx="1728529" cy="3570454"/>
            </a:xfrm>
            <a:custGeom>
              <a:avLst/>
              <a:gdLst/>
              <a:ahLst/>
              <a:cxnLst/>
              <a:rect l="l" t="t" r="r" b="b"/>
              <a:pathLst>
                <a:path w="18795" h="38823" extrusionOk="0">
                  <a:moveTo>
                    <a:pt x="1" y="0"/>
                  </a:moveTo>
                  <a:lnTo>
                    <a:pt x="1" y="38823"/>
                  </a:lnTo>
                  <a:cubicBezTo>
                    <a:pt x="11281" y="31778"/>
                    <a:pt x="18794" y="19243"/>
                    <a:pt x="18794" y="4958"/>
                  </a:cubicBezTo>
                  <a:lnTo>
                    <a:pt x="18794" y="0"/>
                  </a:lnTo>
                  <a:close/>
                </a:path>
              </a:pathLst>
            </a:custGeom>
            <a:solidFill>
              <a:srgbClr val="C232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3" name="Google Shape;1633;p20"/>
            <p:cNvSpPr/>
            <p:nvPr/>
          </p:nvSpPr>
          <p:spPr>
            <a:xfrm>
              <a:off x="-14027" y="476938"/>
              <a:ext cx="1489414" cy="2813838"/>
            </a:xfrm>
            <a:custGeom>
              <a:avLst/>
              <a:gdLst/>
              <a:ahLst/>
              <a:cxnLst/>
              <a:rect l="l" t="t" r="r" b="b"/>
              <a:pathLst>
                <a:path w="16195" h="30596" extrusionOk="0">
                  <a:moveTo>
                    <a:pt x="16194" y="0"/>
                  </a:moveTo>
                  <a:cubicBezTo>
                    <a:pt x="15427" y="807"/>
                    <a:pt x="14518" y="1476"/>
                    <a:pt x="13510" y="1970"/>
                  </a:cubicBezTo>
                  <a:cubicBezTo>
                    <a:pt x="12588" y="12543"/>
                    <a:pt x="7545" y="21933"/>
                    <a:pt x="1" y="28529"/>
                  </a:cubicBezTo>
                  <a:lnTo>
                    <a:pt x="1" y="30596"/>
                  </a:lnTo>
                  <a:cubicBezTo>
                    <a:pt x="9461" y="23610"/>
                    <a:pt x="15726" y="12549"/>
                    <a:pt x="16194" y="0"/>
                  </a:cubicBezTo>
                  <a:close/>
                </a:path>
              </a:pathLst>
            </a:custGeom>
            <a:solidFill>
              <a:srgbClr val="AB1E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4" name="Google Shape;1634;p20"/>
            <p:cNvSpPr/>
            <p:nvPr/>
          </p:nvSpPr>
          <p:spPr>
            <a:xfrm>
              <a:off x="-14027" y="-119475"/>
              <a:ext cx="1256276" cy="3220150"/>
            </a:xfrm>
            <a:custGeom>
              <a:avLst/>
              <a:gdLst/>
              <a:ahLst/>
              <a:cxnLst/>
              <a:rect l="l" t="t" r="r" b="b"/>
              <a:pathLst>
                <a:path w="13660" h="35014" extrusionOk="0">
                  <a:moveTo>
                    <a:pt x="1" y="0"/>
                  </a:moveTo>
                  <a:lnTo>
                    <a:pt x="1" y="35014"/>
                  </a:lnTo>
                  <a:cubicBezTo>
                    <a:pt x="8370" y="27704"/>
                    <a:pt x="13660" y="16949"/>
                    <a:pt x="13660" y="4958"/>
                  </a:cubicBezTo>
                  <a:lnTo>
                    <a:pt x="13660" y="0"/>
                  </a:lnTo>
                  <a:close/>
                </a:path>
              </a:pathLst>
            </a:custGeom>
            <a:solidFill>
              <a:srgbClr val="C232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5" name="Google Shape;1635;p20"/>
            <p:cNvSpPr/>
            <p:nvPr/>
          </p:nvSpPr>
          <p:spPr>
            <a:xfrm>
              <a:off x="-14027" y="734541"/>
              <a:ext cx="998675" cy="2140819"/>
            </a:xfrm>
            <a:custGeom>
              <a:avLst/>
              <a:gdLst/>
              <a:ahLst/>
              <a:cxnLst/>
              <a:rect l="l" t="t" r="r" b="b"/>
              <a:pathLst>
                <a:path w="10859" h="23278" extrusionOk="0">
                  <a:moveTo>
                    <a:pt x="10859" y="0"/>
                  </a:moveTo>
                  <a:cubicBezTo>
                    <a:pt x="10385" y="72"/>
                    <a:pt x="9890" y="111"/>
                    <a:pt x="9397" y="111"/>
                  </a:cubicBezTo>
                  <a:cubicBezTo>
                    <a:pt x="9020" y="111"/>
                    <a:pt x="8650" y="92"/>
                    <a:pt x="8292" y="46"/>
                  </a:cubicBezTo>
                  <a:cubicBezTo>
                    <a:pt x="7460" y="7657"/>
                    <a:pt x="4491" y="14622"/>
                    <a:pt x="1" y="20329"/>
                  </a:cubicBezTo>
                  <a:lnTo>
                    <a:pt x="1" y="23278"/>
                  </a:lnTo>
                  <a:cubicBezTo>
                    <a:pt x="5933" y="17092"/>
                    <a:pt x="9890" y="8995"/>
                    <a:pt x="10859" y="0"/>
                  </a:cubicBezTo>
                  <a:close/>
                </a:path>
              </a:pathLst>
            </a:custGeom>
            <a:solidFill>
              <a:srgbClr val="AB1E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6" name="Google Shape;1636;p20"/>
            <p:cNvSpPr/>
            <p:nvPr/>
          </p:nvSpPr>
          <p:spPr>
            <a:xfrm>
              <a:off x="-14027" y="-119475"/>
              <a:ext cx="784115" cy="2723618"/>
            </a:xfrm>
            <a:custGeom>
              <a:avLst/>
              <a:gdLst/>
              <a:ahLst/>
              <a:cxnLst/>
              <a:rect l="l" t="t" r="r" b="b"/>
              <a:pathLst>
                <a:path w="8526" h="29615" extrusionOk="0">
                  <a:moveTo>
                    <a:pt x="1" y="0"/>
                  </a:moveTo>
                  <a:lnTo>
                    <a:pt x="1" y="29615"/>
                  </a:lnTo>
                  <a:cubicBezTo>
                    <a:pt x="5342" y="22830"/>
                    <a:pt x="8526" y="14265"/>
                    <a:pt x="8526" y="4958"/>
                  </a:cubicBezTo>
                  <a:lnTo>
                    <a:pt x="8526" y="0"/>
                  </a:lnTo>
                  <a:close/>
                </a:path>
              </a:pathLst>
            </a:custGeom>
            <a:solidFill>
              <a:srgbClr val="C232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7" name="Google Shape;1637;p20"/>
            <p:cNvSpPr/>
            <p:nvPr/>
          </p:nvSpPr>
          <p:spPr>
            <a:xfrm>
              <a:off x="-14027" y="540856"/>
              <a:ext cx="532492" cy="1726230"/>
            </a:xfrm>
            <a:custGeom>
              <a:avLst/>
              <a:gdLst/>
              <a:ahLst/>
              <a:cxnLst/>
              <a:rect l="l" t="t" r="r" b="b"/>
              <a:pathLst>
                <a:path w="5790" h="18770" extrusionOk="0">
                  <a:moveTo>
                    <a:pt x="3334" y="1"/>
                  </a:moveTo>
                  <a:cubicBezTo>
                    <a:pt x="3061" y="4928"/>
                    <a:pt x="1897" y="9619"/>
                    <a:pt x="1" y="13908"/>
                  </a:cubicBezTo>
                  <a:lnTo>
                    <a:pt x="1" y="18769"/>
                  </a:lnTo>
                  <a:cubicBezTo>
                    <a:pt x="3165" y="13668"/>
                    <a:pt x="5205" y="7799"/>
                    <a:pt x="5790" y="1503"/>
                  </a:cubicBezTo>
                  <a:cubicBezTo>
                    <a:pt x="4893" y="1132"/>
                    <a:pt x="4068" y="619"/>
                    <a:pt x="3334" y="1"/>
                  </a:cubicBezTo>
                  <a:close/>
                </a:path>
              </a:pathLst>
            </a:custGeom>
            <a:solidFill>
              <a:srgbClr val="AB1E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8" name="Google Shape;1638;p20"/>
            <p:cNvSpPr/>
            <p:nvPr/>
          </p:nvSpPr>
          <p:spPr>
            <a:xfrm>
              <a:off x="-14027" y="-119475"/>
              <a:ext cx="312046" cy="1939503"/>
            </a:xfrm>
            <a:custGeom>
              <a:avLst/>
              <a:gdLst/>
              <a:ahLst/>
              <a:cxnLst/>
              <a:rect l="l" t="t" r="r" b="b"/>
              <a:pathLst>
                <a:path w="3393" h="21089" extrusionOk="0">
                  <a:moveTo>
                    <a:pt x="1" y="0"/>
                  </a:moveTo>
                  <a:lnTo>
                    <a:pt x="1" y="21088"/>
                  </a:lnTo>
                  <a:cubicBezTo>
                    <a:pt x="2184" y="16155"/>
                    <a:pt x="3393" y="10696"/>
                    <a:pt x="3393" y="4958"/>
                  </a:cubicBezTo>
                  <a:lnTo>
                    <a:pt x="3393" y="0"/>
                  </a:lnTo>
                  <a:close/>
                </a:path>
              </a:pathLst>
            </a:custGeom>
            <a:solidFill>
              <a:srgbClr val="C232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9" name="Google Shape;1639;p20"/>
            <p:cNvSpPr/>
            <p:nvPr/>
          </p:nvSpPr>
          <p:spPr>
            <a:xfrm>
              <a:off x="7430331" y="-119475"/>
              <a:ext cx="1728437" cy="864311"/>
            </a:xfrm>
            <a:custGeom>
              <a:avLst/>
              <a:gdLst/>
              <a:ahLst/>
              <a:cxnLst/>
              <a:rect l="l" t="t" r="r" b="b"/>
              <a:pathLst>
                <a:path w="18794" h="9398" extrusionOk="0">
                  <a:moveTo>
                    <a:pt x="0" y="0"/>
                  </a:moveTo>
                  <a:cubicBezTo>
                    <a:pt x="0" y="5192"/>
                    <a:pt x="4205" y="9397"/>
                    <a:pt x="9397" y="9397"/>
                  </a:cubicBezTo>
                  <a:cubicBezTo>
                    <a:pt x="14583" y="9397"/>
                    <a:pt x="18794" y="5192"/>
                    <a:pt x="18794" y="0"/>
                  </a:cubicBezTo>
                  <a:close/>
                </a:path>
              </a:pathLst>
            </a:custGeom>
            <a:solidFill>
              <a:srgbClr val="D337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0" name="Google Shape;1640;p20"/>
            <p:cNvSpPr/>
            <p:nvPr/>
          </p:nvSpPr>
          <p:spPr>
            <a:xfrm>
              <a:off x="9018252" y="-119475"/>
              <a:ext cx="107694" cy="92"/>
            </a:xfrm>
            <a:custGeom>
              <a:avLst/>
              <a:gdLst/>
              <a:ahLst/>
              <a:cxnLst/>
              <a:rect l="l" t="t" r="r" b="b"/>
              <a:pathLst>
                <a:path w="1171" h="1" extrusionOk="0">
                  <a:moveTo>
                    <a:pt x="1171" y="0"/>
                  </a:moveTo>
                  <a:lnTo>
                    <a:pt x="1" y="0"/>
                  </a:lnTo>
                  <a:lnTo>
                    <a:pt x="1" y="0"/>
                  </a:lnTo>
                  <a:lnTo>
                    <a:pt x="1171" y="0"/>
                  </a:lnTo>
                  <a:close/>
                </a:path>
              </a:pathLst>
            </a:custGeom>
            <a:solidFill>
              <a:srgbClr val="B11E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1" name="Google Shape;1641;p20"/>
            <p:cNvSpPr/>
            <p:nvPr/>
          </p:nvSpPr>
          <p:spPr>
            <a:xfrm>
              <a:off x="7532415" y="-119475"/>
              <a:ext cx="37799" cy="92"/>
            </a:xfrm>
            <a:custGeom>
              <a:avLst/>
              <a:gdLst/>
              <a:ahLst/>
              <a:cxnLst/>
              <a:rect l="l" t="t" r="r" b="b"/>
              <a:pathLst>
                <a:path w="411" h="1" extrusionOk="0">
                  <a:moveTo>
                    <a:pt x="411" y="0"/>
                  </a:moveTo>
                  <a:lnTo>
                    <a:pt x="1" y="0"/>
                  </a:lnTo>
                  <a:lnTo>
                    <a:pt x="1" y="0"/>
                  </a:lnTo>
                  <a:lnTo>
                    <a:pt x="358" y="0"/>
                  </a:lnTo>
                  <a:lnTo>
                    <a:pt x="358" y="0"/>
                  </a:lnTo>
                  <a:lnTo>
                    <a:pt x="358" y="0"/>
                  </a:lnTo>
                  <a:lnTo>
                    <a:pt x="411" y="0"/>
                  </a:lnTo>
                  <a:close/>
                </a:path>
              </a:pathLst>
            </a:custGeom>
            <a:solidFill>
              <a:srgbClr val="B11E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2" name="Google Shape;1642;p20"/>
            <p:cNvSpPr/>
            <p:nvPr/>
          </p:nvSpPr>
          <p:spPr>
            <a:xfrm>
              <a:off x="7543727" y="-119475"/>
              <a:ext cx="1582209" cy="628230"/>
            </a:xfrm>
            <a:custGeom>
              <a:avLst/>
              <a:gdLst/>
              <a:ahLst/>
              <a:cxnLst/>
              <a:rect l="l" t="t" r="r" b="b"/>
              <a:pathLst>
                <a:path w="17204" h="6831" extrusionOk="0">
                  <a:moveTo>
                    <a:pt x="235" y="0"/>
                  </a:moveTo>
                  <a:cubicBezTo>
                    <a:pt x="235" y="723"/>
                    <a:pt x="151" y="1424"/>
                    <a:pt x="1" y="2093"/>
                  </a:cubicBezTo>
                  <a:cubicBezTo>
                    <a:pt x="1620" y="4926"/>
                    <a:pt x="4667" y="6830"/>
                    <a:pt x="8164" y="6830"/>
                  </a:cubicBezTo>
                  <a:cubicBezTo>
                    <a:pt x="12459" y="6830"/>
                    <a:pt x="16085" y="3945"/>
                    <a:pt x="17204" y="0"/>
                  </a:cubicBezTo>
                  <a:lnTo>
                    <a:pt x="16034" y="0"/>
                  </a:lnTo>
                  <a:cubicBezTo>
                    <a:pt x="14357" y="2568"/>
                    <a:pt x="11458" y="4271"/>
                    <a:pt x="8164" y="4271"/>
                  </a:cubicBezTo>
                  <a:cubicBezTo>
                    <a:pt x="4862" y="4271"/>
                    <a:pt x="1964" y="2568"/>
                    <a:pt x="288" y="0"/>
                  </a:cubicBezTo>
                  <a:close/>
                </a:path>
              </a:pathLst>
            </a:custGeom>
            <a:solidFill>
              <a:srgbClr val="C121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3" name="Google Shape;1643;p20"/>
            <p:cNvSpPr/>
            <p:nvPr/>
          </p:nvSpPr>
          <p:spPr>
            <a:xfrm>
              <a:off x="7570122" y="-119475"/>
              <a:ext cx="1448212" cy="392793"/>
            </a:xfrm>
            <a:custGeom>
              <a:avLst/>
              <a:gdLst/>
              <a:ahLst/>
              <a:cxnLst/>
              <a:rect l="l" t="t" r="r" b="b"/>
              <a:pathLst>
                <a:path w="15747" h="4271" extrusionOk="0">
                  <a:moveTo>
                    <a:pt x="1" y="0"/>
                  </a:moveTo>
                  <a:cubicBezTo>
                    <a:pt x="1677" y="2568"/>
                    <a:pt x="4575" y="4271"/>
                    <a:pt x="7877" y="4271"/>
                  </a:cubicBezTo>
                  <a:cubicBezTo>
                    <a:pt x="11171" y="4271"/>
                    <a:pt x="14070" y="2568"/>
                    <a:pt x="15747" y="0"/>
                  </a:cubicBezTo>
                  <a:close/>
                </a:path>
              </a:pathLst>
            </a:custGeom>
            <a:solidFill>
              <a:srgbClr val="D337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4" name="Google Shape;1644;p20"/>
            <p:cNvSpPr/>
            <p:nvPr/>
          </p:nvSpPr>
          <p:spPr>
            <a:xfrm>
              <a:off x="7798387" y="-119475"/>
              <a:ext cx="991594" cy="156713"/>
            </a:xfrm>
            <a:custGeom>
              <a:avLst/>
              <a:gdLst/>
              <a:ahLst/>
              <a:cxnLst/>
              <a:rect l="l" t="t" r="r" b="b"/>
              <a:pathLst>
                <a:path w="10782" h="1704" extrusionOk="0">
                  <a:moveTo>
                    <a:pt x="0" y="0"/>
                  </a:moveTo>
                  <a:cubicBezTo>
                    <a:pt x="1529" y="1073"/>
                    <a:pt x="3386" y="1704"/>
                    <a:pt x="5395" y="1704"/>
                  </a:cubicBezTo>
                  <a:cubicBezTo>
                    <a:pt x="7396" y="1704"/>
                    <a:pt x="9255" y="1073"/>
                    <a:pt x="10782" y="0"/>
                  </a:cubicBezTo>
                  <a:close/>
                </a:path>
              </a:pathLst>
            </a:custGeom>
            <a:solidFill>
              <a:srgbClr val="C121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5" name="Google Shape;1645;p20"/>
            <p:cNvSpPr/>
            <p:nvPr/>
          </p:nvSpPr>
          <p:spPr>
            <a:xfrm>
              <a:off x="5836891" y="-119475"/>
              <a:ext cx="1728437" cy="864311"/>
            </a:xfrm>
            <a:custGeom>
              <a:avLst/>
              <a:gdLst/>
              <a:ahLst/>
              <a:cxnLst/>
              <a:rect l="l" t="t" r="r" b="b"/>
              <a:pathLst>
                <a:path w="18794" h="9398" extrusionOk="0">
                  <a:moveTo>
                    <a:pt x="0" y="0"/>
                  </a:moveTo>
                  <a:cubicBezTo>
                    <a:pt x="0" y="5192"/>
                    <a:pt x="4205" y="9397"/>
                    <a:pt x="9397" y="9397"/>
                  </a:cubicBezTo>
                  <a:cubicBezTo>
                    <a:pt x="14583" y="9397"/>
                    <a:pt x="18794" y="5192"/>
                    <a:pt x="18794" y="0"/>
                  </a:cubicBezTo>
                  <a:close/>
                </a:path>
              </a:pathLst>
            </a:custGeom>
            <a:solidFill>
              <a:srgbClr val="D337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6" name="Google Shape;1646;p20"/>
            <p:cNvSpPr/>
            <p:nvPr/>
          </p:nvSpPr>
          <p:spPr>
            <a:xfrm>
              <a:off x="7424813" y="-119475"/>
              <a:ext cx="5610" cy="92"/>
            </a:xfrm>
            <a:custGeom>
              <a:avLst/>
              <a:gdLst/>
              <a:ahLst/>
              <a:cxnLst/>
              <a:rect l="l" t="t" r="r" b="b"/>
              <a:pathLst>
                <a:path w="61" h="1" extrusionOk="0">
                  <a:moveTo>
                    <a:pt x="60" y="0"/>
                  </a:moveTo>
                  <a:lnTo>
                    <a:pt x="1" y="0"/>
                  </a:lnTo>
                  <a:lnTo>
                    <a:pt x="1" y="0"/>
                  </a:lnTo>
                  <a:close/>
                </a:path>
              </a:pathLst>
            </a:custGeom>
            <a:solidFill>
              <a:srgbClr val="6111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7" name="Google Shape;1647;p20"/>
            <p:cNvSpPr/>
            <p:nvPr/>
          </p:nvSpPr>
          <p:spPr>
            <a:xfrm>
              <a:off x="7430331" y="-119475"/>
              <a:ext cx="32373" cy="92"/>
            </a:xfrm>
            <a:custGeom>
              <a:avLst/>
              <a:gdLst/>
              <a:ahLst/>
              <a:cxnLst/>
              <a:rect l="l" t="t" r="r" b="b"/>
              <a:pathLst>
                <a:path w="352" h="1" extrusionOk="0">
                  <a:moveTo>
                    <a:pt x="351" y="0"/>
                  </a:moveTo>
                  <a:lnTo>
                    <a:pt x="0" y="0"/>
                  </a:lnTo>
                  <a:lnTo>
                    <a:pt x="351" y="0"/>
                  </a:lnTo>
                  <a:close/>
                </a:path>
              </a:pathLst>
            </a:custGeom>
            <a:solidFill>
              <a:srgbClr val="B11E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8" name="Google Shape;1648;p20"/>
            <p:cNvSpPr/>
            <p:nvPr/>
          </p:nvSpPr>
          <p:spPr>
            <a:xfrm>
              <a:off x="7462611" y="-119475"/>
              <a:ext cx="69895" cy="92"/>
            </a:xfrm>
            <a:custGeom>
              <a:avLst/>
              <a:gdLst/>
              <a:ahLst/>
              <a:cxnLst/>
              <a:rect l="l" t="t" r="r" b="b"/>
              <a:pathLst>
                <a:path w="760" h="1" extrusionOk="0">
                  <a:moveTo>
                    <a:pt x="760" y="0"/>
                  </a:moveTo>
                  <a:lnTo>
                    <a:pt x="0" y="0"/>
                  </a:lnTo>
                  <a:lnTo>
                    <a:pt x="0" y="0"/>
                  </a:lnTo>
                  <a:lnTo>
                    <a:pt x="760" y="0"/>
                  </a:lnTo>
                  <a:close/>
                </a:path>
              </a:pathLst>
            </a:custGeom>
            <a:solidFill>
              <a:srgbClr val="A112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9" name="Google Shape;1649;p20"/>
            <p:cNvSpPr/>
            <p:nvPr/>
          </p:nvSpPr>
          <p:spPr>
            <a:xfrm>
              <a:off x="5971993" y="-119475"/>
              <a:ext cx="4782" cy="92"/>
            </a:xfrm>
            <a:custGeom>
              <a:avLst/>
              <a:gdLst/>
              <a:ahLst/>
              <a:cxnLst/>
              <a:rect l="l" t="t" r="r" b="b"/>
              <a:pathLst>
                <a:path w="52" h="1" extrusionOk="0">
                  <a:moveTo>
                    <a:pt x="52" y="0"/>
                  </a:moveTo>
                  <a:lnTo>
                    <a:pt x="0" y="0"/>
                  </a:lnTo>
                  <a:lnTo>
                    <a:pt x="0" y="0"/>
                  </a:lnTo>
                  <a:lnTo>
                    <a:pt x="52" y="0"/>
                  </a:lnTo>
                  <a:close/>
                </a:path>
              </a:pathLst>
            </a:custGeom>
            <a:solidFill>
              <a:srgbClr val="6111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0" name="Google Shape;1650;p20"/>
            <p:cNvSpPr/>
            <p:nvPr/>
          </p:nvSpPr>
          <p:spPr>
            <a:xfrm>
              <a:off x="5957094" y="-119475"/>
              <a:ext cx="1575403" cy="628230"/>
            </a:xfrm>
            <a:custGeom>
              <a:avLst/>
              <a:gdLst/>
              <a:ahLst/>
              <a:cxnLst/>
              <a:rect l="l" t="t" r="r" b="b"/>
              <a:pathLst>
                <a:path w="17130" h="6831" extrusionOk="0">
                  <a:moveTo>
                    <a:pt x="162" y="0"/>
                  </a:moveTo>
                  <a:cubicBezTo>
                    <a:pt x="162" y="754"/>
                    <a:pt x="105" y="1495"/>
                    <a:pt x="0" y="2223"/>
                  </a:cubicBezTo>
                  <a:cubicBezTo>
                    <a:pt x="1638" y="4985"/>
                    <a:pt x="4646" y="6830"/>
                    <a:pt x="8090" y="6830"/>
                  </a:cubicBezTo>
                  <a:cubicBezTo>
                    <a:pt x="12387" y="6830"/>
                    <a:pt x="16013" y="3945"/>
                    <a:pt x="17130" y="0"/>
                  </a:cubicBezTo>
                  <a:lnTo>
                    <a:pt x="15960" y="0"/>
                  </a:lnTo>
                  <a:cubicBezTo>
                    <a:pt x="14283" y="2568"/>
                    <a:pt x="11386" y="4271"/>
                    <a:pt x="8090" y="4271"/>
                  </a:cubicBezTo>
                  <a:cubicBezTo>
                    <a:pt x="4796" y="4271"/>
                    <a:pt x="1898" y="2568"/>
                    <a:pt x="214" y="0"/>
                  </a:cubicBezTo>
                  <a:close/>
                </a:path>
              </a:pathLst>
            </a:custGeom>
            <a:solidFill>
              <a:srgbClr val="C121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1" name="Google Shape;1651;p20"/>
            <p:cNvSpPr/>
            <p:nvPr/>
          </p:nvSpPr>
          <p:spPr>
            <a:xfrm>
              <a:off x="5976683" y="-119475"/>
              <a:ext cx="1448212" cy="392793"/>
            </a:xfrm>
            <a:custGeom>
              <a:avLst/>
              <a:gdLst/>
              <a:ahLst/>
              <a:cxnLst/>
              <a:rect l="l" t="t" r="r" b="b"/>
              <a:pathLst>
                <a:path w="15747" h="4271" extrusionOk="0">
                  <a:moveTo>
                    <a:pt x="1" y="0"/>
                  </a:moveTo>
                  <a:cubicBezTo>
                    <a:pt x="1685" y="2568"/>
                    <a:pt x="4583" y="4271"/>
                    <a:pt x="7877" y="4271"/>
                  </a:cubicBezTo>
                  <a:cubicBezTo>
                    <a:pt x="11173" y="4271"/>
                    <a:pt x="14070" y="2568"/>
                    <a:pt x="15747" y="0"/>
                  </a:cubicBezTo>
                  <a:close/>
                </a:path>
              </a:pathLst>
            </a:custGeom>
            <a:solidFill>
              <a:srgbClr val="D337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2" name="Google Shape;1652;p20"/>
            <p:cNvSpPr/>
            <p:nvPr/>
          </p:nvSpPr>
          <p:spPr>
            <a:xfrm>
              <a:off x="6205684" y="-119475"/>
              <a:ext cx="991042" cy="156713"/>
            </a:xfrm>
            <a:custGeom>
              <a:avLst/>
              <a:gdLst/>
              <a:ahLst/>
              <a:cxnLst/>
              <a:rect l="l" t="t" r="r" b="b"/>
              <a:pathLst>
                <a:path w="10776" h="1704" extrusionOk="0">
                  <a:moveTo>
                    <a:pt x="0" y="0"/>
                  </a:moveTo>
                  <a:cubicBezTo>
                    <a:pt x="1521" y="1073"/>
                    <a:pt x="3380" y="1704"/>
                    <a:pt x="5387" y="1704"/>
                  </a:cubicBezTo>
                  <a:cubicBezTo>
                    <a:pt x="7390" y="1704"/>
                    <a:pt x="9247" y="1073"/>
                    <a:pt x="10776" y="0"/>
                  </a:cubicBezTo>
                  <a:close/>
                </a:path>
              </a:pathLst>
            </a:custGeom>
            <a:solidFill>
              <a:srgbClr val="C121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3" name="Google Shape;1653;p20"/>
            <p:cNvSpPr/>
            <p:nvPr/>
          </p:nvSpPr>
          <p:spPr>
            <a:xfrm>
              <a:off x="-14027" y="-119475"/>
              <a:ext cx="1728529" cy="864311"/>
            </a:xfrm>
            <a:custGeom>
              <a:avLst/>
              <a:gdLst/>
              <a:ahLst/>
              <a:cxnLst/>
              <a:rect l="l" t="t" r="r" b="b"/>
              <a:pathLst>
                <a:path w="18795" h="9398" extrusionOk="0">
                  <a:moveTo>
                    <a:pt x="1" y="0"/>
                  </a:moveTo>
                  <a:cubicBezTo>
                    <a:pt x="1" y="5192"/>
                    <a:pt x="4205" y="9397"/>
                    <a:pt x="9397" y="9397"/>
                  </a:cubicBezTo>
                  <a:cubicBezTo>
                    <a:pt x="14583" y="9397"/>
                    <a:pt x="18794" y="5192"/>
                    <a:pt x="18794" y="0"/>
                  </a:cubicBezTo>
                  <a:close/>
                </a:path>
              </a:pathLst>
            </a:custGeom>
            <a:solidFill>
              <a:srgbClr val="D337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4" name="Google Shape;1654;p20"/>
            <p:cNvSpPr/>
            <p:nvPr/>
          </p:nvSpPr>
          <p:spPr>
            <a:xfrm>
              <a:off x="1573986" y="-119475"/>
              <a:ext cx="37615" cy="92"/>
            </a:xfrm>
            <a:custGeom>
              <a:avLst/>
              <a:gdLst/>
              <a:ahLst/>
              <a:cxnLst/>
              <a:rect l="l" t="t" r="r" b="b"/>
              <a:pathLst>
                <a:path w="409" h="1" extrusionOk="0">
                  <a:moveTo>
                    <a:pt x="409" y="0"/>
                  </a:moveTo>
                  <a:lnTo>
                    <a:pt x="0" y="0"/>
                  </a:lnTo>
                  <a:lnTo>
                    <a:pt x="0" y="0"/>
                  </a:lnTo>
                  <a:lnTo>
                    <a:pt x="58" y="0"/>
                  </a:lnTo>
                  <a:lnTo>
                    <a:pt x="58" y="0"/>
                  </a:lnTo>
                  <a:lnTo>
                    <a:pt x="409" y="0"/>
                  </a:lnTo>
                  <a:close/>
                </a:path>
              </a:pathLst>
            </a:custGeom>
            <a:solidFill>
              <a:srgbClr val="B11E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5" name="Google Shape;1655;p20"/>
            <p:cNvSpPr/>
            <p:nvPr/>
          </p:nvSpPr>
          <p:spPr>
            <a:xfrm>
              <a:off x="18254" y="-119475"/>
              <a:ext cx="107694" cy="92"/>
            </a:xfrm>
            <a:custGeom>
              <a:avLst/>
              <a:gdLst/>
              <a:ahLst/>
              <a:cxnLst/>
              <a:rect l="l" t="t" r="r" b="b"/>
              <a:pathLst>
                <a:path w="1171" h="1" extrusionOk="0">
                  <a:moveTo>
                    <a:pt x="1170" y="0"/>
                  </a:moveTo>
                  <a:lnTo>
                    <a:pt x="1" y="0"/>
                  </a:lnTo>
                  <a:lnTo>
                    <a:pt x="1" y="0"/>
                  </a:lnTo>
                  <a:lnTo>
                    <a:pt x="1170" y="0"/>
                  </a:lnTo>
                  <a:close/>
                </a:path>
              </a:pathLst>
            </a:custGeom>
            <a:solidFill>
              <a:srgbClr val="B11E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6" name="Google Shape;1656;p20"/>
            <p:cNvSpPr/>
            <p:nvPr/>
          </p:nvSpPr>
          <p:spPr>
            <a:xfrm>
              <a:off x="18254" y="-119475"/>
              <a:ext cx="1582577" cy="628230"/>
            </a:xfrm>
            <a:custGeom>
              <a:avLst/>
              <a:gdLst/>
              <a:ahLst/>
              <a:cxnLst/>
              <a:rect l="l" t="t" r="r" b="b"/>
              <a:pathLst>
                <a:path w="17208" h="6831" extrusionOk="0">
                  <a:moveTo>
                    <a:pt x="1" y="0"/>
                  </a:moveTo>
                  <a:cubicBezTo>
                    <a:pt x="1117" y="3945"/>
                    <a:pt x="4743" y="6830"/>
                    <a:pt x="9046" y="6830"/>
                  </a:cubicBezTo>
                  <a:cubicBezTo>
                    <a:pt x="12535" y="6830"/>
                    <a:pt x="15583" y="4926"/>
                    <a:pt x="17208" y="2093"/>
                  </a:cubicBezTo>
                  <a:cubicBezTo>
                    <a:pt x="17052" y="1424"/>
                    <a:pt x="16974" y="723"/>
                    <a:pt x="16974" y="0"/>
                  </a:cubicBezTo>
                  <a:lnTo>
                    <a:pt x="16916" y="0"/>
                  </a:lnTo>
                  <a:cubicBezTo>
                    <a:pt x="15240" y="2568"/>
                    <a:pt x="12340" y="4271"/>
                    <a:pt x="9046" y="4271"/>
                  </a:cubicBezTo>
                  <a:cubicBezTo>
                    <a:pt x="5751" y="4271"/>
                    <a:pt x="2847" y="2568"/>
                    <a:pt x="1170" y="0"/>
                  </a:cubicBezTo>
                  <a:close/>
                </a:path>
              </a:pathLst>
            </a:custGeom>
            <a:solidFill>
              <a:srgbClr val="C121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7" name="Google Shape;1657;p20"/>
            <p:cNvSpPr/>
            <p:nvPr/>
          </p:nvSpPr>
          <p:spPr>
            <a:xfrm>
              <a:off x="125857" y="-119475"/>
              <a:ext cx="1448212" cy="392793"/>
            </a:xfrm>
            <a:custGeom>
              <a:avLst/>
              <a:gdLst/>
              <a:ahLst/>
              <a:cxnLst/>
              <a:rect l="l" t="t" r="r" b="b"/>
              <a:pathLst>
                <a:path w="15747" h="4271" extrusionOk="0">
                  <a:moveTo>
                    <a:pt x="0" y="0"/>
                  </a:moveTo>
                  <a:cubicBezTo>
                    <a:pt x="1677" y="2568"/>
                    <a:pt x="4581" y="4271"/>
                    <a:pt x="7876" y="4271"/>
                  </a:cubicBezTo>
                  <a:cubicBezTo>
                    <a:pt x="11170" y="4271"/>
                    <a:pt x="14070" y="2568"/>
                    <a:pt x="15746" y="0"/>
                  </a:cubicBezTo>
                  <a:close/>
                </a:path>
              </a:pathLst>
            </a:custGeom>
            <a:solidFill>
              <a:srgbClr val="D337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8" name="Google Shape;1658;p20"/>
            <p:cNvSpPr/>
            <p:nvPr/>
          </p:nvSpPr>
          <p:spPr>
            <a:xfrm>
              <a:off x="354030" y="-119475"/>
              <a:ext cx="991686" cy="156713"/>
            </a:xfrm>
            <a:custGeom>
              <a:avLst/>
              <a:gdLst/>
              <a:ahLst/>
              <a:cxnLst/>
              <a:rect l="l" t="t" r="r" b="b"/>
              <a:pathLst>
                <a:path w="10783" h="1704" extrusionOk="0">
                  <a:moveTo>
                    <a:pt x="1" y="0"/>
                  </a:moveTo>
                  <a:cubicBezTo>
                    <a:pt x="1529" y="1073"/>
                    <a:pt x="3387" y="1704"/>
                    <a:pt x="5395" y="1704"/>
                  </a:cubicBezTo>
                  <a:cubicBezTo>
                    <a:pt x="7396" y="1704"/>
                    <a:pt x="9255" y="1073"/>
                    <a:pt x="10782" y="0"/>
                  </a:cubicBezTo>
                  <a:close/>
                </a:path>
              </a:pathLst>
            </a:custGeom>
            <a:solidFill>
              <a:srgbClr val="C121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9" name="Google Shape;1659;p20"/>
            <p:cNvSpPr/>
            <p:nvPr/>
          </p:nvSpPr>
          <p:spPr>
            <a:xfrm>
              <a:off x="1579229" y="-119475"/>
              <a:ext cx="1728529" cy="864311"/>
            </a:xfrm>
            <a:custGeom>
              <a:avLst/>
              <a:gdLst/>
              <a:ahLst/>
              <a:cxnLst/>
              <a:rect l="l" t="t" r="r" b="b"/>
              <a:pathLst>
                <a:path w="18795" h="9398" extrusionOk="0">
                  <a:moveTo>
                    <a:pt x="1" y="0"/>
                  </a:moveTo>
                  <a:cubicBezTo>
                    <a:pt x="1" y="5192"/>
                    <a:pt x="4206" y="9397"/>
                    <a:pt x="9398" y="9397"/>
                  </a:cubicBezTo>
                  <a:cubicBezTo>
                    <a:pt x="14583" y="9397"/>
                    <a:pt x="18794" y="5192"/>
                    <a:pt x="18794" y="0"/>
                  </a:cubicBezTo>
                  <a:close/>
                </a:path>
              </a:pathLst>
            </a:custGeom>
            <a:solidFill>
              <a:srgbClr val="D337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0" name="Google Shape;1660;p20"/>
            <p:cNvSpPr/>
            <p:nvPr/>
          </p:nvSpPr>
          <p:spPr>
            <a:xfrm>
              <a:off x="3167242" y="-119475"/>
              <a:ext cx="5426" cy="92"/>
            </a:xfrm>
            <a:custGeom>
              <a:avLst/>
              <a:gdLst/>
              <a:ahLst/>
              <a:cxnLst/>
              <a:rect l="l" t="t" r="r" b="b"/>
              <a:pathLst>
                <a:path w="59" h="1" extrusionOk="0">
                  <a:moveTo>
                    <a:pt x="58" y="0"/>
                  </a:moveTo>
                  <a:lnTo>
                    <a:pt x="1" y="0"/>
                  </a:lnTo>
                  <a:lnTo>
                    <a:pt x="1" y="0"/>
                  </a:lnTo>
                  <a:lnTo>
                    <a:pt x="58" y="0"/>
                  </a:lnTo>
                  <a:close/>
                </a:path>
              </a:pathLst>
            </a:custGeom>
            <a:solidFill>
              <a:srgbClr val="6111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1" name="Google Shape;1661;p20"/>
            <p:cNvSpPr/>
            <p:nvPr/>
          </p:nvSpPr>
          <p:spPr>
            <a:xfrm>
              <a:off x="1714422" y="-119475"/>
              <a:ext cx="4782" cy="92"/>
            </a:xfrm>
            <a:custGeom>
              <a:avLst/>
              <a:gdLst/>
              <a:ahLst/>
              <a:cxnLst/>
              <a:rect l="l" t="t" r="r" b="b"/>
              <a:pathLst>
                <a:path w="52" h="1" extrusionOk="0">
                  <a:moveTo>
                    <a:pt x="52" y="0"/>
                  </a:moveTo>
                  <a:lnTo>
                    <a:pt x="0" y="0"/>
                  </a:lnTo>
                  <a:lnTo>
                    <a:pt x="52" y="0"/>
                  </a:lnTo>
                  <a:close/>
                </a:path>
              </a:pathLst>
            </a:custGeom>
            <a:solidFill>
              <a:srgbClr val="6111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2" name="Google Shape;1662;p20"/>
            <p:cNvSpPr/>
            <p:nvPr/>
          </p:nvSpPr>
          <p:spPr>
            <a:xfrm>
              <a:off x="1681497" y="-119475"/>
              <a:ext cx="33016" cy="92"/>
            </a:xfrm>
            <a:custGeom>
              <a:avLst/>
              <a:gdLst/>
              <a:ahLst/>
              <a:cxnLst/>
              <a:rect l="l" t="t" r="r" b="b"/>
              <a:pathLst>
                <a:path w="359" h="1" extrusionOk="0">
                  <a:moveTo>
                    <a:pt x="358" y="0"/>
                  </a:moveTo>
                  <a:lnTo>
                    <a:pt x="1" y="0"/>
                  </a:lnTo>
                  <a:lnTo>
                    <a:pt x="1" y="0"/>
                  </a:lnTo>
                  <a:close/>
                </a:path>
              </a:pathLst>
            </a:custGeom>
            <a:solidFill>
              <a:srgbClr val="B11E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3" name="Google Shape;1663;p20"/>
            <p:cNvSpPr/>
            <p:nvPr/>
          </p:nvSpPr>
          <p:spPr>
            <a:xfrm>
              <a:off x="1611509" y="-119475"/>
              <a:ext cx="70079" cy="92"/>
            </a:xfrm>
            <a:custGeom>
              <a:avLst/>
              <a:gdLst/>
              <a:ahLst/>
              <a:cxnLst/>
              <a:rect l="l" t="t" r="r" b="b"/>
              <a:pathLst>
                <a:path w="762" h="1" extrusionOk="0">
                  <a:moveTo>
                    <a:pt x="762" y="0"/>
                  </a:moveTo>
                  <a:lnTo>
                    <a:pt x="1" y="0"/>
                  </a:lnTo>
                  <a:lnTo>
                    <a:pt x="1" y="0"/>
                  </a:lnTo>
                  <a:lnTo>
                    <a:pt x="762" y="0"/>
                  </a:lnTo>
                  <a:close/>
                </a:path>
              </a:pathLst>
            </a:custGeom>
            <a:solidFill>
              <a:srgbClr val="A112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4" name="Google Shape;1664;p20"/>
            <p:cNvSpPr/>
            <p:nvPr/>
          </p:nvSpPr>
          <p:spPr>
            <a:xfrm>
              <a:off x="1611509" y="-119475"/>
              <a:ext cx="1575495" cy="628230"/>
            </a:xfrm>
            <a:custGeom>
              <a:avLst/>
              <a:gdLst/>
              <a:ahLst/>
              <a:cxnLst/>
              <a:rect l="l" t="t" r="r" b="b"/>
              <a:pathLst>
                <a:path w="17131" h="6831" extrusionOk="0">
                  <a:moveTo>
                    <a:pt x="1" y="0"/>
                  </a:moveTo>
                  <a:cubicBezTo>
                    <a:pt x="1119" y="3945"/>
                    <a:pt x="4745" y="6830"/>
                    <a:pt x="9047" y="6830"/>
                  </a:cubicBezTo>
                  <a:cubicBezTo>
                    <a:pt x="12484" y="6830"/>
                    <a:pt x="15493" y="4985"/>
                    <a:pt x="17130" y="2223"/>
                  </a:cubicBezTo>
                  <a:cubicBezTo>
                    <a:pt x="17027" y="1495"/>
                    <a:pt x="16974" y="754"/>
                    <a:pt x="16974" y="0"/>
                  </a:cubicBezTo>
                  <a:lnTo>
                    <a:pt x="16917" y="0"/>
                  </a:lnTo>
                  <a:cubicBezTo>
                    <a:pt x="15240" y="2568"/>
                    <a:pt x="12342" y="4271"/>
                    <a:pt x="9047" y="4271"/>
                  </a:cubicBezTo>
                  <a:cubicBezTo>
                    <a:pt x="5745" y="4271"/>
                    <a:pt x="2847" y="2568"/>
                    <a:pt x="1171" y="0"/>
                  </a:cubicBezTo>
                  <a:close/>
                </a:path>
              </a:pathLst>
            </a:custGeom>
            <a:solidFill>
              <a:srgbClr val="C121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5" name="Google Shape;1665;p20"/>
            <p:cNvSpPr/>
            <p:nvPr/>
          </p:nvSpPr>
          <p:spPr>
            <a:xfrm>
              <a:off x="1719112" y="-119475"/>
              <a:ext cx="1448212" cy="392793"/>
            </a:xfrm>
            <a:custGeom>
              <a:avLst/>
              <a:gdLst/>
              <a:ahLst/>
              <a:cxnLst/>
              <a:rect l="l" t="t" r="r" b="b"/>
              <a:pathLst>
                <a:path w="15747" h="4271" extrusionOk="0">
                  <a:moveTo>
                    <a:pt x="1" y="0"/>
                  </a:moveTo>
                  <a:cubicBezTo>
                    <a:pt x="1677" y="2568"/>
                    <a:pt x="4575" y="4271"/>
                    <a:pt x="7877" y="4271"/>
                  </a:cubicBezTo>
                  <a:cubicBezTo>
                    <a:pt x="11172" y="4271"/>
                    <a:pt x="14070" y="2568"/>
                    <a:pt x="15747" y="0"/>
                  </a:cubicBezTo>
                  <a:close/>
                </a:path>
              </a:pathLst>
            </a:custGeom>
            <a:solidFill>
              <a:srgbClr val="D337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6" name="Google Shape;1666;p20"/>
            <p:cNvSpPr/>
            <p:nvPr/>
          </p:nvSpPr>
          <p:spPr>
            <a:xfrm>
              <a:off x="1947469" y="-119475"/>
              <a:ext cx="991502" cy="156713"/>
            </a:xfrm>
            <a:custGeom>
              <a:avLst/>
              <a:gdLst/>
              <a:ahLst/>
              <a:cxnLst/>
              <a:rect l="l" t="t" r="r" b="b"/>
              <a:pathLst>
                <a:path w="10781" h="1704" extrusionOk="0">
                  <a:moveTo>
                    <a:pt x="0" y="0"/>
                  </a:moveTo>
                  <a:cubicBezTo>
                    <a:pt x="1527" y="1073"/>
                    <a:pt x="3386" y="1704"/>
                    <a:pt x="5394" y="1704"/>
                  </a:cubicBezTo>
                  <a:cubicBezTo>
                    <a:pt x="7395" y="1704"/>
                    <a:pt x="9254" y="1073"/>
                    <a:pt x="10781" y="0"/>
                  </a:cubicBezTo>
                  <a:close/>
                </a:path>
              </a:pathLst>
            </a:custGeom>
            <a:solidFill>
              <a:srgbClr val="C121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7" name="Google Shape;1667;p20"/>
            <p:cNvSpPr/>
            <p:nvPr/>
          </p:nvSpPr>
          <p:spPr>
            <a:xfrm>
              <a:off x="3172576" y="-119475"/>
              <a:ext cx="2799491" cy="1399745"/>
            </a:xfrm>
            <a:custGeom>
              <a:avLst/>
              <a:gdLst/>
              <a:ahLst/>
              <a:cxnLst/>
              <a:rect l="l" t="t" r="r" b="b"/>
              <a:pathLst>
                <a:path w="30440" h="15220" extrusionOk="0">
                  <a:moveTo>
                    <a:pt x="0" y="0"/>
                  </a:moveTo>
                  <a:cubicBezTo>
                    <a:pt x="0" y="8410"/>
                    <a:pt x="6811" y="15219"/>
                    <a:pt x="15221" y="15219"/>
                  </a:cubicBezTo>
                  <a:cubicBezTo>
                    <a:pt x="23622" y="15219"/>
                    <a:pt x="30439" y="8410"/>
                    <a:pt x="30439" y="0"/>
                  </a:cubicBezTo>
                  <a:close/>
                </a:path>
              </a:pathLst>
            </a:custGeom>
            <a:solidFill>
              <a:srgbClr val="D337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8" name="Google Shape;1668;p20"/>
            <p:cNvSpPr/>
            <p:nvPr/>
          </p:nvSpPr>
          <p:spPr>
            <a:xfrm>
              <a:off x="3192349" y="-119475"/>
              <a:ext cx="2759301" cy="1164309"/>
            </a:xfrm>
            <a:custGeom>
              <a:avLst/>
              <a:gdLst/>
              <a:ahLst/>
              <a:cxnLst/>
              <a:rect l="l" t="t" r="r" b="b"/>
              <a:pathLst>
                <a:path w="30003" h="12660" extrusionOk="0">
                  <a:moveTo>
                    <a:pt x="0" y="0"/>
                  </a:moveTo>
                  <a:cubicBezTo>
                    <a:pt x="1222" y="7187"/>
                    <a:pt x="7474" y="12660"/>
                    <a:pt x="15006" y="12660"/>
                  </a:cubicBezTo>
                  <a:cubicBezTo>
                    <a:pt x="22537" y="12660"/>
                    <a:pt x="28788" y="7187"/>
                    <a:pt x="30003" y="0"/>
                  </a:cubicBezTo>
                  <a:lnTo>
                    <a:pt x="29334" y="0"/>
                  </a:lnTo>
                  <a:cubicBezTo>
                    <a:pt x="27228" y="5882"/>
                    <a:pt x="21608" y="10093"/>
                    <a:pt x="15006" y="10093"/>
                  </a:cubicBezTo>
                  <a:cubicBezTo>
                    <a:pt x="8396" y="10093"/>
                    <a:pt x="2775" y="5882"/>
                    <a:pt x="670" y="0"/>
                  </a:cubicBezTo>
                  <a:close/>
                </a:path>
              </a:pathLst>
            </a:custGeom>
            <a:solidFill>
              <a:srgbClr val="C121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9" name="Google Shape;1669;p20"/>
            <p:cNvSpPr/>
            <p:nvPr/>
          </p:nvSpPr>
          <p:spPr>
            <a:xfrm>
              <a:off x="3253876" y="-119475"/>
              <a:ext cx="2636248" cy="928228"/>
            </a:xfrm>
            <a:custGeom>
              <a:avLst/>
              <a:gdLst/>
              <a:ahLst/>
              <a:cxnLst/>
              <a:rect l="l" t="t" r="r" b="b"/>
              <a:pathLst>
                <a:path w="28665" h="10093" extrusionOk="0">
                  <a:moveTo>
                    <a:pt x="1" y="0"/>
                  </a:moveTo>
                  <a:cubicBezTo>
                    <a:pt x="2106" y="5882"/>
                    <a:pt x="7727" y="10093"/>
                    <a:pt x="14337" y="10093"/>
                  </a:cubicBezTo>
                  <a:cubicBezTo>
                    <a:pt x="20939" y="10093"/>
                    <a:pt x="26559" y="5882"/>
                    <a:pt x="28665" y="0"/>
                  </a:cubicBezTo>
                  <a:close/>
                </a:path>
              </a:pathLst>
            </a:custGeom>
            <a:solidFill>
              <a:srgbClr val="D337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0" name="Google Shape;1670;p20"/>
            <p:cNvSpPr/>
            <p:nvPr/>
          </p:nvSpPr>
          <p:spPr>
            <a:xfrm>
              <a:off x="3364513" y="-119475"/>
              <a:ext cx="2415067" cy="692147"/>
            </a:xfrm>
            <a:custGeom>
              <a:avLst/>
              <a:gdLst/>
              <a:ahLst/>
              <a:cxnLst/>
              <a:rect l="l" t="t" r="r" b="b"/>
              <a:pathLst>
                <a:path w="26260" h="7526" extrusionOk="0">
                  <a:moveTo>
                    <a:pt x="0" y="0"/>
                  </a:moveTo>
                  <a:cubicBezTo>
                    <a:pt x="2645" y="4505"/>
                    <a:pt x="7531" y="7526"/>
                    <a:pt x="13134" y="7526"/>
                  </a:cubicBezTo>
                  <a:cubicBezTo>
                    <a:pt x="18728" y="7526"/>
                    <a:pt x="23616" y="4505"/>
                    <a:pt x="26259" y="0"/>
                  </a:cubicBezTo>
                  <a:lnTo>
                    <a:pt x="24369" y="0"/>
                  </a:lnTo>
                  <a:cubicBezTo>
                    <a:pt x="21588" y="3048"/>
                    <a:pt x="17579" y="4958"/>
                    <a:pt x="13134" y="4958"/>
                  </a:cubicBezTo>
                  <a:cubicBezTo>
                    <a:pt x="8682" y="4958"/>
                    <a:pt x="4679" y="3048"/>
                    <a:pt x="1890" y="0"/>
                  </a:cubicBezTo>
                  <a:close/>
                </a:path>
              </a:pathLst>
            </a:custGeom>
            <a:solidFill>
              <a:srgbClr val="C121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1" name="Google Shape;1671;p20"/>
            <p:cNvSpPr/>
            <p:nvPr/>
          </p:nvSpPr>
          <p:spPr>
            <a:xfrm>
              <a:off x="3538333" y="-119475"/>
              <a:ext cx="2067429" cy="456067"/>
            </a:xfrm>
            <a:custGeom>
              <a:avLst/>
              <a:gdLst/>
              <a:ahLst/>
              <a:cxnLst/>
              <a:rect l="l" t="t" r="r" b="b"/>
              <a:pathLst>
                <a:path w="22480" h="4959" extrusionOk="0">
                  <a:moveTo>
                    <a:pt x="0" y="0"/>
                  </a:moveTo>
                  <a:cubicBezTo>
                    <a:pt x="2789" y="3048"/>
                    <a:pt x="6792" y="4958"/>
                    <a:pt x="11244" y="4958"/>
                  </a:cubicBezTo>
                  <a:cubicBezTo>
                    <a:pt x="15689" y="4958"/>
                    <a:pt x="19698" y="3048"/>
                    <a:pt x="22479" y="0"/>
                  </a:cubicBezTo>
                  <a:close/>
                </a:path>
              </a:pathLst>
            </a:custGeom>
            <a:solidFill>
              <a:srgbClr val="D337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2" name="Google Shape;1672;p20"/>
            <p:cNvSpPr/>
            <p:nvPr/>
          </p:nvSpPr>
          <p:spPr>
            <a:xfrm>
              <a:off x="3818744" y="-119475"/>
              <a:ext cx="1506704" cy="219986"/>
            </a:xfrm>
            <a:custGeom>
              <a:avLst/>
              <a:gdLst/>
              <a:ahLst/>
              <a:cxnLst/>
              <a:rect l="l" t="t" r="r" b="b"/>
              <a:pathLst>
                <a:path w="16383" h="2392" extrusionOk="0">
                  <a:moveTo>
                    <a:pt x="0" y="0"/>
                  </a:moveTo>
                  <a:cubicBezTo>
                    <a:pt x="2365" y="1515"/>
                    <a:pt x="5178" y="2391"/>
                    <a:pt x="8195" y="2391"/>
                  </a:cubicBezTo>
                  <a:cubicBezTo>
                    <a:pt x="11209" y="2391"/>
                    <a:pt x="14017" y="1515"/>
                    <a:pt x="16383" y="0"/>
                  </a:cubicBezTo>
                  <a:close/>
                </a:path>
              </a:pathLst>
            </a:custGeom>
            <a:solidFill>
              <a:srgbClr val="C121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3" name="Google Shape;1673;p20"/>
            <p:cNvSpPr/>
            <p:nvPr/>
          </p:nvSpPr>
          <p:spPr>
            <a:xfrm>
              <a:off x="4026365" y="4831362"/>
              <a:ext cx="1092022" cy="609653"/>
            </a:xfrm>
            <a:custGeom>
              <a:avLst/>
              <a:gdLst/>
              <a:ahLst/>
              <a:cxnLst/>
              <a:rect l="l" t="t" r="r" b="b"/>
              <a:pathLst>
                <a:path w="11874" h="6629" extrusionOk="0">
                  <a:moveTo>
                    <a:pt x="1794" y="1"/>
                  </a:moveTo>
                  <a:cubicBezTo>
                    <a:pt x="806" y="1"/>
                    <a:pt x="0" y="807"/>
                    <a:pt x="0" y="1794"/>
                  </a:cubicBezTo>
                  <a:lnTo>
                    <a:pt x="0" y="6629"/>
                  </a:lnTo>
                  <a:lnTo>
                    <a:pt x="11873" y="6629"/>
                  </a:lnTo>
                  <a:lnTo>
                    <a:pt x="11873" y="1794"/>
                  </a:lnTo>
                  <a:cubicBezTo>
                    <a:pt x="11873" y="807"/>
                    <a:pt x="11073" y="1"/>
                    <a:pt x="10080" y="1"/>
                  </a:cubicBezTo>
                  <a:close/>
                </a:path>
              </a:pathLst>
            </a:custGeom>
            <a:solidFill>
              <a:srgbClr val="9E29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4" name="Google Shape;1674;p20"/>
            <p:cNvSpPr/>
            <p:nvPr/>
          </p:nvSpPr>
          <p:spPr>
            <a:xfrm>
              <a:off x="5245494" y="4831362"/>
              <a:ext cx="1092114" cy="609653"/>
            </a:xfrm>
            <a:custGeom>
              <a:avLst/>
              <a:gdLst/>
              <a:ahLst/>
              <a:cxnLst/>
              <a:rect l="l" t="t" r="r" b="b"/>
              <a:pathLst>
                <a:path w="11875" h="6629" extrusionOk="0">
                  <a:moveTo>
                    <a:pt x="1794" y="1"/>
                  </a:moveTo>
                  <a:cubicBezTo>
                    <a:pt x="807" y="1"/>
                    <a:pt x="1" y="807"/>
                    <a:pt x="1" y="1794"/>
                  </a:cubicBezTo>
                  <a:lnTo>
                    <a:pt x="1" y="6629"/>
                  </a:lnTo>
                  <a:lnTo>
                    <a:pt x="11874" y="6629"/>
                  </a:lnTo>
                  <a:lnTo>
                    <a:pt x="11874" y="1794"/>
                  </a:lnTo>
                  <a:cubicBezTo>
                    <a:pt x="11874" y="807"/>
                    <a:pt x="11074" y="1"/>
                    <a:pt x="10081" y="1"/>
                  </a:cubicBezTo>
                  <a:close/>
                </a:path>
              </a:pathLst>
            </a:custGeom>
            <a:solidFill>
              <a:srgbClr val="9E29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5" name="Google Shape;1675;p20"/>
            <p:cNvSpPr/>
            <p:nvPr/>
          </p:nvSpPr>
          <p:spPr>
            <a:xfrm>
              <a:off x="6464715" y="4831362"/>
              <a:ext cx="1092114" cy="609653"/>
            </a:xfrm>
            <a:custGeom>
              <a:avLst/>
              <a:gdLst/>
              <a:ahLst/>
              <a:cxnLst/>
              <a:rect l="l" t="t" r="r" b="b"/>
              <a:pathLst>
                <a:path w="11875" h="6629" extrusionOk="0">
                  <a:moveTo>
                    <a:pt x="1794" y="1"/>
                  </a:moveTo>
                  <a:cubicBezTo>
                    <a:pt x="801" y="1"/>
                    <a:pt x="1" y="807"/>
                    <a:pt x="1" y="1794"/>
                  </a:cubicBezTo>
                  <a:lnTo>
                    <a:pt x="1" y="6629"/>
                  </a:lnTo>
                  <a:lnTo>
                    <a:pt x="11874" y="6629"/>
                  </a:lnTo>
                  <a:lnTo>
                    <a:pt x="11874" y="1794"/>
                  </a:lnTo>
                  <a:cubicBezTo>
                    <a:pt x="11874" y="807"/>
                    <a:pt x="11068" y="1"/>
                    <a:pt x="10081" y="1"/>
                  </a:cubicBezTo>
                  <a:close/>
                </a:path>
              </a:pathLst>
            </a:custGeom>
            <a:solidFill>
              <a:srgbClr val="9E29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6" name="Google Shape;1676;p20"/>
            <p:cNvSpPr/>
            <p:nvPr/>
          </p:nvSpPr>
          <p:spPr>
            <a:xfrm>
              <a:off x="7683936" y="4831362"/>
              <a:ext cx="1092022" cy="609653"/>
            </a:xfrm>
            <a:custGeom>
              <a:avLst/>
              <a:gdLst/>
              <a:ahLst/>
              <a:cxnLst/>
              <a:rect l="l" t="t" r="r" b="b"/>
              <a:pathLst>
                <a:path w="11874" h="6629" extrusionOk="0">
                  <a:moveTo>
                    <a:pt x="1794" y="1"/>
                  </a:moveTo>
                  <a:cubicBezTo>
                    <a:pt x="801" y="1"/>
                    <a:pt x="1" y="807"/>
                    <a:pt x="1" y="1794"/>
                  </a:cubicBezTo>
                  <a:lnTo>
                    <a:pt x="1" y="6629"/>
                  </a:lnTo>
                  <a:lnTo>
                    <a:pt x="11874" y="6629"/>
                  </a:lnTo>
                  <a:lnTo>
                    <a:pt x="11874" y="1794"/>
                  </a:lnTo>
                  <a:cubicBezTo>
                    <a:pt x="11874" y="807"/>
                    <a:pt x="11068" y="1"/>
                    <a:pt x="10080" y="1"/>
                  </a:cubicBezTo>
                  <a:close/>
                </a:path>
              </a:pathLst>
            </a:custGeom>
            <a:solidFill>
              <a:srgbClr val="9E29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7" name="Google Shape;1677;p20"/>
            <p:cNvSpPr/>
            <p:nvPr/>
          </p:nvSpPr>
          <p:spPr>
            <a:xfrm>
              <a:off x="-850519" y="4831362"/>
              <a:ext cx="1092666" cy="609653"/>
            </a:xfrm>
            <a:custGeom>
              <a:avLst/>
              <a:gdLst/>
              <a:ahLst/>
              <a:cxnLst/>
              <a:rect l="l" t="t" r="r" b="b"/>
              <a:pathLst>
                <a:path w="11881" h="6629" extrusionOk="0">
                  <a:moveTo>
                    <a:pt x="1802" y="1"/>
                  </a:moveTo>
                  <a:cubicBezTo>
                    <a:pt x="807" y="1"/>
                    <a:pt x="1" y="807"/>
                    <a:pt x="1" y="1794"/>
                  </a:cubicBezTo>
                  <a:lnTo>
                    <a:pt x="1" y="6629"/>
                  </a:lnTo>
                  <a:lnTo>
                    <a:pt x="11880" y="6629"/>
                  </a:lnTo>
                  <a:lnTo>
                    <a:pt x="11880" y="1794"/>
                  </a:lnTo>
                  <a:cubicBezTo>
                    <a:pt x="11880" y="807"/>
                    <a:pt x="11074" y="1"/>
                    <a:pt x="10087" y="1"/>
                  </a:cubicBezTo>
                  <a:close/>
                </a:path>
              </a:pathLst>
            </a:custGeom>
            <a:solidFill>
              <a:srgbClr val="9E29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8" name="Google Shape;1678;p20"/>
            <p:cNvSpPr/>
            <p:nvPr/>
          </p:nvSpPr>
          <p:spPr>
            <a:xfrm>
              <a:off x="368702" y="4831362"/>
              <a:ext cx="1092666" cy="609653"/>
            </a:xfrm>
            <a:custGeom>
              <a:avLst/>
              <a:gdLst/>
              <a:ahLst/>
              <a:cxnLst/>
              <a:rect l="l" t="t" r="r" b="b"/>
              <a:pathLst>
                <a:path w="11881" h="6629" extrusionOk="0">
                  <a:moveTo>
                    <a:pt x="1802" y="1"/>
                  </a:moveTo>
                  <a:cubicBezTo>
                    <a:pt x="807" y="1"/>
                    <a:pt x="1" y="807"/>
                    <a:pt x="1" y="1794"/>
                  </a:cubicBezTo>
                  <a:lnTo>
                    <a:pt x="1" y="6629"/>
                  </a:lnTo>
                  <a:lnTo>
                    <a:pt x="11880" y="6629"/>
                  </a:lnTo>
                  <a:lnTo>
                    <a:pt x="11880" y="1794"/>
                  </a:lnTo>
                  <a:cubicBezTo>
                    <a:pt x="11880" y="807"/>
                    <a:pt x="11074" y="1"/>
                    <a:pt x="10080" y="1"/>
                  </a:cubicBezTo>
                  <a:close/>
                </a:path>
              </a:pathLst>
            </a:custGeom>
            <a:solidFill>
              <a:srgbClr val="9E29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9" name="Google Shape;1679;p20"/>
            <p:cNvSpPr/>
            <p:nvPr/>
          </p:nvSpPr>
          <p:spPr>
            <a:xfrm>
              <a:off x="1587923" y="4831362"/>
              <a:ext cx="1092666" cy="609653"/>
            </a:xfrm>
            <a:custGeom>
              <a:avLst/>
              <a:gdLst/>
              <a:ahLst/>
              <a:cxnLst/>
              <a:rect l="l" t="t" r="r" b="b"/>
              <a:pathLst>
                <a:path w="11881" h="6629" extrusionOk="0">
                  <a:moveTo>
                    <a:pt x="1794" y="1"/>
                  </a:moveTo>
                  <a:cubicBezTo>
                    <a:pt x="807" y="1"/>
                    <a:pt x="0" y="807"/>
                    <a:pt x="0" y="1794"/>
                  </a:cubicBezTo>
                  <a:lnTo>
                    <a:pt x="0" y="6629"/>
                  </a:lnTo>
                  <a:lnTo>
                    <a:pt x="11880" y="6629"/>
                  </a:lnTo>
                  <a:lnTo>
                    <a:pt x="11880" y="1794"/>
                  </a:lnTo>
                  <a:cubicBezTo>
                    <a:pt x="11880" y="807"/>
                    <a:pt x="11074" y="1"/>
                    <a:pt x="10080" y="1"/>
                  </a:cubicBezTo>
                  <a:close/>
                </a:path>
              </a:pathLst>
            </a:custGeom>
            <a:solidFill>
              <a:srgbClr val="9E29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0" name="Google Shape;1680;p20"/>
            <p:cNvSpPr/>
            <p:nvPr/>
          </p:nvSpPr>
          <p:spPr>
            <a:xfrm>
              <a:off x="2807144" y="4831362"/>
              <a:ext cx="1092022" cy="609653"/>
            </a:xfrm>
            <a:custGeom>
              <a:avLst/>
              <a:gdLst/>
              <a:ahLst/>
              <a:cxnLst/>
              <a:rect l="l" t="t" r="r" b="b"/>
              <a:pathLst>
                <a:path w="11874" h="6629" extrusionOk="0">
                  <a:moveTo>
                    <a:pt x="1794" y="1"/>
                  </a:moveTo>
                  <a:cubicBezTo>
                    <a:pt x="807" y="1"/>
                    <a:pt x="0" y="807"/>
                    <a:pt x="0" y="1794"/>
                  </a:cubicBezTo>
                  <a:lnTo>
                    <a:pt x="0" y="6629"/>
                  </a:lnTo>
                  <a:lnTo>
                    <a:pt x="11874" y="6629"/>
                  </a:lnTo>
                  <a:lnTo>
                    <a:pt x="11874" y="1794"/>
                  </a:lnTo>
                  <a:cubicBezTo>
                    <a:pt x="11874" y="807"/>
                    <a:pt x="11074" y="1"/>
                    <a:pt x="10080" y="1"/>
                  </a:cubicBezTo>
                  <a:close/>
                </a:path>
              </a:pathLst>
            </a:custGeom>
            <a:solidFill>
              <a:srgbClr val="9E29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1" name="Google Shape;1681;p20"/>
            <p:cNvSpPr/>
            <p:nvPr/>
          </p:nvSpPr>
          <p:spPr>
            <a:xfrm>
              <a:off x="8902605" y="4831362"/>
              <a:ext cx="1092574" cy="609653"/>
            </a:xfrm>
            <a:custGeom>
              <a:avLst/>
              <a:gdLst/>
              <a:ahLst/>
              <a:cxnLst/>
              <a:rect l="l" t="t" r="r" b="b"/>
              <a:pathLst>
                <a:path w="11880" h="6629" extrusionOk="0">
                  <a:moveTo>
                    <a:pt x="1800" y="1"/>
                  </a:moveTo>
                  <a:cubicBezTo>
                    <a:pt x="806" y="1"/>
                    <a:pt x="0" y="807"/>
                    <a:pt x="0" y="1794"/>
                  </a:cubicBezTo>
                  <a:lnTo>
                    <a:pt x="0" y="6629"/>
                  </a:lnTo>
                  <a:lnTo>
                    <a:pt x="11880" y="6629"/>
                  </a:lnTo>
                  <a:lnTo>
                    <a:pt x="11880" y="1794"/>
                  </a:lnTo>
                  <a:cubicBezTo>
                    <a:pt x="11880" y="807"/>
                    <a:pt x="11073" y="1"/>
                    <a:pt x="10086" y="1"/>
                  </a:cubicBezTo>
                  <a:close/>
                </a:path>
              </a:pathLst>
            </a:custGeom>
            <a:solidFill>
              <a:srgbClr val="9E29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2" name="Google Shape;1682;p20"/>
            <p:cNvSpPr/>
            <p:nvPr/>
          </p:nvSpPr>
          <p:spPr>
            <a:xfrm>
              <a:off x="5308952" y="5034612"/>
              <a:ext cx="1219305" cy="406404"/>
            </a:xfrm>
            <a:custGeom>
              <a:avLst/>
              <a:gdLst/>
              <a:ahLst/>
              <a:cxnLst/>
              <a:rect l="l" t="t" r="r" b="b"/>
              <a:pathLst>
                <a:path w="13258" h="4419" extrusionOk="0">
                  <a:moveTo>
                    <a:pt x="1794" y="1"/>
                  </a:moveTo>
                  <a:cubicBezTo>
                    <a:pt x="807" y="1"/>
                    <a:pt x="0" y="807"/>
                    <a:pt x="0" y="1794"/>
                  </a:cubicBezTo>
                  <a:lnTo>
                    <a:pt x="0" y="4419"/>
                  </a:lnTo>
                  <a:lnTo>
                    <a:pt x="13257" y="4419"/>
                  </a:lnTo>
                  <a:lnTo>
                    <a:pt x="13257" y="1794"/>
                  </a:lnTo>
                  <a:cubicBezTo>
                    <a:pt x="13257" y="807"/>
                    <a:pt x="12451" y="1"/>
                    <a:pt x="11463" y="1"/>
                  </a:cubicBezTo>
                  <a:close/>
                </a:path>
              </a:pathLst>
            </a:custGeom>
            <a:solidFill>
              <a:srgbClr val="6A1C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3" name="Google Shape;1683;p20"/>
            <p:cNvSpPr/>
            <p:nvPr/>
          </p:nvSpPr>
          <p:spPr>
            <a:xfrm>
              <a:off x="6654813" y="5034612"/>
              <a:ext cx="1219213" cy="406404"/>
            </a:xfrm>
            <a:custGeom>
              <a:avLst/>
              <a:gdLst/>
              <a:ahLst/>
              <a:cxnLst/>
              <a:rect l="l" t="t" r="r" b="b"/>
              <a:pathLst>
                <a:path w="13257" h="4419" extrusionOk="0">
                  <a:moveTo>
                    <a:pt x="1802" y="1"/>
                  </a:moveTo>
                  <a:cubicBezTo>
                    <a:pt x="807" y="1"/>
                    <a:pt x="0" y="807"/>
                    <a:pt x="0" y="1794"/>
                  </a:cubicBezTo>
                  <a:lnTo>
                    <a:pt x="0" y="4419"/>
                  </a:lnTo>
                  <a:lnTo>
                    <a:pt x="13257" y="4419"/>
                  </a:lnTo>
                  <a:lnTo>
                    <a:pt x="13257" y="1794"/>
                  </a:lnTo>
                  <a:cubicBezTo>
                    <a:pt x="13257" y="807"/>
                    <a:pt x="12458" y="1"/>
                    <a:pt x="11463" y="1"/>
                  </a:cubicBezTo>
                  <a:close/>
                </a:path>
              </a:pathLst>
            </a:custGeom>
            <a:solidFill>
              <a:srgbClr val="6A1C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4" name="Google Shape;1684;p20"/>
            <p:cNvSpPr/>
            <p:nvPr/>
          </p:nvSpPr>
          <p:spPr>
            <a:xfrm>
              <a:off x="-75228" y="5034612"/>
              <a:ext cx="1218569" cy="406404"/>
            </a:xfrm>
            <a:custGeom>
              <a:avLst/>
              <a:gdLst/>
              <a:ahLst/>
              <a:cxnLst/>
              <a:rect l="l" t="t" r="r" b="b"/>
              <a:pathLst>
                <a:path w="13250" h="4419" extrusionOk="0">
                  <a:moveTo>
                    <a:pt x="1794" y="1"/>
                  </a:moveTo>
                  <a:cubicBezTo>
                    <a:pt x="799" y="1"/>
                    <a:pt x="1" y="807"/>
                    <a:pt x="1" y="1794"/>
                  </a:cubicBezTo>
                  <a:lnTo>
                    <a:pt x="1" y="4419"/>
                  </a:lnTo>
                  <a:lnTo>
                    <a:pt x="13250" y="4419"/>
                  </a:lnTo>
                  <a:lnTo>
                    <a:pt x="13250" y="1794"/>
                  </a:lnTo>
                  <a:cubicBezTo>
                    <a:pt x="13250" y="807"/>
                    <a:pt x="12451" y="1"/>
                    <a:pt x="11456" y="1"/>
                  </a:cubicBezTo>
                  <a:close/>
                </a:path>
              </a:pathLst>
            </a:custGeom>
            <a:solidFill>
              <a:srgbClr val="6A1C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5" name="Google Shape;1685;p20"/>
            <p:cNvSpPr/>
            <p:nvPr/>
          </p:nvSpPr>
          <p:spPr>
            <a:xfrm>
              <a:off x="-1421825" y="5034612"/>
              <a:ext cx="1219305" cy="406404"/>
            </a:xfrm>
            <a:custGeom>
              <a:avLst/>
              <a:gdLst/>
              <a:ahLst/>
              <a:cxnLst/>
              <a:rect l="l" t="t" r="r" b="b"/>
              <a:pathLst>
                <a:path w="13258" h="4419" extrusionOk="0">
                  <a:moveTo>
                    <a:pt x="1801" y="1"/>
                  </a:moveTo>
                  <a:cubicBezTo>
                    <a:pt x="807" y="1"/>
                    <a:pt x="1" y="807"/>
                    <a:pt x="1" y="1794"/>
                  </a:cubicBezTo>
                  <a:lnTo>
                    <a:pt x="1" y="4419"/>
                  </a:lnTo>
                  <a:lnTo>
                    <a:pt x="13258" y="4419"/>
                  </a:lnTo>
                  <a:lnTo>
                    <a:pt x="13258" y="1794"/>
                  </a:lnTo>
                  <a:cubicBezTo>
                    <a:pt x="13258" y="807"/>
                    <a:pt x="12451" y="1"/>
                    <a:pt x="11464" y="1"/>
                  </a:cubicBezTo>
                  <a:close/>
                </a:path>
              </a:pathLst>
            </a:custGeom>
            <a:solidFill>
              <a:srgbClr val="6A1C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6" name="Google Shape;1686;p20"/>
            <p:cNvSpPr/>
            <p:nvPr/>
          </p:nvSpPr>
          <p:spPr>
            <a:xfrm>
              <a:off x="1270633" y="5034612"/>
              <a:ext cx="1219305" cy="406404"/>
            </a:xfrm>
            <a:custGeom>
              <a:avLst/>
              <a:gdLst/>
              <a:ahLst/>
              <a:cxnLst/>
              <a:rect l="l" t="t" r="r" b="b"/>
              <a:pathLst>
                <a:path w="13258" h="4419" extrusionOk="0">
                  <a:moveTo>
                    <a:pt x="1794" y="1"/>
                  </a:moveTo>
                  <a:cubicBezTo>
                    <a:pt x="807" y="1"/>
                    <a:pt x="0" y="807"/>
                    <a:pt x="0" y="1794"/>
                  </a:cubicBezTo>
                  <a:lnTo>
                    <a:pt x="0" y="4419"/>
                  </a:lnTo>
                  <a:lnTo>
                    <a:pt x="13257" y="4419"/>
                  </a:lnTo>
                  <a:lnTo>
                    <a:pt x="13257" y="1794"/>
                  </a:lnTo>
                  <a:cubicBezTo>
                    <a:pt x="13257" y="807"/>
                    <a:pt x="12451" y="1"/>
                    <a:pt x="11464" y="1"/>
                  </a:cubicBezTo>
                  <a:close/>
                </a:path>
              </a:pathLst>
            </a:custGeom>
            <a:solidFill>
              <a:srgbClr val="6A1C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7" name="Google Shape;1687;p20"/>
            <p:cNvSpPr/>
            <p:nvPr/>
          </p:nvSpPr>
          <p:spPr>
            <a:xfrm>
              <a:off x="2616494" y="5034612"/>
              <a:ext cx="1219305" cy="406404"/>
            </a:xfrm>
            <a:custGeom>
              <a:avLst/>
              <a:gdLst/>
              <a:ahLst/>
              <a:cxnLst/>
              <a:rect l="l" t="t" r="r" b="b"/>
              <a:pathLst>
                <a:path w="13258" h="4419" extrusionOk="0">
                  <a:moveTo>
                    <a:pt x="1800" y="1"/>
                  </a:moveTo>
                  <a:cubicBezTo>
                    <a:pt x="807" y="1"/>
                    <a:pt x="0" y="807"/>
                    <a:pt x="0" y="1794"/>
                  </a:cubicBezTo>
                  <a:lnTo>
                    <a:pt x="0" y="4419"/>
                  </a:lnTo>
                  <a:lnTo>
                    <a:pt x="13257" y="4419"/>
                  </a:lnTo>
                  <a:lnTo>
                    <a:pt x="13257" y="1794"/>
                  </a:lnTo>
                  <a:cubicBezTo>
                    <a:pt x="13257" y="807"/>
                    <a:pt x="12459" y="1"/>
                    <a:pt x="11464" y="1"/>
                  </a:cubicBezTo>
                  <a:close/>
                </a:path>
              </a:pathLst>
            </a:custGeom>
            <a:solidFill>
              <a:srgbClr val="6A1C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8" name="Google Shape;1688;p20"/>
            <p:cNvSpPr/>
            <p:nvPr/>
          </p:nvSpPr>
          <p:spPr>
            <a:xfrm>
              <a:off x="8001318" y="5034612"/>
              <a:ext cx="1219305" cy="406404"/>
            </a:xfrm>
            <a:custGeom>
              <a:avLst/>
              <a:gdLst/>
              <a:ahLst/>
              <a:cxnLst/>
              <a:rect l="l" t="t" r="r" b="b"/>
              <a:pathLst>
                <a:path w="13258" h="4419" extrusionOk="0">
                  <a:moveTo>
                    <a:pt x="1795" y="1"/>
                  </a:moveTo>
                  <a:cubicBezTo>
                    <a:pt x="799" y="1"/>
                    <a:pt x="1" y="807"/>
                    <a:pt x="1" y="1794"/>
                  </a:cubicBezTo>
                  <a:lnTo>
                    <a:pt x="1" y="4419"/>
                  </a:lnTo>
                  <a:lnTo>
                    <a:pt x="13258" y="4419"/>
                  </a:lnTo>
                  <a:lnTo>
                    <a:pt x="13258" y="1794"/>
                  </a:lnTo>
                  <a:cubicBezTo>
                    <a:pt x="13258" y="807"/>
                    <a:pt x="12451" y="1"/>
                    <a:pt x="11458" y="1"/>
                  </a:cubicBezTo>
                  <a:close/>
                </a:path>
              </a:pathLst>
            </a:custGeom>
            <a:solidFill>
              <a:srgbClr val="6A1C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9" name="Google Shape;1689;p20"/>
            <p:cNvSpPr/>
            <p:nvPr/>
          </p:nvSpPr>
          <p:spPr>
            <a:xfrm>
              <a:off x="9347179" y="5034612"/>
              <a:ext cx="1219305" cy="406404"/>
            </a:xfrm>
            <a:custGeom>
              <a:avLst/>
              <a:gdLst/>
              <a:ahLst/>
              <a:cxnLst/>
              <a:rect l="l" t="t" r="r" b="b"/>
              <a:pathLst>
                <a:path w="13258" h="4419" extrusionOk="0">
                  <a:moveTo>
                    <a:pt x="1794" y="1"/>
                  </a:moveTo>
                  <a:cubicBezTo>
                    <a:pt x="807" y="1"/>
                    <a:pt x="1" y="807"/>
                    <a:pt x="1" y="1794"/>
                  </a:cubicBezTo>
                  <a:lnTo>
                    <a:pt x="1" y="4419"/>
                  </a:lnTo>
                  <a:lnTo>
                    <a:pt x="13258" y="4419"/>
                  </a:lnTo>
                  <a:lnTo>
                    <a:pt x="13258" y="1794"/>
                  </a:lnTo>
                  <a:cubicBezTo>
                    <a:pt x="13258" y="807"/>
                    <a:pt x="12453" y="1"/>
                    <a:pt x="11464" y="1"/>
                  </a:cubicBezTo>
                  <a:close/>
                </a:path>
              </a:pathLst>
            </a:custGeom>
            <a:solidFill>
              <a:srgbClr val="6A1C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0" name="Google Shape;1690;p20"/>
            <p:cNvSpPr/>
            <p:nvPr/>
          </p:nvSpPr>
          <p:spPr>
            <a:xfrm>
              <a:off x="3963091" y="5034612"/>
              <a:ext cx="1219305" cy="406404"/>
            </a:xfrm>
            <a:custGeom>
              <a:avLst/>
              <a:gdLst/>
              <a:ahLst/>
              <a:cxnLst/>
              <a:rect l="l" t="t" r="r" b="b"/>
              <a:pathLst>
                <a:path w="13258" h="4419" extrusionOk="0">
                  <a:moveTo>
                    <a:pt x="1794" y="1"/>
                  </a:moveTo>
                  <a:cubicBezTo>
                    <a:pt x="799" y="1"/>
                    <a:pt x="0" y="807"/>
                    <a:pt x="0" y="1794"/>
                  </a:cubicBezTo>
                  <a:lnTo>
                    <a:pt x="0" y="4419"/>
                  </a:lnTo>
                  <a:lnTo>
                    <a:pt x="13257" y="4419"/>
                  </a:lnTo>
                  <a:lnTo>
                    <a:pt x="13257" y="1794"/>
                  </a:lnTo>
                  <a:cubicBezTo>
                    <a:pt x="13257" y="807"/>
                    <a:pt x="12451" y="1"/>
                    <a:pt x="11457" y="1"/>
                  </a:cubicBezTo>
                  <a:close/>
                </a:path>
              </a:pathLst>
            </a:custGeom>
            <a:solidFill>
              <a:srgbClr val="6A1C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691" name="Google Shape;1691;p20"/>
          <p:cNvSpPr txBox="1">
            <a:spLocks noGrp="1"/>
          </p:cNvSpPr>
          <p:nvPr>
            <p:ph type="title" hasCustomPrompt="1"/>
          </p:nvPr>
        </p:nvSpPr>
        <p:spPr>
          <a:xfrm>
            <a:off x="1431200" y="2076103"/>
            <a:ext cx="5633600" cy="7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6267"/>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692" name="Google Shape;1692;p20"/>
          <p:cNvSpPr txBox="1">
            <a:spLocks noGrp="1"/>
          </p:cNvSpPr>
          <p:nvPr>
            <p:ph type="subTitle" idx="1"/>
          </p:nvPr>
        </p:nvSpPr>
        <p:spPr>
          <a:xfrm>
            <a:off x="1431200" y="2869964"/>
            <a:ext cx="5633600" cy="353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93" name="Google Shape;1693;p20"/>
          <p:cNvSpPr txBox="1">
            <a:spLocks noGrp="1"/>
          </p:cNvSpPr>
          <p:nvPr>
            <p:ph type="title" idx="2" hasCustomPrompt="1"/>
          </p:nvPr>
        </p:nvSpPr>
        <p:spPr>
          <a:xfrm>
            <a:off x="5127200" y="3634436"/>
            <a:ext cx="5633600" cy="7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6267">
                <a:solidFill>
                  <a:schemeClr val="accent6"/>
                </a:solidFill>
              </a:defRPr>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694" name="Google Shape;1694;p20"/>
          <p:cNvSpPr txBox="1">
            <a:spLocks noGrp="1"/>
          </p:cNvSpPr>
          <p:nvPr>
            <p:ph type="subTitle" idx="3"/>
          </p:nvPr>
        </p:nvSpPr>
        <p:spPr>
          <a:xfrm>
            <a:off x="5127200" y="4428297"/>
            <a:ext cx="5633600" cy="353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6624600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7"/>
            <a:ext cx="9144000" cy="1655763"/>
          </a:xfrm>
          <a:prstGeom prst="rect">
            <a:avLst/>
          </a:prstGeo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53EA5637-8248-44CC-BE7F-C07E1DC149D6}" type="datetimeFigureOut">
              <a:rPr lang="en-GB" smtClean="0"/>
              <a:t>10/08/2024</a:t>
            </a:fld>
            <a:endParaRPr lang="en-GB"/>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AC4D1355-AEF3-478D-8285-0579408755DB}" type="slidenum">
              <a:rPr lang="en-GB" smtClean="0"/>
              <a:t>‹#›</a:t>
            </a:fld>
            <a:endParaRPr lang="en-GB"/>
          </a:p>
        </p:txBody>
      </p:sp>
    </p:spTree>
    <p:extLst>
      <p:ext uri="{BB962C8B-B14F-4D97-AF65-F5344CB8AC3E}">
        <p14:creationId xmlns:p14="http://schemas.microsoft.com/office/powerpoint/2010/main" val="575271961"/>
      </p:ext>
    </p:extLst>
  </p:cSld>
  <p:clrMapOvr>
    <a:masterClrMapping/>
  </p:clrMapOvr>
  <p:transition spd="slow">
    <p:randomBar dir="vert"/>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838200" y="1825625"/>
            <a:ext cx="105156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53EA5637-8248-44CC-BE7F-C07E1DC149D6}" type="datetimeFigureOut">
              <a:rPr lang="en-GB" smtClean="0"/>
              <a:t>10/08/2024</a:t>
            </a:fld>
            <a:endParaRPr lang="en-GB"/>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AC4D1355-AEF3-478D-8285-0579408755DB}" type="slidenum">
              <a:rPr lang="en-GB" smtClean="0"/>
              <a:t>‹#›</a:t>
            </a:fld>
            <a:endParaRPr lang="en-GB"/>
          </a:p>
        </p:txBody>
      </p:sp>
    </p:spTree>
    <p:extLst>
      <p:ext uri="{BB962C8B-B14F-4D97-AF65-F5344CB8AC3E}">
        <p14:creationId xmlns:p14="http://schemas.microsoft.com/office/powerpoint/2010/main" val="1606757859"/>
      </p:ext>
    </p:extLst>
  </p:cSld>
  <p:clrMapOvr>
    <a:masterClrMapping/>
  </p:clrMapOvr>
  <p:transition spd="slow">
    <p:randomBar dir="vert"/>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a:prstGeom prst="rect">
            <a:avLst/>
          </a:prstGeo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1" y="4589464"/>
            <a:ext cx="10515600" cy="1500187"/>
          </a:xfrm>
          <a:prstGeom prst="rect">
            <a:avLst/>
          </a:prstGeo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53EA5637-8248-44CC-BE7F-C07E1DC149D6}" type="datetimeFigureOut">
              <a:rPr lang="en-GB" smtClean="0"/>
              <a:t>10/08/2024</a:t>
            </a:fld>
            <a:endParaRPr lang="en-GB"/>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AC4D1355-AEF3-478D-8285-0579408755DB}" type="slidenum">
              <a:rPr lang="en-GB" smtClean="0"/>
              <a:t>‹#›</a:t>
            </a:fld>
            <a:endParaRPr lang="en-GB"/>
          </a:p>
        </p:txBody>
      </p:sp>
    </p:spTree>
    <p:extLst>
      <p:ext uri="{BB962C8B-B14F-4D97-AF65-F5344CB8AC3E}">
        <p14:creationId xmlns:p14="http://schemas.microsoft.com/office/powerpoint/2010/main" val="1750433011"/>
      </p:ext>
    </p:extLst>
  </p:cSld>
  <p:clrMapOvr>
    <a:masterClrMapping/>
  </p:clrMapOvr>
  <p:transition spd="slow">
    <p:randomBar dir="vert"/>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53EA5637-8248-44CC-BE7F-C07E1DC149D6}" type="datetimeFigureOut">
              <a:rPr lang="en-GB" smtClean="0"/>
              <a:t>10/08/2024</a:t>
            </a:fld>
            <a:endParaRPr lang="en-GB"/>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AC4D1355-AEF3-478D-8285-0579408755DB}" type="slidenum">
              <a:rPr lang="en-GB" smtClean="0"/>
              <a:t>‹#›</a:t>
            </a:fld>
            <a:endParaRPr lang="en-GB"/>
          </a:p>
        </p:txBody>
      </p:sp>
      <p:pic>
        <p:nvPicPr>
          <p:cNvPr id="8" name="Picture 7">
            <a:extLst>
              <a:ext uri="{FF2B5EF4-FFF2-40B4-BE49-F238E27FC236}">
                <a16:creationId xmlns:a16="http://schemas.microsoft.com/office/drawing/2014/main" id="{CF0DE7C7-87BD-4B94-A7F4-AD837436772E}"/>
              </a:ext>
            </a:extLst>
          </p:cNvPr>
          <p:cNvPicPr>
            <a:picLocks noChangeAspect="1"/>
          </p:cNvPicPr>
          <p:nvPr userDrawn="1"/>
        </p:nvPicPr>
        <p:blipFill>
          <a:blip r:embed="rId2"/>
          <a:stretch>
            <a:fillRect/>
          </a:stretch>
        </p:blipFill>
        <p:spPr>
          <a:xfrm>
            <a:off x="-63348965" y="1"/>
            <a:ext cx="4090220" cy="4090220"/>
          </a:xfrm>
          <a:prstGeom prst="rect">
            <a:avLst/>
          </a:prstGeom>
        </p:spPr>
      </p:pic>
      <p:pic>
        <p:nvPicPr>
          <p:cNvPr id="9" name="Picture 8">
            <a:extLst>
              <a:ext uri="{FF2B5EF4-FFF2-40B4-BE49-F238E27FC236}">
                <a16:creationId xmlns:a16="http://schemas.microsoft.com/office/drawing/2014/main" id="{6AD21A83-1AC5-47C7-ABE4-FB8ED28243A8}"/>
              </a:ext>
            </a:extLst>
          </p:cNvPr>
          <p:cNvPicPr>
            <a:picLocks noChangeAspect="1"/>
          </p:cNvPicPr>
          <p:nvPr userDrawn="1"/>
        </p:nvPicPr>
        <p:blipFill>
          <a:blip r:embed="rId2"/>
          <a:stretch>
            <a:fillRect/>
          </a:stretch>
        </p:blipFill>
        <p:spPr>
          <a:xfrm>
            <a:off x="2818579" y="-29531733"/>
            <a:ext cx="4090220" cy="4090220"/>
          </a:xfrm>
          <a:prstGeom prst="rect">
            <a:avLst/>
          </a:prstGeom>
        </p:spPr>
      </p:pic>
      <p:pic>
        <p:nvPicPr>
          <p:cNvPr id="10" name="Picture 9">
            <a:extLst>
              <a:ext uri="{FF2B5EF4-FFF2-40B4-BE49-F238E27FC236}">
                <a16:creationId xmlns:a16="http://schemas.microsoft.com/office/drawing/2014/main" id="{7A7F1460-055A-4C66-80DF-5EED08C111CA}"/>
              </a:ext>
            </a:extLst>
          </p:cNvPr>
          <p:cNvPicPr>
            <a:picLocks noChangeAspect="1"/>
          </p:cNvPicPr>
          <p:nvPr userDrawn="1"/>
        </p:nvPicPr>
        <p:blipFill>
          <a:blip r:embed="rId2"/>
          <a:stretch>
            <a:fillRect/>
          </a:stretch>
        </p:blipFill>
        <p:spPr>
          <a:xfrm>
            <a:off x="72583913" y="2045110"/>
            <a:ext cx="4090220" cy="4090220"/>
          </a:xfrm>
          <a:prstGeom prst="rect">
            <a:avLst/>
          </a:prstGeom>
        </p:spPr>
      </p:pic>
      <p:pic>
        <p:nvPicPr>
          <p:cNvPr id="11" name="Picture 10">
            <a:extLst>
              <a:ext uri="{FF2B5EF4-FFF2-40B4-BE49-F238E27FC236}">
                <a16:creationId xmlns:a16="http://schemas.microsoft.com/office/drawing/2014/main" id="{9C8DB135-DBAB-4C78-858D-647B0DECCD4E}"/>
              </a:ext>
            </a:extLst>
          </p:cNvPr>
          <p:cNvPicPr>
            <a:picLocks noChangeAspect="1"/>
          </p:cNvPicPr>
          <p:nvPr userDrawn="1"/>
        </p:nvPicPr>
        <p:blipFill>
          <a:blip r:embed="rId2"/>
          <a:stretch>
            <a:fillRect/>
          </a:stretch>
        </p:blipFill>
        <p:spPr>
          <a:xfrm>
            <a:off x="4986043" y="33337910"/>
            <a:ext cx="4090220" cy="4090220"/>
          </a:xfrm>
          <a:prstGeom prst="rect">
            <a:avLst/>
          </a:prstGeom>
        </p:spPr>
      </p:pic>
    </p:spTree>
    <p:extLst>
      <p:ext uri="{BB962C8B-B14F-4D97-AF65-F5344CB8AC3E}">
        <p14:creationId xmlns:p14="http://schemas.microsoft.com/office/powerpoint/2010/main" val="2920158592"/>
      </p:ext>
    </p:extLst>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2"/>
        <p:cNvGrpSpPr/>
        <p:nvPr/>
      </p:nvGrpSpPr>
      <p:grpSpPr>
        <a:xfrm>
          <a:off x="0" y="0"/>
          <a:ext cx="0" cy="0"/>
          <a:chOff x="0" y="0"/>
          <a:chExt cx="0" cy="0"/>
        </a:xfrm>
      </p:grpSpPr>
      <p:sp>
        <p:nvSpPr>
          <p:cNvPr id="33" name="Google Shape;33;p5"/>
          <p:cNvSpPr txBox="1">
            <a:spLocks noGrp="1"/>
          </p:cNvSpPr>
          <p:nvPr>
            <p:ph type="title"/>
          </p:nvPr>
        </p:nvSpPr>
        <p:spPr>
          <a:xfrm>
            <a:off x="950967" y="719333"/>
            <a:ext cx="102900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4" name="Google Shape;34;p5"/>
          <p:cNvSpPr txBox="1">
            <a:spLocks noGrp="1"/>
          </p:cNvSpPr>
          <p:nvPr>
            <p:ph type="body" idx="1"/>
          </p:nvPr>
        </p:nvSpPr>
        <p:spPr>
          <a:xfrm>
            <a:off x="2022084" y="2648892"/>
            <a:ext cx="3631200" cy="13828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35" name="Google Shape;35;p5"/>
          <p:cNvSpPr txBox="1">
            <a:spLocks noGrp="1"/>
          </p:cNvSpPr>
          <p:nvPr>
            <p:ph type="body" idx="2"/>
          </p:nvPr>
        </p:nvSpPr>
        <p:spPr>
          <a:xfrm>
            <a:off x="7403491" y="2648892"/>
            <a:ext cx="3631200" cy="13828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36" name="Google Shape;36;p5"/>
          <p:cNvSpPr txBox="1">
            <a:spLocks noGrp="1"/>
          </p:cNvSpPr>
          <p:nvPr>
            <p:ph type="title" idx="3"/>
          </p:nvPr>
        </p:nvSpPr>
        <p:spPr>
          <a:xfrm>
            <a:off x="2025441" y="2113067"/>
            <a:ext cx="3631200" cy="7004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7" name="Google Shape;37;p5"/>
          <p:cNvSpPr txBox="1">
            <a:spLocks noGrp="1"/>
          </p:cNvSpPr>
          <p:nvPr>
            <p:ph type="title" idx="4"/>
          </p:nvPr>
        </p:nvSpPr>
        <p:spPr>
          <a:xfrm>
            <a:off x="7403507" y="2113067"/>
            <a:ext cx="3631200" cy="7004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20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38" name="Google Shape;38;p5"/>
          <p:cNvSpPr/>
          <p:nvPr/>
        </p:nvSpPr>
        <p:spPr>
          <a:xfrm>
            <a:off x="-176977" y="4463606"/>
            <a:ext cx="2791537" cy="1417929"/>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39" name="Google Shape;39;p5"/>
          <p:cNvGrpSpPr/>
          <p:nvPr/>
        </p:nvGrpSpPr>
        <p:grpSpPr>
          <a:xfrm>
            <a:off x="-331600" y="5576298"/>
            <a:ext cx="12854800" cy="1281716"/>
            <a:chOff x="-248700" y="4182223"/>
            <a:chExt cx="9641100" cy="961287"/>
          </a:xfrm>
        </p:grpSpPr>
        <p:grpSp>
          <p:nvGrpSpPr>
            <p:cNvPr id="40" name="Google Shape;40;p5"/>
            <p:cNvGrpSpPr/>
            <p:nvPr/>
          </p:nvGrpSpPr>
          <p:grpSpPr>
            <a:xfrm>
              <a:off x="-248629" y="4462202"/>
              <a:ext cx="9640980" cy="681308"/>
              <a:chOff x="131200" y="4480088"/>
              <a:chExt cx="8881603" cy="627644"/>
            </a:xfrm>
          </p:grpSpPr>
          <p:sp>
            <p:nvSpPr>
              <p:cNvPr id="41" name="Google Shape;41;p5"/>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2" name="Google Shape;42;p5"/>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3" name="Google Shape;43;p5"/>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44" name="Google Shape;44;p5"/>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45" name="Google Shape;45;p5"/>
          <p:cNvGrpSpPr/>
          <p:nvPr/>
        </p:nvGrpSpPr>
        <p:grpSpPr>
          <a:xfrm>
            <a:off x="963193" y="4625732"/>
            <a:ext cx="2680079" cy="1382920"/>
            <a:chOff x="170200" y="992400"/>
            <a:chExt cx="7153234" cy="3691066"/>
          </a:xfrm>
        </p:grpSpPr>
        <p:sp>
          <p:nvSpPr>
            <p:cNvPr id="46" name="Google Shape;46;p5"/>
            <p:cNvSpPr/>
            <p:nvPr/>
          </p:nvSpPr>
          <p:spPr>
            <a:xfrm>
              <a:off x="170200" y="173743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7" name="Google Shape;47;p5"/>
            <p:cNvSpPr/>
            <p:nvPr/>
          </p:nvSpPr>
          <p:spPr>
            <a:xfrm>
              <a:off x="170200" y="332975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8" name="Google Shape;48;p5"/>
            <p:cNvSpPr/>
            <p:nvPr/>
          </p:nvSpPr>
          <p:spPr>
            <a:xfrm>
              <a:off x="576748" y="992400"/>
              <a:ext cx="983737" cy="3691066"/>
            </a:xfrm>
            <a:custGeom>
              <a:avLst/>
              <a:gdLst/>
              <a:ahLst/>
              <a:cxnLst/>
              <a:rect l="l" t="t" r="r" b="b"/>
              <a:pathLst>
                <a:path w="12343" h="46312" extrusionOk="0">
                  <a:moveTo>
                    <a:pt x="6187" y="1"/>
                  </a:moveTo>
                  <a:cubicBezTo>
                    <a:pt x="6057" y="1"/>
                    <a:pt x="5927" y="62"/>
                    <a:pt x="5835" y="184"/>
                  </a:cubicBezTo>
                  <a:lnTo>
                    <a:pt x="153" y="6966"/>
                  </a:lnTo>
                  <a:cubicBezTo>
                    <a:pt x="62" y="7057"/>
                    <a:pt x="1" y="7210"/>
                    <a:pt x="31" y="7363"/>
                  </a:cubicBezTo>
                  <a:lnTo>
                    <a:pt x="31" y="46312"/>
                  </a:lnTo>
                  <a:lnTo>
                    <a:pt x="12342" y="46312"/>
                  </a:lnTo>
                  <a:lnTo>
                    <a:pt x="12342" y="7363"/>
                  </a:lnTo>
                  <a:cubicBezTo>
                    <a:pt x="12342" y="7210"/>
                    <a:pt x="12281" y="7057"/>
                    <a:pt x="12190"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49" name="Google Shape;49;p5"/>
            <p:cNvSpPr/>
            <p:nvPr/>
          </p:nvSpPr>
          <p:spPr>
            <a:xfrm>
              <a:off x="978514"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1" y="1772"/>
                    <a:pt x="2291" y="1130"/>
                  </a:cubicBezTo>
                  <a:cubicBezTo>
                    <a:pt x="2291"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0" name="Google Shape;50;p5"/>
            <p:cNvSpPr/>
            <p:nvPr/>
          </p:nvSpPr>
          <p:spPr>
            <a:xfrm>
              <a:off x="978514"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1" y="1772"/>
                    <a:pt x="2291" y="1161"/>
                  </a:cubicBezTo>
                  <a:cubicBezTo>
                    <a:pt x="2291"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1" name="Google Shape;51;p5"/>
            <p:cNvSpPr/>
            <p:nvPr/>
          </p:nvSpPr>
          <p:spPr>
            <a:xfrm>
              <a:off x="1915861" y="992400"/>
              <a:ext cx="986128" cy="3691066"/>
            </a:xfrm>
            <a:custGeom>
              <a:avLst/>
              <a:gdLst/>
              <a:ahLst/>
              <a:cxnLst/>
              <a:rect l="l" t="t" r="r" b="b"/>
              <a:pathLst>
                <a:path w="12373" h="46312" extrusionOk="0">
                  <a:moveTo>
                    <a:pt x="6186" y="1"/>
                  </a:moveTo>
                  <a:cubicBezTo>
                    <a:pt x="6057"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2" name="Google Shape;52;p5"/>
            <p:cNvSpPr/>
            <p:nvPr/>
          </p:nvSpPr>
          <p:spPr>
            <a:xfrm>
              <a:off x="2317547"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3" name="Google Shape;53;p5"/>
            <p:cNvSpPr/>
            <p:nvPr/>
          </p:nvSpPr>
          <p:spPr>
            <a:xfrm>
              <a:off x="2317547"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4" name="Google Shape;54;p5"/>
            <p:cNvSpPr/>
            <p:nvPr/>
          </p:nvSpPr>
          <p:spPr>
            <a:xfrm>
              <a:off x="3254894" y="992400"/>
              <a:ext cx="986208" cy="3691066"/>
            </a:xfrm>
            <a:custGeom>
              <a:avLst/>
              <a:gdLst/>
              <a:ahLst/>
              <a:cxnLst/>
              <a:rect l="l" t="t" r="r" b="b"/>
              <a:pathLst>
                <a:path w="12374" h="46312" extrusionOk="0">
                  <a:moveTo>
                    <a:pt x="6187" y="1"/>
                  </a:moveTo>
                  <a:cubicBezTo>
                    <a:pt x="6057" y="1"/>
                    <a:pt x="5927" y="62"/>
                    <a:pt x="5836" y="184"/>
                  </a:cubicBezTo>
                  <a:lnTo>
                    <a:pt x="154" y="6966"/>
                  </a:lnTo>
                  <a:cubicBezTo>
                    <a:pt x="62" y="7057"/>
                    <a:pt x="1" y="7210"/>
                    <a:pt x="32" y="7363"/>
                  </a:cubicBezTo>
                  <a:lnTo>
                    <a:pt x="32" y="46312"/>
                  </a:lnTo>
                  <a:lnTo>
                    <a:pt x="12373" y="46312"/>
                  </a:lnTo>
                  <a:lnTo>
                    <a:pt x="12373" y="7363"/>
                  </a:lnTo>
                  <a:lnTo>
                    <a:pt x="12343" y="7363"/>
                  </a:lnTo>
                  <a:cubicBezTo>
                    <a:pt x="12343" y="7210"/>
                    <a:pt x="12281" y="7057"/>
                    <a:pt x="12190" y="6966"/>
                  </a:cubicBezTo>
                  <a:lnTo>
                    <a:pt x="6538" y="184"/>
                  </a:lnTo>
                  <a:cubicBezTo>
                    <a:pt x="6447"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5" name="Google Shape;55;p5"/>
            <p:cNvSpPr/>
            <p:nvPr/>
          </p:nvSpPr>
          <p:spPr>
            <a:xfrm>
              <a:off x="3656660"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2" y="1772"/>
                    <a:pt x="2292" y="1130"/>
                  </a:cubicBezTo>
                  <a:cubicBezTo>
                    <a:pt x="2292"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6" name="Google Shape;56;p5"/>
            <p:cNvSpPr/>
            <p:nvPr/>
          </p:nvSpPr>
          <p:spPr>
            <a:xfrm>
              <a:off x="3656660"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2" y="1772"/>
                    <a:pt x="2292" y="1161"/>
                  </a:cubicBezTo>
                  <a:cubicBezTo>
                    <a:pt x="2292"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7" name="Google Shape;57;p5"/>
            <p:cNvSpPr/>
            <p:nvPr/>
          </p:nvSpPr>
          <p:spPr>
            <a:xfrm>
              <a:off x="4594007" y="992400"/>
              <a:ext cx="986128" cy="3691066"/>
            </a:xfrm>
            <a:custGeom>
              <a:avLst/>
              <a:gdLst/>
              <a:ahLst/>
              <a:cxnLst/>
              <a:rect l="l" t="t" r="r" b="b"/>
              <a:pathLst>
                <a:path w="12373" h="46312" extrusionOk="0">
                  <a:moveTo>
                    <a:pt x="6187" y="1"/>
                  </a:moveTo>
                  <a:cubicBezTo>
                    <a:pt x="6057" y="1"/>
                    <a:pt x="5927" y="62"/>
                    <a:pt x="5835" y="184"/>
                  </a:cubicBezTo>
                  <a:lnTo>
                    <a:pt x="153" y="6966"/>
                  </a:lnTo>
                  <a:cubicBezTo>
                    <a:pt x="62" y="7057"/>
                    <a:pt x="1" y="7210"/>
                    <a:pt x="1" y="7363"/>
                  </a:cubicBezTo>
                  <a:lnTo>
                    <a:pt x="1" y="46312"/>
                  </a:lnTo>
                  <a:lnTo>
                    <a:pt x="12373" y="46312"/>
                  </a:lnTo>
                  <a:lnTo>
                    <a:pt x="12373" y="7363"/>
                  </a:lnTo>
                  <a:lnTo>
                    <a:pt x="12342" y="7363"/>
                  </a:lnTo>
                  <a:cubicBezTo>
                    <a:pt x="12342" y="7210"/>
                    <a:pt x="12281" y="7057"/>
                    <a:pt x="12189"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8" name="Google Shape;58;p5"/>
            <p:cNvSpPr/>
            <p:nvPr/>
          </p:nvSpPr>
          <p:spPr>
            <a:xfrm>
              <a:off x="4995773" y="3680350"/>
              <a:ext cx="182672" cy="182672"/>
            </a:xfrm>
            <a:custGeom>
              <a:avLst/>
              <a:gdLst/>
              <a:ahLst/>
              <a:cxnLst/>
              <a:rect l="l" t="t" r="r" b="b"/>
              <a:pathLst>
                <a:path w="2292" h="2292" extrusionOk="0">
                  <a:moveTo>
                    <a:pt x="1130" y="0"/>
                  </a:moveTo>
                  <a:cubicBezTo>
                    <a:pt x="519" y="0"/>
                    <a:pt x="0" y="519"/>
                    <a:pt x="0" y="1130"/>
                  </a:cubicBezTo>
                  <a:cubicBezTo>
                    <a:pt x="0" y="1772"/>
                    <a:pt x="519" y="2291"/>
                    <a:pt x="1130" y="2291"/>
                  </a:cubicBezTo>
                  <a:cubicBezTo>
                    <a:pt x="1772" y="2291"/>
                    <a:pt x="2291" y="1772"/>
                    <a:pt x="2291" y="1130"/>
                  </a:cubicBezTo>
                  <a:cubicBezTo>
                    <a:pt x="2291" y="519"/>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9" name="Google Shape;59;p5"/>
            <p:cNvSpPr/>
            <p:nvPr/>
          </p:nvSpPr>
          <p:spPr>
            <a:xfrm>
              <a:off x="4995773" y="2136728"/>
              <a:ext cx="182672" cy="182672"/>
            </a:xfrm>
            <a:custGeom>
              <a:avLst/>
              <a:gdLst/>
              <a:ahLst/>
              <a:cxnLst/>
              <a:rect l="l" t="t" r="r" b="b"/>
              <a:pathLst>
                <a:path w="2292" h="2292" extrusionOk="0">
                  <a:moveTo>
                    <a:pt x="1130" y="0"/>
                  </a:moveTo>
                  <a:cubicBezTo>
                    <a:pt x="519" y="0"/>
                    <a:pt x="0" y="520"/>
                    <a:pt x="0" y="1161"/>
                  </a:cubicBezTo>
                  <a:cubicBezTo>
                    <a:pt x="0" y="1772"/>
                    <a:pt x="519" y="2291"/>
                    <a:pt x="1130" y="2291"/>
                  </a:cubicBezTo>
                  <a:cubicBezTo>
                    <a:pt x="1772" y="2291"/>
                    <a:pt x="2291" y="1772"/>
                    <a:pt x="2291" y="1161"/>
                  </a:cubicBezTo>
                  <a:cubicBezTo>
                    <a:pt x="2291" y="520"/>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0" name="Google Shape;60;p5"/>
            <p:cNvSpPr/>
            <p:nvPr/>
          </p:nvSpPr>
          <p:spPr>
            <a:xfrm>
              <a:off x="5933120" y="992400"/>
              <a:ext cx="986128" cy="3691066"/>
            </a:xfrm>
            <a:custGeom>
              <a:avLst/>
              <a:gdLst/>
              <a:ahLst/>
              <a:cxnLst/>
              <a:rect l="l" t="t" r="r" b="b"/>
              <a:pathLst>
                <a:path w="12373" h="46312" extrusionOk="0">
                  <a:moveTo>
                    <a:pt x="6186" y="1"/>
                  </a:moveTo>
                  <a:cubicBezTo>
                    <a:pt x="6056"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1" name="Google Shape;61;p5"/>
            <p:cNvSpPr/>
            <p:nvPr/>
          </p:nvSpPr>
          <p:spPr>
            <a:xfrm>
              <a:off x="6334806"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2" name="Google Shape;62;p5"/>
            <p:cNvSpPr/>
            <p:nvPr/>
          </p:nvSpPr>
          <p:spPr>
            <a:xfrm>
              <a:off x="6334806"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63" name="Google Shape;63;p5"/>
          <p:cNvGrpSpPr/>
          <p:nvPr/>
        </p:nvGrpSpPr>
        <p:grpSpPr>
          <a:xfrm>
            <a:off x="3495626" y="4625732"/>
            <a:ext cx="2680079" cy="1382920"/>
            <a:chOff x="170200" y="992400"/>
            <a:chExt cx="7153234" cy="3691066"/>
          </a:xfrm>
        </p:grpSpPr>
        <p:sp>
          <p:nvSpPr>
            <p:cNvPr id="64" name="Google Shape;64;p5"/>
            <p:cNvSpPr/>
            <p:nvPr/>
          </p:nvSpPr>
          <p:spPr>
            <a:xfrm>
              <a:off x="170200" y="173743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5" name="Google Shape;65;p5"/>
            <p:cNvSpPr/>
            <p:nvPr/>
          </p:nvSpPr>
          <p:spPr>
            <a:xfrm>
              <a:off x="170200" y="332975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6" name="Google Shape;66;p5"/>
            <p:cNvSpPr/>
            <p:nvPr/>
          </p:nvSpPr>
          <p:spPr>
            <a:xfrm>
              <a:off x="576748" y="992400"/>
              <a:ext cx="983737" cy="3691066"/>
            </a:xfrm>
            <a:custGeom>
              <a:avLst/>
              <a:gdLst/>
              <a:ahLst/>
              <a:cxnLst/>
              <a:rect l="l" t="t" r="r" b="b"/>
              <a:pathLst>
                <a:path w="12343" h="46312" extrusionOk="0">
                  <a:moveTo>
                    <a:pt x="6187" y="1"/>
                  </a:moveTo>
                  <a:cubicBezTo>
                    <a:pt x="6057" y="1"/>
                    <a:pt x="5927" y="62"/>
                    <a:pt x="5835" y="184"/>
                  </a:cubicBezTo>
                  <a:lnTo>
                    <a:pt x="153" y="6966"/>
                  </a:lnTo>
                  <a:cubicBezTo>
                    <a:pt x="62" y="7057"/>
                    <a:pt x="1" y="7210"/>
                    <a:pt x="31" y="7363"/>
                  </a:cubicBezTo>
                  <a:lnTo>
                    <a:pt x="31" y="46312"/>
                  </a:lnTo>
                  <a:lnTo>
                    <a:pt x="12342" y="46312"/>
                  </a:lnTo>
                  <a:lnTo>
                    <a:pt x="12342" y="7363"/>
                  </a:lnTo>
                  <a:cubicBezTo>
                    <a:pt x="12342" y="7210"/>
                    <a:pt x="12281" y="7057"/>
                    <a:pt x="12190"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7" name="Google Shape;67;p5"/>
            <p:cNvSpPr/>
            <p:nvPr/>
          </p:nvSpPr>
          <p:spPr>
            <a:xfrm>
              <a:off x="978514"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1" y="1772"/>
                    <a:pt x="2291" y="1130"/>
                  </a:cubicBezTo>
                  <a:cubicBezTo>
                    <a:pt x="2291"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8" name="Google Shape;68;p5"/>
            <p:cNvSpPr/>
            <p:nvPr/>
          </p:nvSpPr>
          <p:spPr>
            <a:xfrm>
              <a:off x="978514"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1" y="1772"/>
                    <a:pt x="2291" y="1161"/>
                  </a:cubicBezTo>
                  <a:cubicBezTo>
                    <a:pt x="2291"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69" name="Google Shape;69;p5"/>
            <p:cNvSpPr/>
            <p:nvPr/>
          </p:nvSpPr>
          <p:spPr>
            <a:xfrm>
              <a:off x="1915861" y="992400"/>
              <a:ext cx="986128" cy="3691066"/>
            </a:xfrm>
            <a:custGeom>
              <a:avLst/>
              <a:gdLst/>
              <a:ahLst/>
              <a:cxnLst/>
              <a:rect l="l" t="t" r="r" b="b"/>
              <a:pathLst>
                <a:path w="12373" h="46312" extrusionOk="0">
                  <a:moveTo>
                    <a:pt x="6186" y="1"/>
                  </a:moveTo>
                  <a:cubicBezTo>
                    <a:pt x="6057"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0" name="Google Shape;70;p5"/>
            <p:cNvSpPr/>
            <p:nvPr/>
          </p:nvSpPr>
          <p:spPr>
            <a:xfrm>
              <a:off x="2317547"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1" name="Google Shape;71;p5"/>
            <p:cNvSpPr/>
            <p:nvPr/>
          </p:nvSpPr>
          <p:spPr>
            <a:xfrm>
              <a:off x="2317547"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2" name="Google Shape;72;p5"/>
            <p:cNvSpPr/>
            <p:nvPr/>
          </p:nvSpPr>
          <p:spPr>
            <a:xfrm>
              <a:off x="3254894" y="992400"/>
              <a:ext cx="986208" cy="3691066"/>
            </a:xfrm>
            <a:custGeom>
              <a:avLst/>
              <a:gdLst/>
              <a:ahLst/>
              <a:cxnLst/>
              <a:rect l="l" t="t" r="r" b="b"/>
              <a:pathLst>
                <a:path w="12374" h="46312" extrusionOk="0">
                  <a:moveTo>
                    <a:pt x="6187" y="1"/>
                  </a:moveTo>
                  <a:cubicBezTo>
                    <a:pt x="6057" y="1"/>
                    <a:pt x="5927" y="62"/>
                    <a:pt x="5836" y="184"/>
                  </a:cubicBezTo>
                  <a:lnTo>
                    <a:pt x="154" y="6966"/>
                  </a:lnTo>
                  <a:cubicBezTo>
                    <a:pt x="62" y="7057"/>
                    <a:pt x="1" y="7210"/>
                    <a:pt x="32" y="7363"/>
                  </a:cubicBezTo>
                  <a:lnTo>
                    <a:pt x="32" y="46312"/>
                  </a:lnTo>
                  <a:lnTo>
                    <a:pt x="12373" y="46312"/>
                  </a:lnTo>
                  <a:lnTo>
                    <a:pt x="12373" y="7363"/>
                  </a:lnTo>
                  <a:lnTo>
                    <a:pt x="12343" y="7363"/>
                  </a:lnTo>
                  <a:cubicBezTo>
                    <a:pt x="12343" y="7210"/>
                    <a:pt x="12281" y="7057"/>
                    <a:pt x="12190" y="6966"/>
                  </a:cubicBezTo>
                  <a:lnTo>
                    <a:pt x="6538" y="184"/>
                  </a:lnTo>
                  <a:cubicBezTo>
                    <a:pt x="6447"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3" name="Google Shape;73;p5"/>
            <p:cNvSpPr/>
            <p:nvPr/>
          </p:nvSpPr>
          <p:spPr>
            <a:xfrm>
              <a:off x="3656660"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2" y="1772"/>
                    <a:pt x="2292" y="1130"/>
                  </a:cubicBezTo>
                  <a:cubicBezTo>
                    <a:pt x="2292"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4" name="Google Shape;74;p5"/>
            <p:cNvSpPr/>
            <p:nvPr/>
          </p:nvSpPr>
          <p:spPr>
            <a:xfrm>
              <a:off x="3656660"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2" y="1772"/>
                    <a:pt x="2292" y="1161"/>
                  </a:cubicBezTo>
                  <a:cubicBezTo>
                    <a:pt x="2292"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5" name="Google Shape;75;p5"/>
            <p:cNvSpPr/>
            <p:nvPr/>
          </p:nvSpPr>
          <p:spPr>
            <a:xfrm>
              <a:off x="4594007" y="992400"/>
              <a:ext cx="986128" cy="3691066"/>
            </a:xfrm>
            <a:custGeom>
              <a:avLst/>
              <a:gdLst/>
              <a:ahLst/>
              <a:cxnLst/>
              <a:rect l="l" t="t" r="r" b="b"/>
              <a:pathLst>
                <a:path w="12373" h="46312" extrusionOk="0">
                  <a:moveTo>
                    <a:pt x="6187" y="1"/>
                  </a:moveTo>
                  <a:cubicBezTo>
                    <a:pt x="6057" y="1"/>
                    <a:pt x="5927" y="62"/>
                    <a:pt x="5835" y="184"/>
                  </a:cubicBezTo>
                  <a:lnTo>
                    <a:pt x="153" y="6966"/>
                  </a:lnTo>
                  <a:cubicBezTo>
                    <a:pt x="62" y="7057"/>
                    <a:pt x="1" y="7210"/>
                    <a:pt x="1" y="7363"/>
                  </a:cubicBezTo>
                  <a:lnTo>
                    <a:pt x="1" y="46312"/>
                  </a:lnTo>
                  <a:lnTo>
                    <a:pt x="12373" y="46312"/>
                  </a:lnTo>
                  <a:lnTo>
                    <a:pt x="12373" y="7363"/>
                  </a:lnTo>
                  <a:lnTo>
                    <a:pt x="12342" y="7363"/>
                  </a:lnTo>
                  <a:cubicBezTo>
                    <a:pt x="12342" y="7210"/>
                    <a:pt x="12281" y="7057"/>
                    <a:pt x="12189"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6" name="Google Shape;76;p5"/>
            <p:cNvSpPr/>
            <p:nvPr/>
          </p:nvSpPr>
          <p:spPr>
            <a:xfrm>
              <a:off x="4995773" y="3680350"/>
              <a:ext cx="182672" cy="182672"/>
            </a:xfrm>
            <a:custGeom>
              <a:avLst/>
              <a:gdLst/>
              <a:ahLst/>
              <a:cxnLst/>
              <a:rect l="l" t="t" r="r" b="b"/>
              <a:pathLst>
                <a:path w="2292" h="2292" extrusionOk="0">
                  <a:moveTo>
                    <a:pt x="1130" y="0"/>
                  </a:moveTo>
                  <a:cubicBezTo>
                    <a:pt x="519" y="0"/>
                    <a:pt x="0" y="519"/>
                    <a:pt x="0" y="1130"/>
                  </a:cubicBezTo>
                  <a:cubicBezTo>
                    <a:pt x="0" y="1772"/>
                    <a:pt x="519" y="2291"/>
                    <a:pt x="1130" y="2291"/>
                  </a:cubicBezTo>
                  <a:cubicBezTo>
                    <a:pt x="1772" y="2291"/>
                    <a:pt x="2291" y="1772"/>
                    <a:pt x="2291" y="1130"/>
                  </a:cubicBezTo>
                  <a:cubicBezTo>
                    <a:pt x="2291" y="519"/>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7" name="Google Shape;77;p5"/>
            <p:cNvSpPr/>
            <p:nvPr/>
          </p:nvSpPr>
          <p:spPr>
            <a:xfrm>
              <a:off x="4995773" y="2136728"/>
              <a:ext cx="182672" cy="182672"/>
            </a:xfrm>
            <a:custGeom>
              <a:avLst/>
              <a:gdLst/>
              <a:ahLst/>
              <a:cxnLst/>
              <a:rect l="l" t="t" r="r" b="b"/>
              <a:pathLst>
                <a:path w="2292" h="2292" extrusionOk="0">
                  <a:moveTo>
                    <a:pt x="1130" y="0"/>
                  </a:moveTo>
                  <a:cubicBezTo>
                    <a:pt x="519" y="0"/>
                    <a:pt x="0" y="520"/>
                    <a:pt x="0" y="1161"/>
                  </a:cubicBezTo>
                  <a:cubicBezTo>
                    <a:pt x="0" y="1772"/>
                    <a:pt x="519" y="2291"/>
                    <a:pt x="1130" y="2291"/>
                  </a:cubicBezTo>
                  <a:cubicBezTo>
                    <a:pt x="1772" y="2291"/>
                    <a:pt x="2291" y="1772"/>
                    <a:pt x="2291" y="1161"/>
                  </a:cubicBezTo>
                  <a:cubicBezTo>
                    <a:pt x="2291" y="520"/>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8" name="Google Shape;78;p5"/>
            <p:cNvSpPr/>
            <p:nvPr/>
          </p:nvSpPr>
          <p:spPr>
            <a:xfrm>
              <a:off x="5933120" y="992400"/>
              <a:ext cx="986128" cy="3691066"/>
            </a:xfrm>
            <a:custGeom>
              <a:avLst/>
              <a:gdLst/>
              <a:ahLst/>
              <a:cxnLst/>
              <a:rect l="l" t="t" r="r" b="b"/>
              <a:pathLst>
                <a:path w="12373" h="46312" extrusionOk="0">
                  <a:moveTo>
                    <a:pt x="6186" y="1"/>
                  </a:moveTo>
                  <a:cubicBezTo>
                    <a:pt x="6056"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79" name="Google Shape;79;p5"/>
            <p:cNvSpPr/>
            <p:nvPr/>
          </p:nvSpPr>
          <p:spPr>
            <a:xfrm>
              <a:off x="6334806"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80" name="Google Shape;80;p5"/>
            <p:cNvSpPr/>
            <p:nvPr/>
          </p:nvSpPr>
          <p:spPr>
            <a:xfrm>
              <a:off x="6334806"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81" name="Google Shape;81;p5"/>
          <p:cNvGrpSpPr/>
          <p:nvPr/>
        </p:nvGrpSpPr>
        <p:grpSpPr>
          <a:xfrm>
            <a:off x="6028089" y="4625732"/>
            <a:ext cx="2680079" cy="1382920"/>
            <a:chOff x="170200" y="992400"/>
            <a:chExt cx="7153234" cy="3691066"/>
          </a:xfrm>
        </p:grpSpPr>
        <p:sp>
          <p:nvSpPr>
            <p:cNvPr id="82" name="Google Shape;82;p5"/>
            <p:cNvSpPr/>
            <p:nvPr/>
          </p:nvSpPr>
          <p:spPr>
            <a:xfrm>
              <a:off x="170200" y="173743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83" name="Google Shape;83;p5"/>
            <p:cNvSpPr/>
            <p:nvPr/>
          </p:nvSpPr>
          <p:spPr>
            <a:xfrm>
              <a:off x="170200" y="332975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84" name="Google Shape;84;p5"/>
            <p:cNvSpPr/>
            <p:nvPr/>
          </p:nvSpPr>
          <p:spPr>
            <a:xfrm>
              <a:off x="576748" y="992400"/>
              <a:ext cx="983737" cy="3691066"/>
            </a:xfrm>
            <a:custGeom>
              <a:avLst/>
              <a:gdLst/>
              <a:ahLst/>
              <a:cxnLst/>
              <a:rect l="l" t="t" r="r" b="b"/>
              <a:pathLst>
                <a:path w="12343" h="46312" extrusionOk="0">
                  <a:moveTo>
                    <a:pt x="6187" y="1"/>
                  </a:moveTo>
                  <a:cubicBezTo>
                    <a:pt x="6057" y="1"/>
                    <a:pt x="5927" y="62"/>
                    <a:pt x="5835" y="184"/>
                  </a:cubicBezTo>
                  <a:lnTo>
                    <a:pt x="153" y="6966"/>
                  </a:lnTo>
                  <a:cubicBezTo>
                    <a:pt x="62" y="7057"/>
                    <a:pt x="1" y="7210"/>
                    <a:pt x="31" y="7363"/>
                  </a:cubicBezTo>
                  <a:lnTo>
                    <a:pt x="31" y="46312"/>
                  </a:lnTo>
                  <a:lnTo>
                    <a:pt x="12342" y="46312"/>
                  </a:lnTo>
                  <a:lnTo>
                    <a:pt x="12342" y="7363"/>
                  </a:lnTo>
                  <a:cubicBezTo>
                    <a:pt x="12342" y="7210"/>
                    <a:pt x="12281" y="7057"/>
                    <a:pt x="12190"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85" name="Google Shape;85;p5"/>
            <p:cNvSpPr/>
            <p:nvPr/>
          </p:nvSpPr>
          <p:spPr>
            <a:xfrm>
              <a:off x="978514"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1" y="1772"/>
                    <a:pt x="2291" y="1130"/>
                  </a:cubicBezTo>
                  <a:cubicBezTo>
                    <a:pt x="2291"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86" name="Google Shape;86;p5"/>
            <p:cNvSpPr/>
            <p:nvPr/>
          </p:nvSpPr>
          <p:spPr>
            <a:xfrm>
              <a:off x="978514"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1" y="1772"/>
                    <a:pt x="2291" y="1161"/>
                  </a:cubicBezTo>
                  <a:cubicBezTo>
                    <a:pt x="2291"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87" name="Google Shape;87;p5"/>
            <p:cNvSpPr/>
            <p:nvPr/>
          </p:nvSpPr>
          <p:spPr>
            <a:xfrm>
              <a:off x="1915861" y="992400"/>
              <a:ext cx="986128" cy="3691066"/>
            </a:xfrm>
            <a:custGeom>
              <a:avLst/>
              <a:gdLst/>
              <a:ahLst/>
              <a:cxnLst/>
              <a:rect l="l" t="t" r="r" b="b"/>
              <a:pathLst>
                <a:path w="12373" h="46312" extrusionOk="0">
                  <a:moveTo>
                    <a:pt x="6186" y="1"/>
                  </a:moveTo>
                  <a:cubicBezTo>
                    <a:pt x="6057"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88" name="Google Shape;88;p5"/>
            <p:cNvSpPr/>
            <p:nvPr/>
          </p:nvSpPr>
          <p:spPr>
            <a:xfrm>
              <a:off x="2317547"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89" name="Google Shape;89;p5"/>
            <p:cNvSpPr/>
            <p:nvPr/>
          </p:nvSpPr>
          <p:spPr>
            <a:xfrm>
              <a:off x="2317547"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90" name="Google Shape;90;p5"/>
            <p:cNvSpPr/>
            <p:nvPr/>
          </p:nvSpPr>
          <p:spPr>
            <a:xfrm>
              <a:off x="3254894" y="992400"/>
              <a:ext cx="986208" cy="3691066"/>
            </a:xfrm>
            <a:custGeom>
              <a:avLst/>
              <a:gdLst/>
              <a:ahLst/>
              <a:cxnLst/>
              <a:rect l="l" t="t" r="r" b="b"/>
              <a:pathLst>
                <a:path w="12374" h="46312" extrusionOk="0">
                  <a:moveTo>
                    <a:pt x="6187" y="1"/>
                  </a:moveTo>
                  <a:cubicBezTo>
                    <a:pt x="6057" y="1"/>
                    <a:pt x="5927" y="62"/>
                    <a:pt x="5836" y="184"/>
                  </a:cubicBezTo>
                  <a:lnTo>
                    <a:pt x="154" y="6966"/>
                  </a:lnTo>
                  <a:cubicBezTo>
                    <a:pt x="62" y="7057"/>
                    <a:pt x="1" y="7210"/>
                    <a:pt x="32" y="7363"/>
                  </a:cubicBezTo>
                  <a:lnTo>
                    <a:pt x="32" y="46312"/>
                  </a:lnTo>
                  <a:lnTo>
                    <a:pt x="12373" y="46312"/>
                  </a:lnTo>
                  <a:lnTo>
                    <a:pt x="12373" y="7363"/>
                  </a:lnTo>
                  <a:lnTo>
                    <a:pt x="12343" y="7363"/>
                  </a:lnTo>
                  <a:cubicBezTo>
                    <a:pt x="12343" y="7210"/>
                    <a:pt x="12281" y="7057"/>
                    <a:pt x="12190" y="6966"/>
                  </a:cubicBezTo>
                  <a:lnTo>
                    <a:pt x="6538" y="184"/>
                  </a:lnTo>
                  <a:cubicBezTo>
                    <a:pt x="6447"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91" name="Google Shape;91;p5"/>
            <p:cNvSpPr/>
            <p:nvPr/>
          </p:nvSpPr>
          <p:spPr>
            <a:xfrm>
              <a:off x="3656660"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2" y="1772"/>
                    <a:pt x="2292" y="1130"/>
                  </a:cubicBezTo>
                  <a:cubicBezTo>
                    <a:pt x="2292"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92" name="Google Shape;92;p5"/>
            <p:cNvSpPr/>
            <p:nvPr/>
          </p:nvSpPr>
          <p:spPr>
            <a:xfrm>
              <a:off x="3656660"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2" y="1772"/>
                    <a:pt x="2292" y="1161"/>
                  </a:cubicBezTo>
                  <a:cubicBezTo>
                    <a:pt x="2292"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93" name="Google Shape;93;p5"/>
            <p:cNvSpPr/>
            <p:nvPr/>
          </p:nvSpPr>
          <p:spPr>
            <a:xfrm>
              <a:off x="4594007" y="992400"/>
              <a:ext cx="986128" cy="3691066"/>
            </a:xfrm>
            <a:custGeom>
              <a:avLst/>
              <a:gdLst/>
              <a:ahLst/>
              <a:cxnLst/>
              <a:rect l="l" t="t" r="r" b="b"/>
              <a:pathLst>
                <a:path w="12373" h="46312" extrusionOk="0">
                  <a:moveTo>
                    <a:pt x="6187" y="1"/>
                  </a:moveTo>
                  <a:cubicBezTo>
                    <a:pt x="6057" y="1"/>
                    <a:pt x="5927" y="62"/>
                    <a:pt x="5835" y="184"/>
                  </a:cubicBezTo>
                  <a:lnTo>
                    <a:pt x="153" y="6966"/>
                  </a:lnTo>
                  <a:cubicBezTo>
                    <a:pt x="62" y="7057"/>
                    <a:pt x="1" y="7210"/>
                    <a:pt x="1" y="7363"/>
                  </a:cubicBezTo>
                  <a:lnTo>
                    <a:pt x="1" y="46312"/>
                  </a:lnTo>
                  <a:lnTo>
                    <a:pt x="12373" y="46312"/>
                  </a:lnTo>
                  <a:lnTo>
                    <a:pt x="12373" y="7363"/>
                  </a:lnTo>
                  <a:lnTo>
                    <a:pt x="12342" y="7363"/>
                  </a:lnTo>
                  <a:cubicBezTo>
                    <a:pt x="12342" y="7210"/>
                    <a:pt x="12281" y="7057"/>
                    <a:pt x="12189"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94" name="Google Shape;94;p5"/>
            <p:cNvSpPr/>
            <p:nvPr/>
          </p:nvSpPr>
          <p:spPr>
            <a:xfrm>
              <a:off x="4995773" y="3680350"/>
              <a:ext cx="182672" cy="182672"/>
            </a:xfrm>
            <a:custGeom>
              <a:avLst/>
              <a:gdLst/>
              <a:ahLst/>
              <a:cxnLst/>
              <a:rect l="l" t="t" r="r" b="b"/>
              <a:pathLst>
                <a:path w="2292" h="2292" extrusionOk="0">
                  <a:moveTo>
                    <a:pt x="1130" y="0"/>
                  </a:moveTo>
                  <a:cubicBezTo>
                    <a:pt x="519" y="0"/>
                    <a:pt x="0" y="519"/>
                    <a:pt x="0" y="1130"/>
                  </a:cubicBezTo>
                  <a:cubicBezTo>
                    <a:pt x="0" y="1772"/>
                    <a:pt x="519" y="2291"/>
                    <a:pt x="1130" y="2291"/>
                  </a:cubicBezTo>
                  <a:cubicBezTo>
                    <a:pt x="1772" y="2291"/>
                    <a:pt x="2291" y="1772"/>
                    <a:pt x="2291" y="1130"/>
                  </a:cubicBezTo>
                  <a:cubicBezTo>
                    <a:pt x="2291" y="519"/>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95" name="Google Shape;95;p5"/>
            <p:cNvSpPr/>
            <p:nvPr/>
          </p:nvSpPr>
          <p:spPr>
            <a:xfrm>
              <a:off x="4995773" y="2136728"/>
              <a:ext cx="182672" cy="182672"/>
            </a:xfrm>
            <a:custGeom>
              <a:avLst/>
              <a:gdLst/>
              <a:ahLst/>
              <a:cxnLst/>
              <a:rect l="l" t="t" r="r" b="b"/>
              <a:pathLst>
                <a:path w="2292" h="2292" extrusionOk="0">
                  <a:moveTo>
                    <a:pt x="1130" y="0"/>
                  </a:moveTo>
                  <a:cubicBezTo>
                    <a:pt x="519" y="0"/>
                    <a:pt x="0" y="520"/>
                    <a:pt x="0" y="1161"/>
                  </a:cubicBezTo>
                  <a:cubicBezTo>
                    <a:pt x="0" y="1772"/>
                    <a:pt x="519" y="2291"/>
                    <a:pt x="1130" y="2291"/>
                  </a:cubicBezTo>
                  <a:cubicBezTo>
                    <a:pt x="1772" y="2291"/>
                    <a:pt x="2291" y="1772"/>
                    <a:pt x="2291" y="1161"/>
                  </a:cubicBezTo>
                  <a:cubicBezTo>
                    <a:pt x="2291" y="520"/>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96" name="Google Shape;96;p5"/>
            <p:cNvSpPr/>
            <p:nvPr/>
          </p:nvSpPr>
          <p:spPr>
            <a:xfrm>
              <a:off x="5933120" y="992400"/>
              <a:ext cx="986128" cy="3691066"/>
            </a:xfrm>
            <a:custGeom>
              <a:avLst/>
              <a:gdLst/>
              <a:ahLst/>
              <a:cxnLst/>
              <a:rect l="l" t="t" r="r" b="b"/>
              <a:pathLst>
                <a:path w="12373" h="46312" extrusionOk="0">
                  <a:moveTo>
                    <a:pt x="6186" y="1"/>
                  </a:moveTo>
                  <a:cubicBezTo>
                    <a:pt x="6056"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97" name="Google Shape;97;p5"/>
            <p:cNvSpPr/>
            <p:nvPr/>
          </p:nvSpPr>
          <p:spPr>
            <a:xfrm>
              <a:off x="6334806"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98" name="Google Shape;98;p5"/>
            <p:cNvSpPr/>
            <p:nvPr/>
          </p:nvSpPr>
          <p:spPr>
            <a:xfrm>
              <a:off x="6334806"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99" name="Google Shape;99;p5"/>
          <p:cNvGrpSpPr/>
          <p:nvPr/>
        </p:nvGrpSpPr>
        <p:grpSpPr>
          <a:xfrm>
            <a:off x="8560522" y="4625732"/>
            <a:ext cx="2680079" cy="1382920"/>
            <a:chOff x="170200" y="992400"/>
            <a:chExt cx="7153234" cy="3691066"/>
          </a:xfrm>
        </p:grpSpPr>
        <p:sp>
          <p:nvSpPr>
            <p:cNvPr id="100" name="Google Shape;100;p5"/>
            <p:cNvSpPr/>
            <p:nvPr/>
          </p:nvSpPr>
          <p:spPr>
            <a:xfrm>
              <a:off x="170200" y="173743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1" name="Google Shape;101;p5"/>
            <p:cNvSpPr/>
            <p:nvPr/>
          </p:nvSpPr>
          <p:spPr>
            <a:xfrm>
              <a:off x="170200" y="332975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2" name="Google Shape;102;p5"/>
            <p:cNvSpPr/>
            <p:nvPr/>
          </p:nvSpPr>
          <p:spPr>
            <a:xfrm>
              <a:off x="576748" y="992400"/>
              <a:ext cx="983737" cy="3691066"/>
            </a:xfrm>
            <a:custGeom>
              <a:avLst/>
              <a:gdLst/>
              <a:ahLst/>
              <a:cxnLst/>
              <a:rect l="l" t="t" r="r" b="b"/>
              <a:pathLst>
                <a:path w="12343" h="46312" extrusionOk="0">
                  <a:moveTo>
                    <a:pt x="6187" y="1"/>
                  </a:moveTo>
                  <a:cubicBezTo>
                    <a:pt x="6057" y="1"/>
                    <a:pt x="5927" y="62"/>
                    <a:pt x="5835" y="184"/>
                  </a:cubicBezTo>
                  <a:lnTo>
                    <a:pt x="153" y="6966"/>
                  </a:lnTo>
                  <a:cubicBezTo>
                    <a:pt x="62" y="7057"/>
                    <a:pt x="1" y="7210"/>
                    <a:pt x="31" y="7363"/>
                  </a:cubicBezTo>
                  <a:lnTo>
                    <a:pt x="31" y="46312"/>
                  </a:lnTo>
                  <a:lnTo>
                    <a:pt x="12342" y="46312"/>
                  </a:lnTo>
                  <a:lnTo>
                    <a:pt x="12342" y="7363"/>
                  </a:lnTo>
                  <a:cubicBezTo>
                    <a:pt x="12342" y="7210"/>
                    <a:pt x="12281" y="7057"/>
                    <a:pt x="12190"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3" name="Google Shape;103;p5"/>
            <p:cNvSpPr/>
            <p:nvPr/>
          </p:nvSpPr>
          <p:spPr>
            <a:xfrm>
              <a:off x="978514"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1" y="1772"/>
                    <a:pt x="2291" y="1130"/>
                  </a:cubicBezTo>
                  <a:cubicBezTo>
                    <a:pt x="2291"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4" name="Google Shape;104;p5"/>
            <p:cNvSpPr/>
            <p:nvPr/>
          </p:nvSpPr>
          <p:spPr>
            <a:xfrm>
              <a:off x="978514"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1" y="1772"/>
                    <a:pt x="2291" y="1161"/>
                  </a:cubicBezTo>
                  <a:cubicBezTo>
                    <a:pt x="2291"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5" name="Google Shape;105;p5"/>
            <p:cNvSpPr/>
            <p:nvPr/>
          </p:nvSpPr>
          <p:spPr>
            <a:xfrm>
              <a:off x="1915861" y="992400"/>
              <a:ext cx="986128" cy="3691066"/>
            </a:xfrm>
            <a:custGeom>
              <a:avLst/>
              <a:gdLst/>
              <a:ahLst/>
              <a:cxnLst/>
              <a:rect l="l" t="t" r="r" b="b"/>
              <a:pathLst>
                <a:path w="12373" h="46312" extrusionOk="0">
                  <a:moveTo>
                    <a:pt x="6186" y="1"/>
                  </a:moveTo>
                  <a:cubicBezTo>
                    <a:pt x="6057"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6" name="Google Shape;106;p5"/>
            <p:cNvSpPr/>
            <p:nvPr/>
          </p:nvSpPr>
          <p:spPr>
            <a:xfrm>
              <a:off x="2317547"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7" name="Google Shape;107;p5"/>
            <p:cNvSpPr/>
            <p:nvPr/>
          </p:nvSpPr>
          <p:spPr>
            <a:xfrm>
              <a:off x="2317547"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8" name="Google Shape;108;p5"/>
            <p:cNvSpPr/>
            <p:nvPr/>
          </p:nvSpPr>
          <p:spPr>
            <a:xfrm>
              <a:off x="3254894" y="992400"/>
              <a:ext cx="986208" cy="3691066"/>
            </a:xfrm>
            <a:custGeom>
              <a:avLst/>
              <a:gdLst/>
              <a:ahLst/>
              <a:cxnLst/>
              <a:rect l="l" t="t" r="r" b="b"/>
              <a:pathLst>
                <a:path w="12374" h="46312" extrusionOk="0">
                  <a:moveTo>
                    <a:pt x="6187" y="1"/>
                  </a:moveTo>
                  <a:cubicBezTo>
                    <a:pt x="6057" y="1"/>
                    <a:pt x="5927" y="62"/>
                    <a:pt x="5836" y="184"/>
                  </a:cubicBezTo>
                  <a:lnTo>
                    <a:pt x="154" y="6966"/>
                  </a:lnTo>
                  <a:cubicBezTo>
                    <a:pt x="62" y="7057"/>
                    <a:pt x="1" y="7210"/>
                    <a:pt x="32" y="7363"/>
                  </a:cubicBezTo>
                  <a:lnTo>
                    <a:pt x="32" y="46312"/>
                  </a:lnTo>
                  <a:lnTo>
                    <a:pt x="12373" y="46312"/>
                  </a:lnTo>
                  <a:lnTo>
                    <a:pt x="12373" y="7363"/>
                  </a:lnTo>
                  <a:lnTo>
                    <a:pt x="12343" y="7363"/>
                  </a:lnTo>
                  <a:cubicBezTo>
                    <a:pt x="12343" y="7210"/>
                    <a:pt x="12281" y="7057"/>
                    <a:pt x="12190" y="6966"/>
                  </a:cubicBezTo>
                  <a:lnTo>
                    <a:pt x="6538" y="184"/>
                  </a:lnTo>
                  <a:cubicBezTo>
                    <a:pt x="6447"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9" name="Google Shape;109;p5"/>
            <p:cNvSpPr/>
            <p:nvPr/>
          </p:nvSpPr>
          <p:spPr>
            <a:xfrm>
              <a:off x="3656660"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2" y="1772"/>
                    <a:pt x="2292" y="1130"/>
                  </a:cubicBezTo>
                  <a:cubicBezTo>
                    <a:pt x="2292"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0" name="Google Shape;110;p5"/>
            <p:cNvSpPr/>
            <p:nvPr/>
          </p:nvSpPr>
          <p:spPr>
            <a:xfrm>
              <a:off x="3656660"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2" y="1772"/>
                    <a:pt x="2292" y="1161"/>
                  </a:cubicBezTo>
                  <a:cubicBezTo>
                    <a:pt x="2292"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1" name="Google Shape;111;p5"/>
            <p:cNvSpPr/>
            <p:nvPr/>
          </p:nvSpPr>
          <p:spPr>
            <a:xfrm>
              <a:off x="4594007" y="992400"/>
              <a:ext cx="986128" cy="3691066"/>
            </a:xfrm>
            <a:custGeom>
              <a:avLst/>
              <a:gdLst/>
              <a:ahLst/>
              <a:cxnLst/>
              <a:rect l="l" t="t" r="r" b="b"/>
              <a:pathLst>
                <a:path w="12373" h="46312" extrusionOk="0">
                  <a:moveTo>
                    <a:pt x="6187" y="1"/>
                  </a:moveTo>
                  <a:cubicBezTo>
                    <a:pt x="6057" y="1"/>
                    <a:pt x="5927" y="62"/>
                    <a:pt x="5835" y="184"/>
                  </a:cubicBezTo>
                  <a:lnTo>
                    <a:pt x="153" y="6966"/>
                  </a:lnTo>
                  <a:cubicBezTo>
                    <a:pt x="62" y="7057"/>
                    <a:pt x="1" y="7210"/>
                    <a:pt x="1" y="7363"/>
                  </a:cubicBezTo>
                  <a:lnTo>
                    <a:pt x="1" y="46312"/>
                  </a:lnTo>
                  <a:lnTo>
                    <a:pt x="12373" y="46312"/>
                  </a:lnTo>
                  <a:lnTo>
                    <a:pt x="12373" y="7363"/>
                  </a:lnTo>
                  <a:lnTo>
                    <a:pt x="12342" y="7363"/>
                  </a:lnTo>
                  <a:cubicBezTo>
                    <a:pt x="12342" y="7210"/>
                    <a:pt x="12281" y="7057"/>
                    <a:pt x="12189"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2" name="Google Shape;112;p5"/>
            <p:cNvSpPr/>
            <p:nvPr/>
          </p:nvSpPr>
          <p:spPr>
            <a:xfrm>
              <a:off x="4995773" y="3680350"/>
              <a:ext cx="182672" cy="182672"/>
            </a:xfrm>
            <a:custGeom>
              <a:avLst/>
              <a:gdLst/>
              <a:ahLst/>
              <a:cxnLst/>
              <a:rect l="l" t="t" r="r" b="b"/>
              <a:pathLst>
                <a:path w="2292" h="2292" extrusionOk="0">
                  <a:moveTo>
                    <a:pt x="1130" y="0"/>
                  </a:moveTo>
                  <a:cubicBezTo>
                    <a:pt x="519" y="0"/>
                    <a:pt x="0" y="519"/>
                    <a:pt x="0" y="1130"/>
                  </a:cubicBezTo>
                  <a:cubicBezTo>
                    <a:pt x="0" y="1772"/>
                    <a:pt x="519" y="2291"/>
                    <a:pt x="1130" y="2291"/>
                  </a:cubicBezTo>
                  <a:cubicBezTo>
                    <a:pt x="1772" y="2291"/>
                    <a:pt x="2291" y="1772"/>
                    <a:pt x="2291" y="1130"/>
                  </a:cubicBezTo>
                  <a:cubicBezTo>
                    <a:pt x="2291" y="519"/>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3" name="Google Shape;113;p5"/>
            <p:cNvSpPr/>
            <p:nvPr/>
          </p:nvSpPr>
          <p:spPr>
            <a:xfrm>
              <a:off x="4995773" y="2136728"/>
              <a:ext cx="182672" cy="182672"/>
            </a:xfrm>
            <a:custGeom>
              <a:avLst/>
              <a:gdLst/>
              <a:ahLst/>
              <a:cxnLst/>
              <a:rect l="l" t="t" r="r" b="b"/>
              <a:pathLst>
                <a:path w="2292" h="2292" extrusionOk="0">
                  <a:moveTo>
                    <a:pt x="1130" y="0"/>
                  </a:moveTo>
                  <a:cubicBezTo>
                    <a:pt x="519" y="0"/>
                    <a:pt x="0" y="520"/>
                    <a:pt x="0" y="1161"/>
                  </a:cubicBezTo>
                  <a:cubicBezTo>
                    <a:pt x="0" y="1772"/>
                    <a:pt x="519" y="2291"/>
                    <a:pt x="1130" y="2291"/>
                  </a:cubicBezTo>
                  <a:cubicBezTo>
                    <a:pt x="1772" y="2291"/>
                    <a:pt x="2291" y="1772"/>
                    <a:pt x="2291" y="1161"/>
                  </a:cubicBezTo>
                  <a:cubicBezTo>
                    <a:pt x="2291" y="520"/>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4" name="Google Shape;114;p5"/>
            <p:cNvSpPr/>
            <p:nvPr/>
          </p:nvSpPr>
          <p:spPr>
            <a:xfrm>
              <a:off x="5933120" y="992400"/>
              <a:ext cx="986128" cy="3691066"/>
            </a:xfrm>
            <a:custGeom>
              <a:avLst/>
              <a:gdLst/>
              <a:ahLst/>
              <a:cxnLst/>
              <a:rect l="l" t="t" r="r" b="b"/>
              <a:pathLst>
                <a:path w="12373" h="46312" extrusionOk="0">
                  <a:moveTo>
                    <a:pt x="6186" y="1"/>
                  </a:moveTo>
                  <a:cubicBezTo>
                    <a:pt x="6056"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5" name="Google Shape;115;p5"/>
            <p:cNvSpPr/>
            <p:nvPr/>
          </p:nvSpPr>
          <p:spPr>
            <a:xfrm>
              <a:off x="6334806"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6" name="Google Shape;116;p5"/>
            <p:cNvSpPr/>
            <p:nvPr/>
          </p:nvSpPr>
          <p:spPr>
            <a:xfrm>
              <a:off x="6334806"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117" name="Google Shape;117;p5"/>
          <p:cNvGrpSpPr/>
          <p:nvPr/>
        </p:nvGrpSpPr>
        <p:grpSpPr>
          <a:xfrm flipH="1">
            <a:off x="10057757" y="5333553"/>
            <a:ext cx="1386057" cy="700303"/>
            <a:chOff x="1866724" y="1193292"/>
            <a:chExt cx="6154785" cy="3109690"/>
          </a:xfrm>
        </p:grpSpPr>
        <p:sp>
          <p:nvSpPr>
            <p:cNvPr id="118" name="Google Shape;118;p5"/>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9" name="Google Shape;119;p5"/>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120" name="Google Shape;120;p5"/>
          <p:cNvSpPr/>
          <p:nvPr/>
        </p:nvSpPr>
        <p:spPr>
          <a:xfrm>
            <a:off x="9863734" y="347967"/>
            <a:ext cx="2067897" cy="570679"/>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Tree>
    <p:extLst>
      <p:ext uri="{BB962C8B-B14F-4D97-AF65-F5344CB8AC3E}">
        <p14:creationId xmlns:p14="http://schemas.microsoft.com/office/powerpoint/2010/main" val="384622439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GB"/>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1"/>
            <a:ext cx="2743200" cy="365125"/>
          </a:xfrm>
          <a:prstGeom prst="rect">
            <a:avLst/>
          </a:prstGeom>
        </p:spPr>
        <p:txBody>
          <a:bodyPr/>
          <a:lstStyle/>
          <a:p>
            <a:fld id="{53EA5637-8248-44CC-BE7F-C07E1DC149D6}" type="datetimeFigureOut">
              <a:rPr lang="en-GB" smtClean="0"/>
              <a:t>10/08/2024</a:t>
            </a:fld>
            <a:endParaRPr lang="en-GB"/>
          </a:p>
        </p:txBody>
      </p:sp>
      <p:sp>
        <p:nvSpPr>
          <p:cNvPr id="8" name="Footer Placeholder 7"/>
          <p:cNvSpPr>
            <a:spLocks noGrp="1"/>
          </p:cNvSpPr>
          <p:nvPr>
            <p:ph type="ftr" sz="quarter" idx="11"/>
          </p:nvPr>
        </p:nvSpPr>
        <p:spPr>
          <a:xfrm>
            <a:off x="4038600" y="6356351"/>
            <a:ext cx="41148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8610600" y="6356351"/>
            <a:ext cx="2743200" cy="365125"/>
          </a:xfrm>
          <a:prstGeom prst="rect">
            <a:avLst/>
          </a:prstGeom>
        </p:spPr>
        <p:txBody>
          <a:bodyPr/>
          <a:lstStyle/>
          <a:p>
            <a:fld id="{AC4D1355-AEF3-478D-8285-0579408755DB}" type="slidenum">
              <a:rPr lang="en-GB" smtClean="0"/>
              <a:t>‹#›</a:t>
            </a:fld>
            <a:endParaRPr lang="en-GB"/>
          </a:p>
        </p:txBody>
      </p:sp>
    </p:spTree>
    <p:extLst>
      <p:ext uri="{BB962C8B-B14F-4D97-AF65-F5344CB8AC3E}">
        <p14:creationId xmlns:p14="http://schemas.microsoft.com/office/powerpoint/2010/main" val="1086492979"/>
      </p:ext>
    </p:extLst>
  </p:cSld>
  <p:clrMapOvr>
    <a:masterClrMapping/>
  </p:clrMapOvr>
  <p:transition spd="slow">
    <p:randomBar dir="vert"/>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1"/>
            <a:ext cx="2743200" cy="365125"/>
          </a:xfrm>
          <a:prstGeom prst="rect">
            <a:avLst/>
          </a:prstGeom>
        </p:spPr>
        <p:txBody>
          <a:bodyPr/>
          <a:lstStyle/>
          <a:p>
            <a:fld id="{53EA5637-8248-44CC-BE7F-C07E1DC149D6}" type="datetimeFigureOut">
              <a:rPr lang="en-GB" smtClean="0"/>
              <a:t>10/08/2024</a:t>
            </a:fld>
            <a:endParaRPr lang="en-GB"/>
          </a:p>
        </p:txBody>
      </p:sp>
      <p:sp>
        <p:nvSpPr>
          <p:cNvPr id="4" name="Footer Placeholder 3"/>
          <p:cNvSpPr>
            <a:spLocks noGrp="1"/>
          </p:cNvSpPr>
          <p:nvPr>
            <p:ph type="ftr" sz="quarter" idx="11"/>
          </p:nvPr>
        </p:nvSpPr>
        <p:spPr>
          <a:xfrm>
            <a:off x="4038600" y="6356351"/>
            <a:ext cx="41148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8610600" y="6356351"/>
            <a:ext cx="2743200" cy="365125"/>
          </a:xfrm>
          <a:prstGeom prst="rect">
            <a:avLst/>
          </a:prstGeom>
        </p:spPr>
        <p:txBody>
          <a:bodyPr/>
          <a:lstStyle/>
          <a:p>
            <a:fld id="{AC4D1355-AEF3-478D-8285-0579408755DB}" type="slidenum">
              <a:rPr lang="en-GB" smtClean="0"/>
              <a:t>‹#›</a:t>
            </a:fld>
            <a:endParaRPr lang="en-GB"/>
          </a:p>
        </p:txBody>
      </p:sp>
    </p:spTree>
    <p:extLst>
      <p:ext uri="{BB962C8B-B14F-4D97-AF65-F5344CB8AC3E}">
        <p14:creationId xmlns:p14="http://schemas.microsoft.com/office/powerpoint/2010/main" val="3818028678"/>
      </p:ext>
    </p:extLst>
  </p:cSld>
  <p:clrMapOvr>
    <a:masterClrMapping/>
  </p:clrMapOvr>
  <p:transition spd="slow">
    <p:randomBar dir="vert"/>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7745873"/>
      </p:ext>
    </p:extLst>
  </p:cSld>
  <p:clrMapOvr>
    <a:masterClrMapping/>
  </p:clrMapOvr>
  <p:transition spd="slow">
    <p:randomBar dir="vert"/>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6"/>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1"/>
            <a:ext cx="3932237"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53EA5637-8248-44CC-BE7F-C07E1DC149D6}" type="datetimeFigureOut">
              <a:rPr lang="en-GB" smtClean="0"/>
              <a:t>10/08/2024</a:t>
            </a:fld>
            <a:endParaRPr lang="en-GB"/>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AC4D1355-AEF3-478D-8285-0579408755DB}" type="slidenum">
              <a:rPr lang="en-GB" smtClean="0"/>
              <a:t>‹#›</a:t>
            </a:fld>
            <a:endParaRPr lang="en-GB"/>
          </a:p>
        </p:txBody>
      </p:sp>
    </p:spTree>
    <p:extLst>
      <p:ext uri="{BB962C8B-B14F-4D97-AF65-F5344CB8AC3E}">
        <p14:creationId xmlns:p14="http://schemas.microsoft.com/office/powerpoint/2010/main" val="880396430"/>
      </p:ext>
    </p:extLst>
  </p:cSld>
  <p:clrMapOvr>
    <a:masterClrMapping/>
  </p:clrMapOvr>
  <p:transition spd="slow">
    <p:randomBar dir="vert"/>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6"/>
            <a:ext cx="6172200" cy="4873625"/>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p:cNvSpPr>
            <a:spLocks noGrp="1"/>
          </p:cNvSpPr>
          <p:nvPr>
            <p:ph type="body" sz="half" idx="2"/>
          </p:nvPr>
        </p:nvSpPr>
        <p:spPr>
          <a:xfrm>
            <a:off x="839788" y="2057401"/>
            <a:ext cx="3932237"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53EA5637-8248-44CC-BE7F-C07E1DC149D6}" type="datetimeFigureOut">
              <a:rPr lang="en-GB" smtClean="0"/>
              <a:t>10/08/2024</a:t>
            </a:fld>
            <a:endParaRPr lang="en-GB"/>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AC4D1355-AEF3-478D-8285-0579408755DB}" type="slidenum">
              <a:rPr lang="en-GB" smtClean="0"/>
              <a:t>‹#›</a:t>
            </a:fld>
            <a:endParaRPr lang="en-GB"/>
          </a:p>
        </p:txBody>
      </p:sp>
    </p:spTree>
    <p:extLst>
      <p:ext uri="{BB962C8B-B14F-4D97-AF65-F5344CB8AC3E}">
        <p14:creationId xmlns:p14="http://schemas.microsoft.com/office/powerpoint/2010/main" val="2140491460"/>
      </p:ext>
    </p:extLst>
  </p:cSld>
  <p:clrMapOvr>
    <a:masterClrMapping/>
  </p:clrMapOvr>
  <p:transition spd="slow">
    <p:randomBar dir="vert"/>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Vertical Text Placeholder 2"/>
          <p:cNvSpPr>
            <a:spLocks noGrp="1"/>
          </p:cNvSpPr>
          <p:nvPr>
            <p:ph type="body" orient="vert" idx="1"/>
          </p:nvPr>
        </p:nvSpPr>
        <p:spPr>
          <a:xfrm>
            <a:off x="838200" y="1825625"/>
            <a:ext cx="10515600" cy="4351339"/>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53EA5637-8248-44CC-BE7F-C07E1DC149D6}" type="datetimeFigureOut">
              <a:rPr lang="en-GB" smtClean="0"/>
              <a:t>10/08/2024</a:t>
            </a:fld>
            <a:endParaRPr lang="en-GB"/>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AC4D1355-AEF3-478D-8285-0579408755DB}" type="slidenum">
              <a:rPr lang="en-GB" smtClean="0"/>
              <a:t>‹#›</a:t>
            </a:fld>
            <a:endParaRPr lang="en-GB"/>
          </a:p>
        </p:txBody>
      </p:sp>
    </p:spTree>
    <p:extLst>
      <p:ext uri="{BB962C8B-B14F-4D97-AF65-F5344CB8AC3E}">
        <p14:creationId xmlns:p14="http://schemas.microsoft.com/office/powerpoint/2010/main" val="3595269245"/>
      </p:ext>
    </p:extLst>
  </p:cSld>
  <p:clrMapOvr>
    <a:masterClrMapping/>
  </p:clrMapOvr>
  <p:transition spd="slow">
    <p:randomBar dir="vert"/>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a:prstGeom prst="rect">
            <a:avLst/>
          </a:prstGeo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1" y="365126"/>
            <a:ext cx="7734300" cy="5811839"/>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53EA5637-8248-44CC-BE7F-C07E1DC149D6}" type="datetimeFigureOut">
              <a:rPr lang="en-GB" smtClean="0"/>
              <a:t>10/08/2024</a:t>
            </a:fld>
            <a:endParaRPr lang="en-GB"/>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AC4D1355-AEF3-478D-8285-0579408755DB}" type="slidenum">
              <a:rPr lang="en-GB" smtClean="0"/>
              <a:t>‹#›</a:t>
            </a:fld>
            <a:endParaRPr lang="en-GB"/>
          </a:p>
        </p:txBody>
      </p:sp>
      <p:pic>
        <p:nvPicPr>
          <p:cNvPr id="7" name="Picture 6">
            <a:extLst>
              <a:ext uri="{FF2B5EF4-FFF2-40B4-BE49-F238E27FC236}">
                <a16:creationId xmlns:a16="http://schemas.microsoft.com/office/drawing/2014/main" id="{8DAC9EF4-18ED-42B6-8CD1-93E16E3F30A6}"/>
              </a:ext>
            </a:extLst>
          </p:cNvPr>
          <p:cNvPicPr>
            <a:picLocks noChangeAspect="1"/>
          </p:cNvPicPr>
          <p:nvPr userDrawn="1"/>
        </p:nvPicPr>
        <p:blipFill>
          <a:blip r:embed="rId2"/>
          <a:stretch>
            <a:fillRect/>
          </a:stretch>
        </p:blipFill>
        <p:spPr>
          <a:xfrm>
            <a:off x="-63348965" y="1"/>
            <a:ext cx="4090220" cy="4090220"/>
          </a:xfrm>
          <a:prstGeom prst="rect">
            <a:avLst/>
          </a:prstGeom>
        </p:spPr>
      </p:pic>
      <p:pic>
        <p:nvPicPr>
          <p:cNvPr id="8" name="Picture 7">
            <a:extLst>
              <a:ext uri="{FF2B5EF4-FFF2-40B4-BE49-F238E27FC236}">
                <a16:creationId xmlns:a16="http://schemas.microsoft.com/office/drawing/2014/main" id="{FB25966C-A8C6-44F3-9518-31241BA276DF}"/>
              </a:ext>
            </a:extLst>
          </p:cNvPr>
          <p:cNvPicPr>
            <a:picLocks noChangeAspect="1"/>
          </p:cNvPicPr>
          <p:nvPr userDrawn="1"/>
        </p:nvPicPr>
        <p:blipFill>
          <a:blip r:embed="rId2"/>
          <a:stretch>
            <a:fillRect/>
          </a:stretch>
        </p:blipFill>
        <p:spPr>
          <a:xfrm>
            <a:off x="2818579" y="-29531733"/>
            <a:ext cx="4090220" cy="4090220"/>
          </a:xfrm>
          <a:prstGeom prst="rect">
            <a:avLst/>
          </a:prstGeom>
        </p:spPr>
      </p:pic>
      <p:pic>
        <p:nvPicPr>
          <p:cNvPr id="9" name="Picture 8">
            <a:extLst>
              <a:ext uri="{FF2B5EF4-FFF2-40B4-BE49-F238E27FC236}">
                <a16:creationId xmlns:a16="http://schemas.microsoft.com/office/drawing/2014/main" id="{21815530-6ED5-4AB9-9677-CF4C63CB5BA9}"/>
              </a:ext>
            </a:extLst>
          </p:cNvPr>
          <p:cNvPicPr>
            <a:picLocks noChangeAspect="1"/>
          </p:cNvPicPr>
          <p:nvPr userDrawn="1"/>
        </p:nvPicPr>
        <p:blipFill>
          <a:blip r:embed="rId2"/>
          <a:stretch>
            <a:fillRect/>
          </a:stretch>
        </p:blipFill>
        <p:spPr>
          <a:xfrm>
            <a:off x="72583913" y="2045110"/>
            <a:ext cx="4090220" cy="4090220"/>
          </a:xfrm>
          <a:prstGeom prst="rect">
            <a:avLst/>
          </a:prstGeom>
        </p:spPr>
      </p:pic>
      <p:pic>
        <p:nvPicPr>
          <p:cNvPr id="10" name="Picture 9">
            <a:extLst>
              <a:ext uri="{FF2B5EF4-FFF2-40B4-BE49-F238E27FC236}">
                <a16:creationId xmlns:a16="http://schemas.microsoft.com/office/drawing/2014/main" id="{CF868F2F-8511-44BE-819A-E83B9E2F7A57}"/>
              </a:ext>
            </a:extLst>
          </p:cNvPr>
          <p:cNvPicPr>
            <a:picLocks noChangeAspect="1"/>
          </p:cNvPicPr>
          <p:nvPr userDrawn="1"/>
        </p:nvPicPr>
        <p:blipFill>
          <a:blip r:embed="rId2"/>
          <a:stretch>
            <a:fillRect/>
          </a:stretch>
        </p:blipFill>
        <p:spPr>
          <a:xfrm>
            <a:off x="4986043" y="33337910"/>
            <a:ext cx="4090220" cy="4090220"/>
          </a:xfrm>
          <a:prstGeom prst="rect">
            <a:avLst/>
          </a:prstGeom>
        </p:spPr>
      </p:pic>
    </p:spTree>
    <p:extLst>
      <p:ext uri="{BB962C8B-B14F-4D97-AF65-F5344CB8AC3E}">
        <p14:creationId xmlns:p14="http://schemas.microsoft.com/office/powerpoint/2010/main" val="1554339072"/>
      </p:ext>
    </p:extLst>
  </p:cSld>
  <p:clrMapOvr>
    <a:masterClrMapping/>
  </p:clrMapOvr>
  <p:transition spd="slow">
    <p:randomBar dir="vert"/>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98A99-E8A8-4A8C-A475-63BD63E2CB69}"/>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30DBABB-5830-4FB8-AF31-1BE86E4C67B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C3D9F54-7281-4C88-8DAC-38835C54DA94}"/>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8/10/2024</a:t>
            </a:fld>
            <a:endParaRPr lang="en-US"/>
          </a:p>
        </p:txBody>
      </p:sp>
      <p:sp>
        <p:nvSpPr>
          <p:cNvPr id="5" name="Footer Placeholder 4">
            <a:extLst>
              <a:ext uri="{FF2B5EF4-FFF2-40B4-BE49-F238E27FC236}">
                <a16:creationId xmlns:a16="http://schemas.microsoft.com/office/drawing/2014/main" id="{DA42392B-BF27-40D8-8946-AF1B6E6851C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5C185C-B31F-4786-BC79-098D9EB45D6C}"/>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16058952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B7929-13E7-454C-9BA8-8A3780F4CFF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6FEF7F53-C6D5-477C-B46D-524C0C5ED0A7}"/>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6B716D-616B-4600-B3E9-5D9D0EC85027}"/>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8/10/2024</a:t>
            </a:fld>
            <a:endParaRPr lang="en-US"/>
          </a:p>
        </p:txBody>
      </p:sp>
      <p:sp>
        <p:nvSpPr>
          <p:cNvPr id="5" name="Footer Placeholder 4">
            <a:extLst>
              <a:ext uri="{FF2B5EF4-FFF2-40B4-BE49-F238E27FC236}">
                <a16:creationId xmlns:a16="http://schemas.microsoft.com/office/drawing/2014/main" id="{1A7FFB84-BA64-4B48-B3DA-C256B330328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49F987D-AD67-464A-99DE-D6980261D454}"/>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30580713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6E9D9D-C0B4-45D5-B73C-A338F3A22A54}"/>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8A1C582-C3C5-46E4-B8E3-2F7B9142EF30}"/>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1252A4F-8C7D-4091-8470-5EC44B58DBCD}"/>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8/10/2024</a:t>
            </a:fld>
            <a:endParaRPr lang="en-US"/>
          </a:p>
        </p:txBody>
      </p:sp>
      <p:sp>
        <p:nvSpPr>
          <p:cNvPr id="5" name="Footer Placeholder 4">
            <a:extLst>
              <a:ext uri="{FF2B5EF4-FFF2-40B4-BE49-F238E27FC236}">
                <a16:creationId xmlns:a16="http://schemas.microsoft.com/office/drawing/2014/main" id="{9FC35DE0-FC43-4D46-8546-D450576C4B9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7D0A715-D899-40D7-AEED-DAF697458A30}"/>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1866069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21"/>
        <p:cNvGrpSpPr/>
        <p:nvPr/>
      </p:nvGrpSpPr>
      <p:grpSpPr>
        <a:xfrm>
          <a:off x="0" y="0"/>
          <a:ext cx="0" cy="0"/>
          <a:chOff x="0" y="0"/>
          <a:chExt cx="0" cy="0"/>
        </a:xfrm>
      </p:grpSpPr>
      <p:grpSp>
        <p:nvGrpSpPr>
          <p:cNvPr id="122" name="Google Shape;122;p6"/>
          <p:cNvGrpSpPr/>
          <p:nvPr/>
        </p:nvGrpSpPr>
        <p:grpSpPr>
          <a:xfrm>
            <a:off x="-331600" y="5576298"/>
            <a:ext cx="12854800" cy="1281716"/>
            <a:chOff x="-248700" y="4182223"/>
            <a:chExt cx="9641100" cy="961287"/>
          </a:xfrm>
        </p:grpSpPr>
        <p:grpSp>
          <p:nvGrpSpPr>
            <p:cNvPr id="123" name="Google Shape;123;p6"/>
            <p:cNvGrpSpPr/>
            <p:nvPr/>
          </p:nvGrpSpPr>
          <p:grpSpPr>
            <a:xfrm>
              <a:off x="-248629" y="4462202"/>
              <a:ext cx="9640980" cy="681308"/>
              <a:chOff x="131200" y="4480088"/>
              <a:chExt cx="8881603" cy="627644"/>
            </a:xfrm>
          </p:grpSpPr>
          <p:sp>
            <p:nvSpPr>
              <p:cNvPr id="124" name="Google Shape;124;p6"/>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25" name="Google Shape;125;p6"/>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26" name="Google Shape;126;p6"/>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127" name="Google Shape;127;p6"/>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128" name="Google Shape;128;p6"/>
          <p:cNvSpPr txBox="1">
            <a:spLocks noGrp="1"/>
          </p:cNvSpPr>
          <p:nvPr>
            <p:ph type="title"/>
          </p:nvPr>
        </p:nvSpPr>
        <p:spPr>
          <a:xfrm>
            <a:off x="950967" y="719333"/>
            <a:ext cx="102900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grpSp>
        <p:nvGrpSpPr>
          <p:cNvPr id="129" name="Google Shape;129;p6"/>
          <p:cNvGrpSpPr/>
          <p:nvPr/>
        </p:nvGrpSpPr>
        <p:grpSpPr>
          <a:xfrm>
            <a:off x="10469469" y="4956818"/>
            <a:ext cx="1511615" cy="763740"/>
            <a:chOff x="1866724" y="1193292"/>
            <a:chExt cx="6154785" cy="3109690"/>
          </a:xfrm>
        </p:grpSpPr>
        <p:sp>
          <p:nvSpPr>
            <p:cNvPr id="130" name="Google Shape;130;p6"/>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1" name="Google Shape;131;p6"/>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132" name="Google Shape;132;p6"/>
          <p:cNvSpPr/>
          <p:nvPr/>
        </p:nvSpPr>
        <p:spPr>
          <a:xfrm flipH="1">
            <a:off x="9058588" y="148596"/>
            <a:ext cx="2662981" cy="734904"/>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Tree>
    <p:extLst>
      <p:ext uri="{BB962C8B-B14F-4D97-AF65-F5344CB8AC3E}">
        <p14:creationId xmlns:p14="http://schemas.microsoft.com/office/powerpoint/2010/main" val="125594765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17C77-8C2F-41AD-8AAA-6C724C907881}"/>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FE7F5C7-29CA-4DB3-92C9-BDA5657F8C0E}"/>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A2D85C-011E-4493-B01D-ED3B4AF59E41}"/>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7DDA481-89C0-4E95-8946-03E2AB457EA7}"/>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8/10/2024</a:t>
            </a:fld>
            <a:endParaRPr lang="en-US"/>
          </a:p>
        </p:txBody>
      </p:sp>
      <p:sp>
        <p:nvSpPr>
          <p:cNvPr id="6" name="Footer Placeholder 5">
            <a:extLst>
              <a:ext uri="{FF2B5EF4-FFF2-40B4-BE49-F238E27FC236}">
                <a16:creationId xmlns:a16="http://schemas.microsoft.com/office/drawing/2014/main" id="{E051E511-F977-4EBC-9494-EDEB3A6A7A2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9F094B68-A244-4C27-8792-D216BCF2AB2B}"/>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75273585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2571E-0F52-4538-BBED-42A30E55B172}"/>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B2821523-5F75-4B95-80A4-B9AC63F75E5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E2C5F72-ED43-455C-8882-7C35764D4528}"/>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B45963D-7ED6-4456-B577-AAF30EE2264C}"/>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FBF1A89-81B1-4E62-A5FF-403F18FEDA5F}"/>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E1E946E-EF0B-49F0-980E-3AE637FB038A}"/>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8/10/2024</a:t>
            </a:fld>
            <a:endParaRPr lang="en-US"/>
          </a:p>
        </p:txBody>
      </p:sp>
      <p:sp>
        <p:nvSpPr>
          <p:cNvPr id="8" name="Footer Placeholder 7">
            <a:extLst>
              <a:ext uri="{FF2B5EF4-FFF2-40B4-BE49-F238E27FC236}">
                <a16:creationId xmlns:a16="http://schemas.microsoft.com/office/drawing/2014/main" id="{3BAACB23-D257-4217-A692-05366CF06F1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079B10C-F6B2-4895-AE35-5CDE16FEC0E3}"/>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93545289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BD3AD-C4C0-4994-8148-9256D1C2455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E14D63F9-A326-45DE-9EA5-EFD8DE3528F6}"/>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8/10/2024</a:t>
            </a:fld>
            <a:endParaRPr lang="en-US"/>
          </a:p>
        </p:txBody>
      </p:sp>
      <p:sp>
        <p:nvSpPr>
          <p:cNvPr id="4" name="Footer Placeholder 3">
            <a:extLst>
              <a:ext uri="{FF2B5EF4-FFF2-40B4-BE49-F238E27FC236}">
                <a16:creationId xmlns:a16="http://schemas.microsoft.com/office/drawing/2014/main" id="{DCBAB967-7B71-4167-B65C-C819422A986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4765D4EA-F917-45B1-8E26-01A0BFAC27C0}"/>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108081410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F64F2FB-D26C-4D58-B3AE-FC9733CE9048}"/>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8/10/2024</a:t>
            </a:fld>
            <a:endParaRPr lang="en-US"/>
          </a:p>
        </p:txBody>
      </p:sp>
      <p:sp>
        <p:nvSpPr>
          <p:cNvPr id="3" name="Footer Placeholder 2">
            <a:extLst>
              <a:ext uri="{FF2B5EF4-FFF2-40B4-BE49-F238E27FC236}">
                <a16:creationId xmlns:a16="http://schemas.microsoft.com/office/drawing/2014/main" id="{EAE7BACE-31A2-4FDD-B617-CCF1130234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A3B53F2D-C9C5-41D2-82AC-B0CE7A3B684A}"/>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281506364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10DC3-67E4-4DEB-ADBE-D2206DAA1BD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1EF2528-D9FC-4118-AE57-8AB1EEBD403D}"/>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FDBECB2-5C60-4056-BDBB-35B5610E9E1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3798F6-EF65-441E-8493-8B515C2D1FFD}"/>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8/10/2024</a:t>
            </a:fld>
            <a:endParaRPr lang="en-US"/>
          </a:p>
        </p:txBody>
      </p:sp>
      <p:sp>
        <p:nvSpPr>
          <p:cNvPr id="6" name="Footer Placeholder 5">
            <a:extLst>
              <a:ext uri="{FF2B5EF4-FFF2-40B4-BE49-F238E27FC236}">
                <a16:creationId xmlns:a16="http://schemas.microsoft.com/office/drawing/2014/main" id="{F50553E1-F232-46B7-81D5-E70FE777CC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ADF9304-2C11-4355-9E74-4804598EBF7F}"/>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401857673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8BC13-7B0B-447C-9D35-207DB7D1A1B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384B8B3-2D19-4C3C-84CC-51E2C1DE121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6EEE19-82DC-47BD-B028-208CE01D79B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864587-3BCE-4B8A-8A22-C160FAA019A4}"/>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8/10/2024</a:t>
            </a:fld>
            <a:endParaRPr lang="en-US"/>
          </a:p>
        </p:txBody>
      </p:sp>
      <p:sp>
        <p:nvSpPr>
          <p:cNvPr id="6" name="Footer Placeholder 5">
            <a:extLst>
              <a:ext uri="{FF2B5EF4-FFF2-40B4-BE49-F238E27FC236}">
                <a16:creationId xmlns:a16="http://schemas.microsoft.com/office/drawing/2014/main" id="{FC9A4325-9E1C-43F5-A048-027FBBDD8C9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AD1BAF7-7B63-4B4F-AFA4-22A66F0823B0}"/>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154406610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58D06-4EB6-40CE-9F99-11B77AF5065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5DEBDAC-52EE-4E9A-A6CA-6500811F07F0}"/>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4C3C07-877E-421B-98B8-019D965698DA}"/>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8/10/2024</a:t>
            </a:fld>
            <a:endParaRPr lang="en-US"/>
          </a:p>
        </p:txBody>
      </p:sp>
      <p:sp>
        <p:nvSpPr>
          <p:cNvPr id="5" name="Footer Placeholder 4">
            <a:extLst>
              <a:ext uri="{FF2B5EF4-FFF2-40B4-BE49-F238E27FC236}">
                <a16:creationId xmlns:a16="http://schemas.microsoft.com/office/drawing/2014/main" id="{AC7A5A5E-A79D-4005-BC51-8554608CFE9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A06E336-EADA-41A7-9596-F1035E81A9F0}"/>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93254746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ECA0F5-24C5-4D88-B386-ABEE3E32FB46}"/>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D82E51E-3976-4CDD-8454-50514674C193}"/>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66D708-9DF5-458E-928A-77765943D9D3}"/>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8/10/2024</a:t>
            </a:fld>
            <a:endParaRPr lang="en-US"/>
          </a:p>
        </p:txBody>
      </p:sp>
      <p:sp>
        <p:nvSpPr>
          <p:cNvPr id="5" name="Footer Placeholder 4">
            <a:extLst>
              <a:ext uri="{FF2B5EF4-FFF2-40B4-BE49-F238E27FC236}">
                <a16:creationId xmlns:a16="http://schemas.microsoft.com/office/drawing/2014/main" id="{2F03D12E-21B4-4239-8171-6C2BC931D29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C9D9075-4E93-48F2-BBA3-340FA2F04E49}"/>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335494866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A6BEB2-C3A9-4E2C-87D8-D3B3B9EF879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386B7BB-C5D7-4F47-87CD-AF32FEB105B4}"/>
              </a:ext>
            </a:extLst>
          </p:cNvPr>
          <p:cNvSpPr>
            <a:spLocks noGrp="1"/>
          </p:cNvSpPr>
          <p:nvPr>
            <p:ph type="subTitle" idx="1"/>
          </p:nvPr>
        </p:nvSpPr>
        <p:spPr>
          <a:xfrm>
            <a:off x="1524000" y="3602038"/>
            <a:ext cx="9144000" cy="1655762"/>
          </a:xfrm>
        </p:spPr>
        <p:txBody>
          <a:bodyPr/>
          <a:lstStyle>
            <a:lvl1pPr marL="0" indent="0" algn="ctr">
              <a:buNone/>
              <a:defRPr sz="2400"/>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66626CA-93EB-42AE-94F6-4A5133BE713D}"/>
              </a:ext>
            </a:extLst>
          </p:cNvPr>
          <p:cNvSpPr>
            <a:spLocks noGrp="1"/>
          </p:cNvSpPr>
          <p:nvPr>
            <p:ph type="dt" sz="half" idx="10"/>
          </p:nvPr>
        </p:nvSpPr>
        <p:spPr/>
        <p:txBody>
          <a:bodyPr/>
          <a:lstStyle/>
          <a:p>
            <a:fld id="{2697F36E-A47A-4D45-8559-5E0803DB9047}" type="datetimeFigureOut">
              <a:rPr lang="zh-CN" altLang="en-US" smtClean="0"/>
              <a:t>2024/8/10</a:t>
            </a:fld>
            <a:endParaRPr lang="zh-CN" altLang="en-US"/>
          </a:p>
        </p:txBody>
      </p:sp>
      <p:sp>
        <p:nvSpPr>
          <p:cNvPr id="5" name="页脚占位符 4">
            <a:extLst>
              <a:ext uri="{FF2B5EF4-FFF2-40B4-BE49-F238E27FC236}">
                <a16:creationId xmlns:a16="http://schemas.microsoft.com/office/drawing/2014/main" id="{704BFEC5-914E-4233-99F4-56AE5C6274E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6B82928-80CF-4487-803B-806EEB24D56A}"/>
              </a:ext>
            </a:extLst>
          </p:cNvPr>
          <p:cNvSpPr>
            <a:spLocks noGrp="1"/>
          </p:cNvSpPr>
          <p:nvPr>
            <p:ph type="sldNum" sz="quarter" idx="12"/>
          </p:nvPr>
        </p:nvSpPr>
        <p:spPr/>
        <p:txBody>
          <a:bodyPr/>
          <a:lstStyle/>
          <a:p>
            <a:fld id="{5584CBA4-4EAB-42A3-A7CF-561DD9993F6A}" type="slidenum">
              <a:rPr lang="zh-CN" altLang="en-US" smtClean="0"/>
              <a:t>‹#›</a:t>
            </a:fld>
            <a:endParaRPr lang="zh-CN" altLang="en-US"/>
          </a:p>
        </p:txBody>
      </p:sp>
    </p:spTree>
    <p:extLst>
      <p:ext uri="{BB962C8B-B14F-4D97-AF65-F5344CB8AC3E}">
        <p14:creationId xmlns:p14="http://schemas.microsoft.com/office/powerpoint/2010/main" val="3846391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A2CB4767-E70A-4A02-B7C6-7CC9D1386B93}"/>
              </a:ext>
            </a:extLst>
          </p:cNvPr>
          <p:cNvSpPr/>
          <p:nvPr userDrawn="1"/>
        </p:nvSpPr>
        <p:spPr>
          <a:xfrm>
            <a:off x="0" y="0"/>
            <a:ext cx="12192000" cy="6858000"/>
          </a:xfrm>
          <a:prstGeom prst="rect">
            <a:avLst/>
          </a:prstGeom>
          <a:solidFill>
            <a:srgbClr val="FE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8" name="图片 7">
            <a:extLst>
              <a:ext uri="{FF2B5EF4-FFF2-40B4-BE49-F238E27FC236}">
                <a16:creationId xmlns:a16="http://schemas.microsoft.com/office/drawing/2014/main" id="{E0EB2F54-6478-45BC-B32C-7AC89281205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69296" b="71342"/>
          <a:stretch/>
        </p:blipFill>
        <p:spPr>
          <a:xfrm>
            <a:off x="0" y="1"/>
            <a:ext cx="2493818" cy="3636293"/>
          </a:xfrm>
          <a:prstGeom prst="rect">
            <a:avLst/>
          </a:prstGeom>
        </p:spPr>
      </p:pic>
      <p:pic>
        <p:nvPicPr>
          <p:cNvPr id="9" name="图片 8">
            <a:extLst>
              <a:ext uri="{FF2B5EF4-FFF2-40B4-BE49-F238E27FC236}">
                <a16:creationId xmlns:a16="http://schemas.microsoft.com/office/drawing/2014/main" id="{C38EF575-CF47-488C-BDDA-F1059A1EE4A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69214" r="82" b="82259"/>
          <a:stretch/>
        </p:blipFill>
        <p:spPr>
          <a:xfrm>
            <a:off x="10111144" y="1"/>
            <a:ext cx="2080857" cy="1878281"/>
          </a:xfrm>
          <a:prstGeom prst="rect">
            <a:avLst/>
          </a:prstGeom>
        </p:spPr>
      </p:pic>
      <p:pic>
        <p:nvPicPr>
          <p:cNvPr id="12" name="图片 11">
            <a:extLst>
              <a:ext uri="{FF2B5EF4-FFF2-40B4-BE49-F238E27FC236}">
                <a16:creationId xmlns:a16="http://schemas.microsoft.com/office/drawing/2014/main" id="{B6EBC239-F0AA-482B-92F8-CE62BD7F2B42}"/>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71546" r="796" b="4212"/>
          <a:stretch/>
        </p:blipFill>
        <p:spPr>
          <a:xfrm flipH="1">
            <a:off x="1" y="910414"/>
            <a:ext cx="12191999" cy="5947587"/>
          </a:xfrm>
          <a:prstGeom prst="rect">
            <a:avLst/>
          </a:prstGeom>
        </p:spPr>
      </p:pic>
      <p:sp>
        <p:nvSpPr>
          <p:cNvPr id="13" name="矩形 12">
            <a:extLst>
              <a:ext uri="{FF2B5EF4-FFF2-40B4-BE49-F238E27FC236}">
                <a16:creationId xmlns:a16="http://schemas.microsoft.com/office/drawing/2014/main" id="{F134602B-992C-4AEC-8010-41C8BB0A2D93}"/>
              </a:ext>
            </a:extLst>
          </p:cNvPr>
          <p:cNvSpPr/>
          <p:nvPr userDrawn="1"/>
        </p:nvSpPr>
        <p:spPr>
          <a:xfrm>
            <a:off x="5468588" y="528454"/>
            <a:ext cx="4821382" cy="4518559"/>
          </a:xfrm>
          <a:prstGeom prst="rect">
            <a:avLst/>
          </a:prstGeom>
          <a:solidFill>
            <a:srgbClr val="FE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3690436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33"/>
        <p:cNvGrpSpPr/>
        <p:nvPr/>
      </p:nvGrpSpPr>
      <p:grpSpPr>
        <a:xfrm>
          <a:off x="0" y="0"/>
          <a:ext cx="0" cy="0"/>
          <a:chOff x="0" y="0"/>
          <a:chExt cx="0" cy="0"/>
        </a:xfrm>
      </p:grpSpPr>
      <p:sp>
        <p:nvSpPr>
          <p:cNvPr id="134" name="Google Shape;134;p7"/>
          <p:cNvSpPr txBox="1">
            <a:spLocks noGrp="1"/>
          </p:cNvSpPr>
          <p:nvPr>
            <p:ph type="title"/>
          </p:nvPr>
        </p:nvSpPr>
        <p:spPr>
          <a:xfrm>
            <a:off x="6213033" y="719333"/>
            <a:ext cx="5028000" cy="1129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135" name="Google Shape;135;p7"/>
          <p:cNvSpPr txBox="1">
            <a:spLocks noGrp="1"/>
          </p:cNvSpPr>
          <p:nvPr>
            <p:ph type="body" idx="1"/>
          </p:nvPr>
        </p:nvSpPr>
        <p:spPr>
          <a:xfrm>
            <a:off x="6213033" y="1848933"/>
            <a:ext cx="5028000" cy="3727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grpSp>
        <p:nvGrpSpPr>
          <p:cNvPr id="136" name="Google Shape;136;p7"/>
          <p:cNvGrpSpPr/>
          <p:nvPr/>
        </p:nvGrpSpPr>
        <p:grpSpPr>
          <a:xfrm>
            <a:off x="130638" y="4320200"/>
            <a:ext cx="13770639" cy="1474641"/>
            <a:chOff x="803936" y="3001174"/>
            <a:chExt cx="12365875" cy="1324211"/>
          </a:xfrm>
        </p:grpSpPr>
        <p:sp>
          <p:nvSpPr>
            <p:cNvPr id="137" name="Google Shape;137;p7"/>
            <p:cNvSpPr/>
            <p:nvPr/>
          </p:nvSpPr>
          <p:spPr>
            <a:xfrm>
              <a:off x="10566743" y="3001174"/>
              <a:ext cx="2603068" cy="1317595"/>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8" name="Google Shape;138;p7"/>
            <p:cNvSpPr/>
            <p:nvPr/>
          </p:nvSpPr>
          <p:spPr>
            <a:xfrm>
              <a:off x="803936" y="3174411"/>
              <a:ext cx="2265971" cy="1150973"/>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9" name="Google Shape;139;p7"/>
            <p:cNvSpPr/>
            <p:nvPr/>
          </p:nvSpPr>
          <p:spPr>
            <a:xfrm>
              <a:off x="9689141" y="3367462"/>
              <a:ext cx="1881516" cy="951294"/>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140" name="Google Shape;140;p7"/>
          <p:cNvGrpSpPr/>
          <p:nvPr/>
        </p:nvGrpSpPr>
        <p:grpSpPr>
          <a:xfrm>
            <a:off x="-331600" y="5576298"/>
            <a:ext cx="12854800" cy="1281716"/>
            <a:chOff x="-248700" y="4182223"/>
            <a:chExt cx="9641100" cy="961287"/>
          </a:xfrm>
        </p:grpSpPr>
        <p:grpSp>
          <p:nvGrpSpPr>
            <p:cNvPr id="141" name="Google Shape;141;p7"/>
            <p:cNvGrpSpPr/>
            <p:nvPr/>
          </p:nvGrpSpPr>
          <p:grpSpPr>
            <a:xfrm>
              <a:off x="-248629" y="4462202"/>
              <a:ext cx="9640980" cy="681308"/>
              <a:chOff x="131200" y="4480088"/>
              <a:chExt cx="8881603" cy="627644"/>
            </a:xfrm>
          </p:grpSpPr>
          <p:sp>
            <p:nvSpPr>
              <p:cNvPr id="142" name="Google Shape;142;p7"/>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3" name="Google Shape;143;p7"/>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4" name="Google Shape;144;p7"/>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145" name="Google Shape;145;p7"/>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Tree>
    <p:extLst>
      <p:ext uri="{BB962C8B-B14F-4D97-AF65-F5344CB8AC3E}">
        <p14:creationId xmlns:p14="http://schemas.microsoft.com/office/powerpoint/2010/main" val="176451652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2F967DDE-5030-41F2-9A2A-3984A8D4DCBC}"/>
              </a:ext>
            </a:extLst>
          </p:cNvPr>
          <p:cNvSpPr/>
          <p:nvPr userDrawn="1"/>
        </p:nvSpPr>
        <p:spPr>
          <a:xfrm>
            <a:off x="0" y="0"/>
            <a:ext cx="12192000" cy="6858000"/>
          </a:xfrm>
          <a:prstGeom prst="rect">
            <a:avLst/>
          </a:prstGeom>
          <a:solidFill>
            <a:srgbClr val="FE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8" name="图片 7">
            <a:extLst>
              <a:ext uri="{FF2B5EF4-FFF2-40B4-BE49-F238E27FC236}">
                <a16:creationId xmlns:a16="http://schemas.microsoft.com/office/drawing/2014/main" id="{8A710E1D-8E5F-49C9-98BD-73DCBBC8BD7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69296" b="71342"/>
          <a:stretch/>
        </p:blipFill>
        <p:spPr>
          <a:xfrm>
            <a:off x="0" y="1"/>
            <a:ext cx="2493818" cy="3636293"/>
          </a:xfrm>
          <a:prstGeom prst="rect">
            <a:avLst/>
          </a:prstGeom>
        </p:spPr>
      </p:pic>
      <p:pic>
        <p:nvPicPr>
          <p:cNvPr id="9" name="图片 8">
            <a:extLst>
              <a:ext uri="{FF2B5EF4-FFF2-40B4-BE49-F238E27FC236}">
                <a16:creationId xmlns:a16="http://schemas.microsoft.com/office/drawing/2014/main" id="{86EE8480-F136-4A6B-BA44-E936F43FEC5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69214" r="82" b="82259"/>
          <a:stretch/>
        </p:blipFill>
        <p:spPr>
          <a:xfrm>
            <a:off x="10111144" y="1"/>
            <a:ext cx="2080857" cy="1878281"/>
          </a:xfrm>
          <a:prstGeom prst="rect">
            <a:avLst/>
          </a:prstGeom>
        </p:spPr>
      </p:pic>
      <p:pic>
        <p:nvPicPr>
          <p:cNvPr id="10" name="图片 9">
            <a:extLst>
              <a:ext uri="{FF2B5EF4-FFF2-40B4-BE49-F238E27FC236}">
                <a16:creationId xmlns:a16="http://schemas.microsoft.com/office/drawing/2014/main" id="{7697500C-0729-4AF2-9B7C-D5AEAE9603AC}"/>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71546" r="796" b="4212"/>
          <a:stretch/>
        </p:blipFill>
        <p:spPr>
          <a:xfrm flipH="1">
            <a:off x="1" y="910414"/>
            <a:ext cx="12191999" cy="5947587"/>
          </a:xfrm>
          <a:prstGeom prst="rect">
            <a:avLst/>
          </a:prstGeom>
        </p:spPr>
      </p:pic>
      <p:sp>
        <p:nvSpPr>
          <p:cNvPr id="11" name="矩形 10">
            <a:extLst>
              <a:ext uri="{FF2B5EF4-FFF2-40B4-BE49-F238E27FC236}">
                <a16:creationId xmlns:a16="http://schemas.microsoft.com/office/drawing/2014/main" id="{B3F5C8D6-99E7-44E6-B616-FEFEDF97F38F}"/>
              </a:ext>
            </a:extLst>
          </p:cNvPr>
          <p:cNvSpPr/>
          <p:nvPr userDrawn="1"/>
        </p:nvSpPr>
        <p:spPr>
          <a:xfrm>
            <a:off x="7849591" y="1692234"/>
            <a:ext cx="4342409" cy="5165766"/>
          </a:xfrm>
          <a:prstGeom prst="rect">
            <a:avLst/>
          </a:prstGeom>
          <a:solidFill>
            <a:srgbClr val="FE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矩形 11">
            <a:extLst>
              <a:ext uri="{FF2B5EF4-FFF2-40B4-BE49-F238E27FC236}">
                <a16:creationId xmlns:a16="http://schemas.microsoft.com/office/drawing/2014/main" id="{99724B21-FF83-42DF-B8B6-D05599C12298}"/>
              </a:ext>
            </a:extLst>
          </p:cNvPr>
          <p:cNvSpPr/>
          <p:nvPr userDrawn="1"/>
        </p:nvSpPr>
        <p:spPr>
          <a:xfrm>
            <a:off x="1" y="1878282"/>
            <a:ext cx="10402783" cy="4979719"/>
          </a:xfrm>
          <a:prstGeom prst="rect">
            <a:avLst/>
          </a:prstGeom>
          <a:solidFill>
            <a:srgbClr val="FE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15964526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626270-05C9-4A86-9102-1EE1F36ADE1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7E3A3AF-FB8D-482B-B333-4938140BEEB6}"/>
              </a:ext>
            </a:extLst>
          </p:cNvPr>
          <p:cNvSpPr>
            <a:spLocks noGrp="1"/>
          </p:cNvSpPr>
          <p:nvPr>
            <p:ph sz="half" idx="1"/>
          </p:nvPr>
        </p:nvSpPr>
        <p:spPr>
          <a:xfrm>
            <a:off x="838200" y="1825626"/>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59D95DA0-D54D-4797-A51A-4D5D88E9F029}"/>
              </a:ext>
            </a:extLst>
          </p:cNvPr>
          <p:cNvSpPr>
            <a:spLocks noGrp="1"/>
          </p:cNvSpPr>
          <p:nvPr>
            <p:ph sz="half" idx="2"/>
          </p:nvPr>
        </p:nvSpPr>
        <p:spPr>
          <a:xfrm>
            <a:off x="6172200" y="1825626"/>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D2D748A6-6AC2-40F0-BE10-1D2B07101045}"/>
              </a:ext>
            </a:extLst>
          </p:cNvPr>
          <p:cNvSpPr>
            <a:spLocks noGrp="1"/>
          </p:cNvSpPr>
          <p:nvPr>
            <p:ph type="dt" sz="half" idx="10"/>
          </p:nvPr>
        </p:nvSpPr>
        <p:spPr/>
        <p:txBody>
          <a:bodyPr/>
          <a:lstStyle/>
          <a:p>
            <a:fld id="{2697F36E-A47A-4D45-8559-5E0803DB9047}" type="datetimeFigureOut">
              <a:rPr lang="zh-CN" altLang="en-US" smtClean="0"/>
              <a:t>2024/8/10</a:t>
            </a:fld>
            <a:endParaRPr lang="zh-CN" altLang="en-US"/>
          </a:p>
        </p:txBody>
      </p:sp>
      <p:sp>
        <p:nvSpPr>
          <p:cNvPr id="6" name="页脚占位符 5">
            <a:extLst>
              <a:ext uri="{FF2B5EF4-FFF2-40B4-BE49-F238E27FC236}">
                <a16:creationId xmlns:a16="http://schemas.microsoft.com/office/drawing/2014/main" id="{50D4DED3-82D4-4D47-A75B-7156B55C9DE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BDEEDD4-4C98-43F9-8E65-8F00E2C43FA5}"/>
              </a:ext>
            </a:extLst>
          </p:cNvPr>
          <p:cNvSpPr>
            <a:spLocks noGrp="1"/>
          </p:cNvSpPr>
          <p:nvPr>
            <p:ph type="sldNum" sz="quarter" idx="12"/>
          </p:nvPr>
        </p:nvSpPr>
        <p:spPr/>
        <p:txBody>
          <a:bodyPr/>
          <a:lstStyle/>
          <a:p>
            <a:fld id="{5584CBA4-4EAB-42A3-A7CF-561DD9993F6A}" type="slidenum">
              <a:rPr lang="zh-CN" altLang="en-US" smtClean="0"/>
              <a:t>‹#›</a:t>
            </a:fld>
            <a:endParaRPr lang="zh-CN" altLang="en-US"/>
          </a:p>
        </p:txBody>
      </p:sp>
    </p:spTree>
    <p:extLst>
      <p:ext uri="{BB962C8B-B14F-4D97-AF65-F5344CB8AC3E}">
        <p14:creationId xmlns:p14="http://schemas.microsoft.com/office/powerpoint/2010/main" val="1665829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9C04A4-16FD-4B4F-977C-46E64C9A9CDF}"/>
              </a:ext>
            </a:extLst>
          </p:cNvPr>
          <p:cNvSpPr>
            <a:spLocks noGrp="1"/>
          </p:cNvSpPr>
          <p:nvPr>
            <p:ph type="title"/>
          </p:nvPr>
        </p:nvSpPr>
        <p:spPr>
          <a:xfrm>
            <a:off x="839788" y="365126"/>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AD6F4F3-FFD9-4300-B7DA-B75592F972C1}"/>
              </a:ext>
            </a:extLst>
          </p:cNvPr>
          <p:cNvSpPr>
            <a:spLocks noGrp="1"/>
          </p:cNvSpPr>
          <p:nvPr>
            <p:ph type="body" idx="1"/>
          </p:nvPr>
        </p:nvSpPr>
        <p:spPr>
          <a:xfrm>
            <a:off x="839789" y="1681163"/>
            <a:ext cx="5157787" cy="823912"/>
          </a:xfr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A9FF8EE5-6064-4E2B-B7DA-0C1FAFB286ED}"/>
              </a:ext>
            </a:extLst>
          </p:cNvPr>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7563AA0A-CFBF-4B3C-A01A-0D298DBFC8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C9FC2AD7-0D85-4E74-8ADA-7593AA43683D}"/>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AC1E3527-10C2-4A07-BB8E-6BD202DECA19}"/>
              </a:ext>
            </a:extLst>
          </p:cNvPr>
          <p:cNvSpPr>
            <a:spLocks noGrp="1"/>
          </p:cNvSpPr>
          <p:nvPr>
            <p:ph type="dt" sz="half" idx="10"/>
          </p:nvPr>
        </p:nvSpPr>
        <p:spPr/>
        <p:txBody>
          <a:bodyPr/>
          <a:lstStyle/>
          <a:p>
            <a:fld id="{2697F36E-A47A-4D45-8559-5E0803DB9047}" type="datetimeFigureOut">
              <a:rPr lang="zh-CN" altLang="en-US" smtClean="0"/>
              <a:t>2024/8/10</a:t>
            </a:fld>
            <a:endParaRPr lang="zh-CN" altLang="en-US"/>
          </a:p>
        </p:txBody>
      </p:sp>
      <p:sp>
        <p:nvSpPr>
          <p:cNvPr id="8" name="页脚占位符 7">
            <a:extLst>
              <a:ext uri="{FF2B5EF4-FFF2-40B4-BE49-F238E27FC236}">
                <a16:creationId xmlns:a16="http://schemas.microsoft.com/office/drawing/2014/main" id="{82C782C8-DF7F-49FD-A250-77DC55580C2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1A1DD12-9F12-4694-B8F0-548E846DA03F}"/>
              </a:ext>
            </a:extLst>
          </p:cNvPr>
          <p:cNvSpPr>
            <a:spLocks noGrp="1"/>
          </p:cNvSpPr>
          <p:nvPr>
            <p:ph type="sldNum" sz="quarter" idx="12"/>
          </p:nvPr>
        </p:nvSpPr>
        <p:spPr/>
        <p:txBody>
          <a:bodyPr/>
          <a:lstStyle/>
          <a:p>
            <a:fld id="{5584CBA4-4EAB-42A3-A7CF-561DD9993F6A}" type="slidenum">
              <a:rPr lang="zh-CN" altLang="en-US" smtClean="0"/>
              <a:t>‹#›</a:t>
            </a:fld>
            <a:endParaRPr lang="zh-CN" altLang="en-US"/>
          </a:p>
        </p:txBody>
      </p:sp>
    </p:spTree>
    <p:extLst>
      <p:ext uri="{BB962C8B-B14F-4D97-AF65-F5344CB8AC3E}">
        <p14:creationId xmlns:p14="http://schemas.microsoft.com/office/powerpoint/2010/main" val="12720612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0C7F4D-45A1-488E-8531-C4205ED8D19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FD197F7A-6992-4E4A-B540-F620B081A1B1}"/>
              </a:ext>
            </a:extLst>
          </p:cNvPr>
          <p:cNvSpPr>
            <a:spLocks noGrp="1"/>
          </p:cNvSpPr>
          <p:nvPr>
            <p:ph type="dt" sz="half" idx="10"/>
          </p:nvPr>
        </p:nvSpPr>
        <p:spPr/>
        <p:txBody>
          <a:bodyPr/>
          <a:lstStyle/>
          <a:p>
            <a:fld id="{2697F36E-A47A-4D45-8559-5E0803DB9047}" type="datetimeFigureOut">
              <a:rPr lang="zh-CN" altLang="en-US" smtClean="0"/>
              <a:t>2024/8/10</a:t>
            </a:fld>
            <a:endParaRPr lang="zh-CN" altLang="en-US"/>
          </a:p>
        </p:txBody>
      </p:sp>
      <p:sp>
        <p:nvSpPr>
          <p:cNvPr id="4" name="页脚占位符 3">
            <a:extLst>
              <a:ext uri="{FF2B5EF4-FFF2-40B4-BE49-F238E27FC236}">
                <a16:creationId xmlns:a16="http://schemas.microsoft.com/office/drawing/2014/main" id="{208F24E7-9F00-461E-8015-27E47C9AFC0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3FB0D02-71A9-4313-8318-A3F6D4D338DE}"/>
              </a:ext>
            </a:extLst>
          </p:cNvPr>
          <p:cNvSpPr>
            <a:spLocks noGrp="1"/>
          </p:cNvSpPr>
          <p:nvPr>
            <p:ph type="sldNum" sz="quarter" idx="12"/>
          </p:nvPr>
        </p:nvSpPr>
        <p:spPr/>
        <p:txBody>
          <a:bodyPr/>
          <a:lstStyle/>
          <a:p>
            <a:fld id="{5584CBA4-4EAB-42A3-A7CF-561DD9993F6A}" type="slidenum">
              <a:rPr lang="zh-CN" altLang="en-US" smtClean="0"/>
              <a:t>‹#›</a:t>
            </a:fld>
            <a:endParaRPr lang="zh-CN" altLang="en-US"/>
          </a:p>
        </p:txBody>
      </p:sp>
    </p:spTree>
    <p:extLst>
      <p:ext uri="{BB962C8B-B14F-4D97-AF65-F5344CB8AC3E}">
        <p14:creationId xmlns:p14="http://schemas.microsoft.com/office/powerpoint/2010/main" val="30669521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0706738-1855-4FF7-9B8C-BC54972489E9}"/>
              </a:ext>
            </a:extLst>
          </p:cNvPr>
          <p:cNvSpPr>
            <a:spLocks noGrp="1"/>
          </p:cNvSpPr>
          <p:nvPr>
            <p:ph type="dt" sz="half" idx="10"/>
          </p:nvPr>
        </p:nvSpPr>
        <p:spPr/>
        <p:txBody>
          <a:bodyPr/>
          <a:lstStyle/>
          <a:p>
            <a:fld id="{2697F36E-A47A-4D45-8559-5E0803DB9047}" type="datetimeFigureOut">
              <a:rPr lang="zh-CN" altLang="en-US" smtClean="0"/>
              <a:t>2024/8/10</a:t>
            </a:fld>
            <a:endParaRPr lang="zh-CN" altLang="en-US"/>
          </a:p>
        </p:txBody>
      </p:sp>
      <p:sp>
        <p:nvSpPr>
          <p:cNvPr id="3" name="页脚占位符 2">
            <a:extLst>
              <a:ext uri="{FF2B5EF4-FFF2-40B4-BE49-F238E27FC236}">
                <a16:creationId xmlns:a16="http://schemas.microsoft.com/office/drawing/2014/main" id="{325F39FE-D8FA-4A11-9818-ECD9F86AD0B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1DDB770-64F3-4067-BEE1-345C353E3D4C}"/>
              </a:ext>
            </a:extLst>
          </p:cNvPr>
          <p:cNvSpPr>
            <a:spLocks noGrp="1"/>
          </p:cNvSpPr>
          <p:nvPr>
            <p:ph type="sldNum" sz="quarter" idx="12"/>
          </p:nvPr>
        </p:nvSpPr>
        <p:spPr/>
        <p:txBody>
          <a:bodyPr/>
          <a:lstStyle/>
          <a:p>
            <a:fld id="{5584CBA4-4EAB-42A3-A7CF-561DD9993F6A}" type="slidenum">
              <a:rPr lang="zh-CN" altLang="en-US" smtClean="0"/>
              <a:t>‹#›</a:t>
            </a:fld>
            <a:endParaRPr lang="zh-CN" altLang="en-US"/>
          </a:p>
        </p:txBody>
      </p:sp>
    </p:spTree>
    <p:extLst>
      <p:ext uri="{BB962C8B-B14F-4D97-AF65-F5344CB8AC3E}">
        <p14:creationId xmlns:p14="http://schemas.microsoft.com/office/powerpoint/2010/main" val="23546791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BDEF95-D875-4B01-A29F-17A7FA9A7D0D}"/>
              </a:ext>
            </a:extLst>
          </p:cNvPr>
          <p:cNvSpPr>
            <a:spLocks noGrp="1"/>
          </p:cNvSpPr>
          <p:nvPr>
            <p:ph type="title"/>
          </p:nvPr>
        </p:nvSpPr>
        <p:spPr>
          <a:xfrm>
            <a:off x="839789"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C4CE581-BFA1-4444-94C1-A10EB635D8E5}"/>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9A9E2E4A-4124-4DE5-A906-90554021B810}"/>
              </a:ext>
            </a:extLst>
          </p:cNvPr>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32D8D1C-C6DD-4070-8F90-372EAFB3117C}"/>
              </a:ext>
            </a:extLst>
          </p:cNvPr>
          <p:cNvSpPr>
            <a:spLocks noGrp="1"/>
          </p:cNvSpPr>
          <p:nvPr>
            <p:ph type="dt" sz="half" idx="10"/>
          </p:nvPr>
        </p:nvSpPr>
        <p:spPr/>
        <p:txBody>
          <a:bodyPr/>
          <a:lstStyle/>
          <a:p>
            <a:fld id="{2697F36E-A47A-4D45-8559-5E0803DB9047}" type="datetimeFigureOut">
              <a:rPr lang="zh-CN" altLang="en-US" smtClean="0"/>
              <a:t>2024/8/10</a:t>
            </a:fld>
            <a:endParaRPr lang="zh-CN" altLang="en-US"/>
          </a:p>
        </p:txBody>
      </p:sp>
      <p:sp>
        <p:nvSpPr>
          <p:cNvPr id="6" name="页脚占位符 5">
            <a:extLst>
              <a:ext uri="{FF2B5EF4-FFF2-40B4-BE49-F238E27FC236}">
                <a16:creationId xmlns:a16="http://schemas.microsoft.com/office/drawing/2014/main" id="{98DD2C15-B667-458D-861F-2B2D329851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9A4D7F7-EF42-45FD-96D8-B2FD8E63611D}"/>
              </a:ext>
            </a:extLst>
          </p:cNvPr>
          <p:cNvSpPr>
            <a:spLocks noGrp="1"/>
          </p:cNvSpPr>
          <p:nvPr>
            <p:ph type="sldNum" sz="quarter" idx="12"/>
          </p:nvPr>
        </p:nvSpPr>
        <p:spPr/>
        <p:txBody>
          <a:bodyPr/>
          <a:lstStyle/>
          <a:p>
            <a:fld id="{5584CBA4-4EAB-42A3-A7CF-561DD9993F6A}" type="slidenum">
              <a:rPr lang="zh-CN" altLang="en-US" smtClean="0"/>
              <a:t>‹#›</a:t>
            </a:fld>
            <a:endParaRPr lang="zh-CN" altLang="en-US"/>
          </a:p>
        </p:txBody>
      </p:sp>
    </p:spTree>
    <p:extLst>
      <p:ext uri="{BB962C8B-B14F-4D97-AF65-F5344CB8AC3E}">
        <p14:creationId xmlns:p14="http://schemas.microsoft.com/office/powerpoint/2010/main" val="13761935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2E7F5D-41E1-4577-A1E4-9CE23BC92372}"/>
              </a:ext>
            </a:extLst>
          </p:cNvPr>
          <p:cNvSpPr>
            <a:spLocks noGrp="1"/>
          </p:cNvSpPr>
          <p:nvPr>
            <p:ph type="title"/>
          </p:nvPr>
        </p:nvSpPr>
        <p:spPr>
          <a:xfrm>
            <a:off x="839789"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4F1DCCB-FB07-45B3-982C-564BBC913A20}"/>
              </a:ext>
            </a:extLst>
          </p:cNvPr>
          <p:cNvSpPr>
            <a:spLocks noGrp="1"/>
          </p:cNvSpPr>
          <p:nvPr>
            <p:ph type="pic" idx="1"/>
          </p:nvPr>
        </p:nvSpPr>
        <p:spPr>
          <a:xfrm>
            <a:off x="5183188" y="987426"/>
            <a:ext cx="6172200" cy="4873625"/>
          </a:xfrm>
        </p:spPr>
        <p:txBody>
          <a:bodyPr/>
          <a:lstStyle>
            <a:lvl1pPr marL="0" indent="0">
              <a:buNone/>
              <a:defRPr sz="3200"/>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endParaRPr lang="zh-CN" altLang="en-US"/>
          </a:p>
        </p:txBody>
      </p:sp>
      <p:sp>
        <p:nvSpPr>
          <p:cNvPr id="4" name="文本占位符 3">
            <a:extLst>
              <a:ext uri="{FF2B5EF4-FFF2-40B4-BE49-F238E27FC236}">
                <a16:creationId xmlns:a16="http://schemas.microsoft.com/office/drawing/2014/main" id="{993E2295-7815-4479-A656-4F3701AC31E8}"/>
              </a:ext>
            </a:extLst>
          </p:cNvPr>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B8225CA-EA3B-4CBD-9CF3-ABE4CA6C9502}"/>
              </a:ext>
            </a:extLst>
          </p:cNvPr>
          <p:cNvSpPr>
            <a:spLocks noGrp="1"/>
          </p:cNvSpPr>
          <p:nvPr>
            <p:ph type="dt" sz="half" idx="10"/>
          </p:nvPr>
        </p:nvSpPr>
        <p:spPr/>
        <p:txBody>
          <a:bodyPr/>
          <a:lstStyle/>
          <a:p>
            <a:fld id="{2697F36E-A47A-4D45-8559-5E0803DB9047}" type="datetimeFigureOut">
              <a:rPr lang="zh-CN" altLang="en-US" smtClean="0"/>
              <a:t>2024/8/10</a:t>
            </a:fld>
            <a:endParaRPr lang="zh-CN" altLang="en-US"/>
          </a:p>
        </p:txBody>
      </p:sp>
      <p:sp>
        <p:nvSpPr>
          <p:cNvPr id="6" name="页脚占位符 5">
            <a:extLst>
              <a:ext uri="{FF2B5EF4-FFF2-40B4-BE49-F238E27FC236}">
                <a16:creationId xmlns:a16="http://schemas.microsoft.com/office/drawing/2014/main" id="{15357892-DDDD-4D06-9BEF-E4A3073AC74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5D60A67-557B-480E-88D1-71617ACDD80E}"/>
              </a:ext>
            </a:extLst>
          </p:cNvPr>
          <p:cNvSpPr>
            <a:spLocks noGrp="1"/>
          </p:cNvSpPr>
          <p:nvPr>
            <p:ph type="sldNum" sz="quarter" idx="12"/>
          </p:nvPr>
        </p:nvSpPr>
        <p:spPr/>
        <p:txBody>
          <a:bodyPr/>
          <a:lstStyle/>
          <a:p>
            <a:fld id="{5584CBA4-4EAB-42A3-A7CF-561DD9993F6A}" type="slidenum">
              <a:rPr lang="zh-CN" altLang="en-US" smtClean="0"/>
              <a:t>‹#›</a:t>
            </a:fld>
            <a:endParaRPr lang="zh-CN" altLang="en-US"/>
          </a:p>
        </p:txBody>
      </p:sp>
    </p:spTree>
    <p:extLst>
      <p:ext uri="{BB962C8B-B14F-4D97-AF65-F5344CB8AC3E}">
        <p14:creationId xmlns:p14="http://schemas.microsoft.com/office/powerpoint/2010/main" val="41429033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F20100-572F-4CF8-8031-764432E3C1D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F5946F2C-3939-44DE-A2E5-23015D26C0D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968FD76-474C-42F6-98B2-74FDEC61A2FB}"/>
              </a:ext>
            </a:extLst>
          </p:cNvPr>
          <p:cNvSpPr>
            <a:spLocks noGrp="1"/>
          </p:cNvSpPr>
          <p:nvPr>
            <p:ph type="dt" sz="half" idx="10"/>
          </p:nvPr>
        </p:nvSpPr>
        <p:spPr/>
        <p:txBody>
          <a:bodyPr/>
          <a:lstStyle/>
          <a:p>
            <a:fld id="{2697F36E-A47A-4D45-8559-5E0803DB9047}" type="datetimeFigureOut">
              <a:rPr lang="zh-CN" altLang="en-US" smtClean="0"/>
              <a:t>2024/8/10</a:t>
            </a:fld>
            <a:endParaRPr lang="zh-CN" altLang="en-US"/>
          </a:p>
        </p:txBody>
      </p:sp>
      <p:sp>
        <p:nvSpPr>
          <p:cNvPr id="5" name="页脚占位符 4">
            <a:extLst>
              <a:ext uri="{FF2B5EF4-FFF2-40B4-BE49-F238E27FC236}">
                <a16:creationId xmlns:a16="http://schemas.microsoft.com/office/drawing/2014/main" id="{3AE61D4B-2712-41F8-A61F-540265EE416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084D929-411A-46B4-B8F4-700BD7CA8FE1}"/>
              </a:ext>
            </a:extLst>
          </p:cNvPr>
          <p:cNvSpPr>
            <a:spLocks noGrp="1"/>
          </p:cNvSpPr>
          <p:nvPr>
            <p:ph type="sldNum" sz="quarter" idx="12"/>
          </p:nvPr>
        </p:nvSpPr>
        <p:spPr/>
        <p:txBody>
          <a:bodyPr/>
          <a:lstStyle/>
          <a:p>
            <a:fld id="{5584CBA4-4EAB-42A3-A7CF-561DD9993F6A}" type="slidenum">
              <a:rPr lang="zh-CN" altLang="en-US" smtClean="0"/>
              <a:t>‹#›</a:t>
            </a:fld>
            <a:endParaRPr lang="zh-CN" altLang="en-US"/>
          </a:p>
        </p:txBody>
      </p:sp>
    </p:spTree>
    <p:extLst>
      <p:ext uri="{BB962C8B-B14F-4D97-AF65-F5344CB8AC3E}">
        <p14:creationId xmlns:p14="http://schemas.microsoft.com/office/powerpoint/2010/main" val="36344729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2C73D62-486C-489E-B836-A182E951AB57}"/>
              </a:ext>
            </a:extLst>
          </p:cNvPr>
          <p:cNvSpPr>
            <a:spLocks noGrp="1"/>
          </p:cNvSpPr>
          <p:nvPr>
            <p:ph type="title" orient="vert"/>
          </p:nvPr>
        </p:nvSpPr>
        <p:spPr>
          <a:xfrm>
            <a:off x="8724900" y="365126"/>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13B8DC2-34B0-4BEB-A8E6-A410767EDB99}"/>
              </a:ext>
            </a:extLst>
          </p:cNvPr>
          <p:cNvSpPr>
            <a:spLocks noGrp="1"/>
          </p:cNvSpPr>
          <p:nvPr>
            <p:ph type="body" orient="vert" idx="1"/>
          </p:nvPr>
        </p:nvSpPr>
        <p:spPr>
          <a:xfrm>
            <a:off x="838200" y="365126"/>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826C0E3-EE43-4086-9956-1453634DC328}"/>
              </a:ext>
            </a:extLst>
          </p:cNvPr>
          <p:cNvSpPr>
            <a:spLocks noGrp="1"/>
          </p:cNvSpPr>
          <p:nvPr>
            <p:ph type="dt" sz="half" idx="10"/>
          </p:nvPr>
        </p:nvSpPr>
        <p:spPr/>
        <p:txBody>
          <a:bodyPr/>
          <a:lstStyle/>
          <a:p>
            <a:fld id="{2697F36E-A47A-4D45-8559-5E0803DB9047}" type="datetimeFigureOut">
              <a:rPr lang="zh-CN" altLang="en-US" smtClean="0"/>
              <a:t>2024/8/10</a:t>
            </a:fld>
            <a:endParaRPr lang="zh-CN" altLang="en-US"/>
          </a:p>
        </p:txBody>
      </p:sp>
      <p:sp>
        <p:nvSpPr>
          <p:cNvPr id="5" name="页脚占位符 4">
            <a:extLst>
              <a:ext uri="{FF2B5EF4-FFF2-40B4-BE49-F238E27FC236}">
                <a16:creationId xmlns:a16="http://schemas.microsoft.com/office/drawing/2014/main" id="{26721D57-D5C3-4AFF-B1E4-10BB972846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B89063E-FFD0-4E24-8DDA-C84EDBCC489C}"/>
              </a:ext>
            </a:extLst>
          </p:cNvPr>
          <p:cNvSpPr>
            <a:spLocks noGrp="1"/>
          </p:cNvSpPr>
          <p:nvPr>
            <p:ph type="sldNum" sz="quarter" idx="12"/>
          </p:nvPr>
        </p:nvSpPr>
        <p:spPr/>
        <p:txBody>
          <a:bodyPr/>
          <a:lstStyle/>
          <a:p>
            <a:fld id="{5584CBA4-4EAB-42A3-A7CF-561DD9993F6A}" type="slidenum">
              <a:rPr lang="zh-CN" altLang="en-US" smtClean="0"/>
              <a:t>‹#›</a:t>
            </a:fld>
            <a:endParaRPr lang="zh-CN" altLang="en-US"/>
          </a:p>
        </p:txBody>
      </p:sp>
    </p:spTree>
    <p:extLst>
      <p:ext uri="{BB962C8B-B14F-4D97-AF65-F5344CB8AC3E}">
        <p14:creationId xmlns:p14="http://schemas.microsoft.com/office/powerpoint/2010/main" val="312061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46"/>
        <p:cNvGrpSpPr/>
        <p:nvPr/>
      </p:nvGrpSpPr>
      <p:grpSpPr>
        <a:xfrm>
          <a:off x="0" y="0"/>
          <a:ext cx="0" cy="0"/>
          <a:chOff x="0" y="0"/>
          <a:chExt cx="0" cy="0"/>
        </a:xfrm>
      </p:grpSpPr>
      <p:sp>
        <p:nvSpPr>
          <p:cNvPr id="147" name="Google Shape;147;p8"/>
          <p:cNvSpPr txBox="1">
            <a:spLocks noGrp="1"/>
          </p:cNvSpPr>
          <p:nvPr>
            <p:ph type="title"/>
          </p:nvPr>
        </p:nvSpPr>
        <p:spPr>
          <a:xfrm>
            <a:off x="3201967" y="719333"/>
            <a:ext cx="5989600" cy="28692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96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148" name="Google Shape;148;p8"/>
          <p:cNvSpPr/>
          <p:nvPr/>
        </p:nvSpPr>
        <p:spPr>
          <a:xfrm>
            <a:off x="9723858" y="4803301"/>
            <a:ext cx="1735159" cy="881353"/>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149" name="Google Shape;149;p8"/>
          <p:cNvGrpSpPr/>
          <p:nvPr/>
        </p:nvGrpSpPr>
        <p:grpSpPr>
          <a:xfrm>
            <a:off x="-331600" y="5576298"/>
            <a:ext cx="12854800" cy="1281716"/>
            <a:chOff x="-248700" y="4182223"/>
            <a:chExt cx="9641100" cy="961287"/>
          </a:xfrm>
        </p:grpSpPr>
        <p:grpSp>
          <p:nvGrpSpPr>
            <p:cNvPr id="150" name="Google Shape;150;p8"/>
            <p:cNvGrpSpPr/>
            <p:nvPr/>
          </p:nvGrpSpPr>
          <p:grpSpPr>
            <a:xfrm>
              <a:off x="-248629" y="4462202"/>
              <a:ext cx="9640980" cy="681308"/>
              <a:chOff x="131200" y="4480088"/>
              <a:chExt cx="8881603" cy="627644"/>
            </a:xfrm>
          </p:grpSpPr>
          <p:sp>
            <p:nvSpPr>
              <p:cNvPr id="151" name="Google Shape;151;p8"/>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52" name="Google Shape;152;p8"/>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53" name="Google Shape;153;p8"/>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154" name="Google Shape;154;p8"/>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155" name="Google Shape;155;p8"/>
          <p:cNvSpPr/>
          <p:nvPr/>
        </p:nvSpPr>
        <p:spPr>
          <a:xfrm flipH="1">
            <a:off x="10186883" y="3238199"/>
            <a:ext cx="2594019" cy="715872"/>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156" name="Google Shape;156;p8"/>
          <p:cNvGrpSpPr/>
          <p:nvPr/>
        </p:nvGrpSpPr>
        <p:grpSpPr>
          <a:xfrm>
            <a:off x="9373144" y="4871122"/>
            <a:ext cx="1807865" cy="913420"/>
            <a:chOff x="1866724" y="1193292"/>
            <a:chExt cx="6154785" cy="3109690"/>
          </a:xfrm>
        </p:grpSpPr>
        <p:sp>
          <p:nvSpPr>
            <p:cNvPr id="157" name="Google Shape;157;p8"/>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58" name="Google Shape;158;p8"/>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159" name="Google Shape;159;p8"/>
          <p:cNvSpPr/>
          <p:nvPr/>
        </p:nvSpPr>
        <p:spPr>
          <a:xfrm flipH="1">
            <a:off x="8258398" y="500115"/>
            <a:ext cx="1588399" cy="43844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Tree>
    <p:extLst>
      <p:ext uri="{BB962C8B-B14F-4D97-AF65-F5344CB8AC3E}">
        <p14:creationId xmlns:p14="http://schemas.microsoft.com/office/powerpoint/2010/main" val="27314378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26" Type="http://schemas.openxmlformats.org/officeDocument/2006/relationships/slideLayout" Target="../slideLayouts/slideLayout28.xml"/><Relationship Id="rId3" Type="http://schemas.openxmlformats.org/officeDocument/2006/relationships/slideLayout" Target="../slideLayouts/slideLayout5.xml"/><Relationship Id="rId21" Type="http://schemas.openxmlformats.org/officeDocument/2006/relationships/slideLayout" Target="../slideLayouts/slideLayout23.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5" Type="http://schemas.openxmlformats.org/officeDocument/2006/relationships/slideLayout" Target="../slideLayouts/slideLayout27.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29" Type="http://schemas.openxmlformats.org/officeDocument/2006/relationships/slideLayout" Target="../slideLayouts/slideLayout31.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24" Type="http://schemas.openxmlformats.org/officeDocument/2006/relationships/slideLayout" Target="../slideLayouts/slideLayout26.xml"/><Relationship Id="rId32" Type="http://schemas.openxmlformats.org/officeDocument/2006/relationships/image" Target="../media/image1.png"/><Relationship Id="rId5" Type="http://schemas.openxmlformats.org/officeDocument/2006/relationships/slideLayout" Target="../slideLayouts/slideLayout7.xml"/><Relationship Id="rId15" Type="http://schemas.openxmlformats.org/officeDocument/2006/relationships/slideLayout" Target="../slideLayouts/slideLayout17.xml"/><Relationship Id="rId23" Type="http://schemas.openxmlformats.org/officeDocument/2006/relationships/slideLayout" Target="../slideLayouts/slideLayout25.xml"/><Relationship Id="rId28" Type="http://schemas.openxmlformats.org/officeDocument/2006/relationships/slideLayout" Target="../slideLayouts/slideLayout30.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31" Type="http://schemas.openxmlformats.org/officeDocument/2006/relationships/theme" Target="../theme/theme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slideLayout" Target="../slideLayouts/slideLayout24.xml"/><Relationship Id="rId27" Type="http://schemas.openxmlformats.org/officeDocument/2006/relationships/slideLayout" Target="../slideLayouts/slideLayout29.xml"/><Relationship Id="rId30"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3.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1.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heme" Target="../theme/theme4.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5.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7.pn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6.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3" name="矩形 62"/>
          <p:cNvSpPr/>
          <p:nvPr userDrawn="1"/>
        </p:nvSpPr>
        <p:spPr>
          <a:xfrm>
            <a:off x="0" y="0"/>
            <a:ext cx="12192000" cy="6858000"/>
          </a:xfrm>
          <a:prstGeom prst="rect">
            <a:avLst/>
          </a:prstGeom>
          <a:solidFill>
            <a:srgbClr val="FBD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grpSp>
        <p:nvGrpSpPr>
          <p:cNvPr id="62" name="组合 61"/>
          <p:cNvGrpSpPr/>
          <p:nvPr userDrawn="1"/>
        </p:nvGrpSpPr>
        <p:grpSpPr>
          <a:xfrm>
            <a:off x="488948" y="342900"/>
            <a:ext cx="11214100" cy="6172200"/>
            <a:chOff x="488950" y="2108200"/>
            <a:chExt cx="11214100" cy="6172200"/>
          </a:xfrm>
        </p:grpSpPr>
        <p:grpSp>
          <p:nvGrpSpPr>
            <p:cNvPr id="5" name="组合 4"/>
            <p:cNvGrpSpPr/>
            <p:nvPr userDrawn="1"/>
          </p:nvGrpSpPr>
          <p:grpSpPr>
            <a:xfrm>
              <a:off x="488950" y="2108200"/>
              <a:ext cx="11214100" cy="6172200"/>
              <a:chOff x="488950" y="342900"/>
              <a:chExt cx="11214100" cy="6172200"/>
            </a:xfrm>
          </p:grpSpPr>
          <p:sp>
            <p:nvSpPr>
              <p:cNvPr id="3" name="矩形 2"/>
              <p:cNvSpPr/>
              <p:nvPr userDrawn="1"/>
            </p:nvSpPr>
            <p:spPr>
              <a:xfrm>
                <a:off x="488950" y="342900"/>
                <a:ext cx="11214100" cy="6172200"/>
              </a:xfrm>
              <a:prstGeom prst="rect">
                <a:avLst/>
              </a:prstGeom>
              <a:solidFill>
                <a:srgbClr val="F88F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sp>
            <p:nvSpPr>
              <p:cNvPr id="4" name="矩形 3"/>
              <p:cNvSpPr/>
              <p:nvPr userDrawn="1"/>
            </p:nvSpPr>
            <p:spPr>
              <a:xfrm>
                <a:off x="634999" y="495300"/>
                <a:ext cx="10896599" cy="5861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grpSp>
        <p:grpSp>
          <p:nvGrpSpPr>
            <p:cNvPr id="6" name="组合 5"/>
            <p:cNvGrpSpPr/>
            <p:nvPr userDrawn="1"/>
          </p:nvGrpSpPr>
          <p:grpSpPr>
            <a:xfrm>
              <a:off x="634999" y="2260600"/>
              <a:ext cx="10896600" cy="5861050"/>
              <a:chOff x="-16572" y="-43571"/>
              <a:chExt cx="12208572" cy="6940307"/>
            </a:xfrm>
          </p:grpSpPr>
          <p:grpSp>
            <p:nvGrpSpPr>
              <p:cNvPr id="7" name="组合 6"/>
              <p:cNvGrpSpPr/>
              <p:nvPr/>
            </p:nvGrpSpPr>
            <p:grpSpPr>
              <a:xfrm>
                <a:off x="-16572" y="275771"/>
                <a:ext cx="12208572" cy="6270174"/>
                <a:chOff x="-16572" y="275771"/>
                <a:chExt cx="12208572" cy="6270174"/>
              </a:xfrm>
            </p:grpSpPr>
            <p:cxnSp>
              <p:nvCxnSpPr>
                <p:cNvPr id="43" name="直接连接符 42"/>
                <p:cNvCxnSpPr/>
                <p:nvPr/>
              </p:nvCxnSpPr>
              <p:spPr>
                <a:xfrm>
                  <a:off x="-16572" y="27577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6572" y="62411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6572" y="97245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6572" y="132080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6572" y="166914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6572" y="201748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16572" y="236582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6572" y="271417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6572" y="306251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6572" y="3410858"/>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16572" y="375920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6572" y="410754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6572" y="445588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6572" y="480423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16572" y="515257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6572" y="550091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16572" y="584925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16572" y="619760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16572" y="654594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rot="5400000">
                <a:off x="26760" y="291496"/>
                <a:ext cx="6940307" cy="6270174"/>
                <a:chOff x="-16572" y="275771"/>
                <a:chExt cx="12208572" cy="6270174"/>
              </a:xfrm>
            </p:grpSpPr>
            <p:cxnSp>
              <p:nvCxnSpPr>
                <p:cNvPr id="24" name="直接连接符 23"/>
                <p:cNvCxnSpPr/>
                <p:nvPr/>
              </p:nvCxnSpPr>
              <p:spPr>
                <a:xfrm>
                  <a:off x="-16572" y="27577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6572" y="62411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6572" y="97245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6572" y="132080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6572" y="166914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6572" y="201748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6572" y="236582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6572" y="271417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6572" y="306251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6572" y="3410858"/>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6572" y="375920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6572" y="410754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6572" y="445588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6572" y="480423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6572" y="515257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6572" y="550091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6572" y="584925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6572" y="619760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6572" y="654594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p:nvCxnSpPr>
            <p:spPr>
              <a:xfrm rot="5400000">
                <a:off x="8378827"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5400000">
                <a:off x="8030484"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7682141"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7333798"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a:off x="6985455"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6637112"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6288769"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5940426"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5592083"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a:off x="5243740"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895397"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4547054"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a:off x="4198711"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5400000">
                <a:off x="3850368"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3502025"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grpSp>
      <p:pic>
        <p:nvPicPr>
          <p:cNvPr id="2" name="Picture 1" descr="A round pink label with white text and a black background&#10;&#10;Description automatically generated">
            <a:extLst>
              <a:ext uri="{FF2B5EF4-FFF2-40B4-BE49-F238E27FC236}">
                <a16:creationId xmlns:a16="http://schemas.microsoft.com/office/drawing/2014/main" id="{2D53ED54-D03A-E650-751A-8A1C11368F9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367968" y="0"/>
            <a:ext cx="1765067" cy="1765067"/>
          </a:xfrm>
          <a:prstGeom prst="rect">
            <a:avLst/>
          </a:prstGeom>
        </p:spPr>
      </p:pic>
    </p:spTree>
    <p:extLst>
      <p:ext uri="{BB962C8B-B14F-4D97-AF65-F5344CB8AC3E}">
        <p14:creationId xmlns:p14="http://schemas.microsoft.com/office/powerpoint/2010/main" val="2834509531"/>
      </p:ext>
    </p:extLst>
  </p:cSld>
  <p:clrMap bg1="lt1" tx1="dk1" bg2="lt2" tx2="dk2" accent1="accent1" accent2="accent2" accent3="accent3" accent4="accent4" accent5="accent5" accent6="accent6" hlink="hlink" folHlink="folHlink"/>
  <p:sldLayoutIdLst>
    <p:sldLayoutId id="2147483661" r:id="rId1"/>
    <p:sldLayoutId id="2147483662" r:id="rId2"/>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967" y="719333"/>
            <a:ext cx="102900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1pPr>
            <a:lvl2pPr lvl="1">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2pPr>
            <a:lvl3pPr lvl="2">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3pPr>
            <a:lvl4pPr lvl="3">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4pPr>
            <a:lvl5pPr lvl="4">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5pPr>
            <a:lvl6pPr lvl="5">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6pPr>
            <a:lvl7pPr lvl="6">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7pPr>
            <a:lvl8pPr lvl="7">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8pPr>
            <a:lvl9pPr lvl="8">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9pPr>
          </a:lstStyle>
          <a:p>
            <a:endParaRPr/>
          </a:p>
        </p:txBody>
      </p:sp>
      <p:sp>
        <p:nvSpPr>
          <p:cNvPr id="7" name="Google Shape;7;p1"/>
          <p:cNvSpPr txBox="1">
            <a:spLocks noGrp="1"/>
          </p:cNvSpPr>
          <p:nvPr>
            <p:ph type="body" idx="1"/>
          </p:nvPr>
        </p:nvSpPr>
        <p:spPr>
          <a:xfrm>
            <a:off x="950967" y="1662600"/>
            <a:ext cx="10290000" cy="4476000"/>
          </a:xfrm>
          <a:prstGeom prst="rect">
            <a:avLst/>
          </a:prstGeom>
          <a:noFill/>
          <a:ln>
            <a:noFill/>
          </a:ln>
        </p:spPr>
        <p:txBody>
          <a:bodyPr spcFirstLastPara="1" wrap="square" lIns="91425" tIns="91425" rIns="91425" bIns="91425" anchor="t" anchorCtr="0">
            <a:noAutofit/>
          </a:bodyPr>
          <a:lstStyle>
            <a:lvl1pPr marL="457200" lvl="0"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1pPr>
            <a:lvl2pPr marL="914400" lvl="1"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2pPr>
            <a:lvl3pPr marL="1371600" lvl="2"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3pPr>
            <a:lvl4pPr marL="1828800" lvl="3"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4pPr>
            <a:lvl5pPr marL="2286000" lvl="4"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5pPr>
            <a:lvl6pPr marL="2743200" lvl="5"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6pPr>
            <a:lvl7pPr marL="3200400" lvl="6"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7pPr>
            <a:lvl8pPr marL="3657600" lvl="7"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8pPr>
            <a:lvl9pPr marL="4114800" lvl="8"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9pPr>
          </a:lstStyle>
          <a:p>
            <a:endParaRPr/>
          </a:p>
        </p:txBody>
      </p:sp>
      <p:pic>
        <p:nvPicPr>
          <p:cNvPr id="3" name="Picture 2" descr="A round pink label with white text and a black background&#10;&#10;Description automatically generated">
            <a:extLst>
              <a:ext uri="{FF2B5EF4-FFF2-40B4-BE49-F238E27FC236}">
                <a16:creationId xmlns:a16="http://schemas.microsoft.com/office/drawing/2014/main" id="{0A5F6BCD-63F4-F280-D2E7-C5C0417A0F59}"/>
              </a:ext>
            </a:extLst>
          </p:cNvPr>
          <p:cNvPicPr>
            <a:picLocks noChangeAspect="1"/>
          </p:cNvPicPr>
          <p:nvPr userDrawn="1"/>
        </p:nvPicPr>
        <p:blipFill>
          <a:blip r:embed="rId32">
            <a:extLst>
              <a:ext uri="{28A0092B-C50C-407E-A947-70E740481C1C}">
                <a14:useLocalDpi xmlns:a14="http://schemas.microsoft.com/office/drawing/2010/main" val="0"/>
              </a:ext>
            </a:extLst>
          </a:blip>
          <a:stretch>
            <a:fillRect/>
          </a:stretch>
        </p:blipFill>
        <p:spPr>
          <a:xfrm>
            <a:off x="-1875935" y="209063"/>
            <a:ext cx="1765067" cy="1765067"/>
          </a:xfrm>
          <a:prstGeom prst="rect">
            <a:avLst/>
          </a:prstGeom>
        </p:spPr>
      </p:pic>
    </p:spTree>
    <p:extLst>
      <p:ext uri="{BB962C8B-B14F-4D97-AF65-F5344CB8AC3E}">
        <p14:creationId xmlns:p14="http://schemas.microsoft.com/office/powerpoint/2010/main" val="4285506804"/>
      </p:ext>
    </p:extLst>
  </p:cSld>
  <p:clrMap bg1="lt1" tx1="dk1" bg2="dk2"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 id="2147483682" r:id="rId19"/>
    <p:sldLayoutId id="2147483683" r:id="rId20"/>
    <p:sldLayoutId id="2147483684" r:id="rId21"/>
    <p:sldLayoutId id="2147483685" r:id="rId22"/>
    <p:sldLayoutId id="2147483686" r:id="rId23"/>
    <p:sldLayoutId id="2147483687" r:id="rId24"/>
    <p:sldLayoutId id="2147483688" r:id="rId25"/>
    <p:sldLayoutId id="2147483689" r:id="rId26"/>
    <p:sldLayoutId id="2147483690" r:id="rId27"/>
    <p:sldLayoutId id="2147483691" r:id="rId28"/>
    <p:sldLayoutId id="2147483692" r:id="rId29"/>
    <p:sldLayoutId id="2147483693"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97FAA93-1DE3-E3BD-E9DD-D1709B1C92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01C4A5B-E45F-36FB-2701-A01F5F67241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A8E18F-97F3-602B-5B50-1EB47053EA7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AA474E-5F8D-42D3-8F14-8D8E0528723B}" type="datetimeFigureOut">
              <a:rPr lang="en-US" smtClean="0"/>
              <a:t>8/10/2024</a:t>
            </a:fld>
            <a:endParaRPr lang="en-US"/>
          </a:p>
        </p:txBody>
      </p:sp>
      <p:sp>
        <p:nvSpPr>
          <p:cNvPr id="5" name="Footer Placeholder 4">
            <a:extLst>
              <a:ext uri="{FF2B5EF4-FFF2-40B4-BE49-F238E27FC236}">
                <a16:creationId xmlns:a16="http://schemas.microsoft.com/office/drawing/2014/main" id="{97A03834-7CFD-862E-F0BD-D87DD74F53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40F8747-2511-1D87-D7FE-955C1C32963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0E7532-4FD2-4ACF-8F26-D2357E660781}" type="slidenum">
              <a:rPr lang="en-US" smtClean="0"/>
              <a:t>‹#›</a:t>
            </a:fld>
            <a:endParaRPr lang="en-US"/>
          </a:p>
        </p:txBody>
      </p:sp>
    </p:spTree>
    <p:extLst>
      <p:ext uri="{BB962C8B-B14F-4D97-AF65-F5344CB8AC3E}">
        <p14:creationId xmlns:p14="http://schemas.microsoft.com/office/powerpoint/2010/main" val="2286281063"/>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392B6E-AC57-4EC7-A4ED-45A8F494EAAC}" type="datetimeFigureOut">
              <a:rPr lang="vi-VN" smtClean="0"/>
              <a:t>10/08/2024</a:t>
            </a:fld>
            <a:endParaRPr lang="vi-V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B40588-9AA4-4EE8-A8F0-AB40AAF79670}" type="slidenum">
              <a:rPr lang="vi-VN" smtClean="0"/>
              <a:t>‹#›</a:t>
            </a:fld>
            <a:endParaRPr lang="vi-VN"/>
          </a:p>
        </p:txBody>
      </p:sp>
    </p:spTree>
    <p:extLst>
      <p:ext uri="{BB962C8B-B14F-4D97-AF65-F5344CB8AC3E}">
        <p14:creationId xmlns:p14="http://schemas.microsoft.com/office/powerpoint/2010/main" val="2966330283"/>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lt1"/>
              </a:buClr>
              <a:buSzPts val="3700"/>
              <a:buFont typeface="Chewy"/>
              <a:buNone/>
              <a:defRPr sz="3700">
                <a:solidFill>
                  <a:schemeClr val="lt1"/>
                </a:solidFill>
                <a:latin typeface="Chewy"/>
                <a:ea typeface="Chewy"/>
                <a:cs typeface="Chewy"/>
                <a:sym typeface="Chewy"/>
              </a:defRPr>
            </a:lvl1pPr>
            <a:lvl2pPr lvl="1" rtl="0">
              <a:spcBef>
                <a:spcPts val="0"/>
              </a:spcBef>
              <a:spcAft>
                <a:spcPts val="0"/>
              </a:spcAft>
              <a:buClr>
                <a:schemeClr val="lt1"/>
              </a:buClr>
              <a:buSzPts val="3700"/>
              <a:buFont typeface="Chewy"/>
              <a:buNone/>
              <a:defRPr sz="3700">
                <a:solidFill>
                  <a:schemeClr val="lt1"/>
                </a:solidFill>
                <a:latin typeface="Chewy"/>
                <a:ea typeface="Chewy"/>
                <a:cs typeface="Chewy"/>
                <a:sym typeface="Chewy"/>
              </a:defRPr>
            </a:lvl2pPr>
            <a:lvl3pPr lvl="2" rtl="0">
              <a:spcBef>
                <a:spcPts val="0"/>
              </a:spcBef>
              <a:spcAft>
                <a:spcPts val="0"/>
              </a:spcAft>
              <a:buClr>
                <a:schemeClr val="lt1"/>
              </a:buClr>
              <a:buSzPts val="3700"/>
              <a:buFont typeface="Chewy"/>
              <a:buNone/>
              <a:defRPr sz="3700">
                <a:solidFill>
                  <a:schemeClr val="lt1"/>
                </a:solidFill>
                <a:latin typeface="Chewy"/>
                <a:ea typeface="Chewy"/>
                <a:cs typeface="Chewy"/>
                <a:sym typeface="Chewy"/>
              </a:defRPr>
            </a:lvl3pPr>
            <a:lvl4pPr lvl="3" rtl="0">
              <a:spcBef>
                <a:spcPts val="0"/>
              </a:spcBef>
              <a:spcAft>
                <a:spcPts val="0"/>
              </a:spcAft>
              <a:buClr>
                <a:schemeClr val="lt1"/>
              </a:buClr>
              <a:buSzPts val="3700"/>
              <a:buFont typeface="Chewy"/>
              <a:buNone/>
              <a:defRPr sz="3700">
                <a:solidFill>
                  <a:schemeClr val="lt1"/>
                </a:solidFill>
                <a:latin typeface="Chewy"/>
                <a:ea typeface="Chewy"/>
                <a:cs typeface="Chewy"/>
                <a:sym typeface="Chewy"/>
              </a:defRPr>
            </a:lvl4pPr>
            <a:lvl5pPr lvl="4" rtl="0">
              <a:spcBef>
                <a:spcPts val="0"/>
              </a:spcBef>
              <a:spcAft>
                <a:spcPts val="0"/>
              </a:spcAft>
              <a:buClr>
                <a:schemeClr val="lt1"/>
              </a:buClr>
              <a:buSzPts val="3700"/>
              <a:buFont typeface="Chewy"/>
              <a:buNone/>
              <a:defRPr sz="3700">
                <a:solidFill>
                  <a:schemeClr val="lt1"/>
                </a:solidFill>
                <a:latin typeface="Chewy"/>
                <a:ea typeface="Chewy"/>
                <a:cs typeface="Chewy"/>
                <a:sym typeface="Chewy"/>
              </a:defRPr>
            </a:lvl5pPr>
            <a:lvl6pPr lvl="5" rtl="0">
              <a:spcBef>
                <a:spcPts val="0"/>
              </a:spcBef>
              <a:spcAft>
                <a:spcPts val="0"/>
              </a:spcAft>
              <a:buClr>
                <a:schemeClr val="lt1"/>
              </a:buClr>
              <a:buSzPts val="3700"/>
              <a:buFont typeface="Chewy"/>
              <a:buNone/>
              <a:defRPr sz="3700">
                <a:solidFill>
                  <a:schemeClr val="lt1"/>
                </a:solidFill>
                <a:latin typeface="Chewy"/>
                <a:ea typeface="Chewy"/>
                <a:cs typeface="Chewy"/>
                <a:sym typeface="Chewy"/>
              </a:defRPr>
            </a:lvl6pPr>
            <a:lvl7pPr lvl="6" rtl="0">
              <a:spcBef>
                <a:spcPts val="0"/>
              </a:spcBef>
              <a:spcAft>
                <a:spcPts val="0"/>
              </a:spcAft>
              <a:buClr>
                <a:schemeClr val="lt1"/>
              </a:buClr>
              <a:buSzPts val="3700"/>
              <a:buFont typeface="Chewy"/>
              <a:buNone/>
              <a:defRPr sz="3700">
                <a:solidFill>
                  <a:schemeClr val="lt1"/>
                </a:solidFill>
                <a:latin typeface="Chewy"/>
                <a:ea typeface="Chewy"/>
                <a:cs typeface="Chewy"/>
                <a:sym typeface="Chewy"/>
              </a:defRPr>
            </a:lvl7pPr>
            <a:lvl8pPr lvl="7" rtl="0">
              <a:spcBef>
                <a:spcPts val="0"/>
              </a:spcBef>
              <a:spcAft>
                <a:spcPts val="0"/>
              </a:spcAft>
              <a:buClr>
                <a:schemeClr val="lt1"/>
              </a:buClr>
              <a:buSzPts val="3700"/>
              <a:buFont typeface="Chewy"/>
              <a:buNone/>
              <a:defRPr sz="3700">
                <a:solidFill>
                  <a:schemeClr val="lt1"/>
                </a:solidFill>
                <a:latin typeface="Chewy"/>
                <a:ea typeface="Chewy"/>
                <a:cs typeface="Chewy"/>
                <a:sym typeface="Chewy"/>
              </a:defRPr>
            </a:lvl8pPr>
            <a:lvl9pPr lvl="8" rtl="0">
              <a:spcBef>
                <a:spcPts val="0"/>
              </a:spcBef>
              <a:spcAft>
                <a:spcPts val="0"/>
              </a:spcAft>
              <a:buClr>
                <a:schemeClr val="lt1"/>
              </a:buClr>
              <a:buSzPts val="3700"/>
              <a:buFont typeface="Chewy"/>
              <a:buNone/>
              <a:defRPr sz="3700">
                <a:solidFill>
                  <a:schemeClr val="lt1"/>
                </a:solidFill>
                <a:latin typeface="Chewy"/>
                <a:ea typeface="Chewy"/>
                <a:cs typeface="Chewy"/>
                <a:sym typeface="Chewy"/>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lt1"/>
              </a:buClr>
              <a:buSzPts val="1400"/>
              <a:buFont typeface="Quicksand"/>
              <a:buChar char="●"/>
              <a:defRPr>
                <a:solidFill>
                  <a:schemeClr val="lt1"/>
                </a:solidFill>
                <a:latin typeface="Quicksand"/>
                <a:ea typeface="Quicksand"/>
                <a:cs typeface="Quicksand"/>
                <a:sym typeface="Quicksand"/>
              </a:defRPr>
            </a:lvl1pPr>
            <a:lvl2pPr marL="914400" lvl="1" indent="-317500">
              <a:lnSpc>
                <a:spcPct val="115000"/>
              </a:lnSpc>
              <a:spcBef>
                <a:spcPts val="1600"/>
              </a:spcBef>
              <a:spcAft>
                <a:spcPts val="0"/>
              </a:spcAft>
              <a:buClr>
                <a:schemeClr val="lt1"/>
              </a:buClr>
              <a:buSzPts val="1400"/>
              <a:buFont typeface="Quicksand"/>
              <a:buChar char="○"/>
              <a:defRPr>
                <a:solidFill>
                  <a:schemeClr val="lt1"/>
                </a:solidFill>
                <a:latin typeface="Quicksand"/>
                <a:ea typeface="Quicksand"/>
                <a:cs typeface="Quicksand"/>
                <a:sym typeface="Quicksand"/>
              </a:defRPr>
            </a:lvl2pPr>
            <a:lvl3pPr marL="1371600" lvl="2" indent="-317500">
              <a:lnSpc>
                <a:spcPct val="115000"/>
              </a:lnSpc>
              <a:spcBef>
                <a:spcPts val="1600"/>
              </a:spcBef>
              <a:spcAft>
                <a:spcPts val="0"/>
              </a:spcAft>
              <a:buClr>
                <a:schemeClr val="lt1"/>
              </a:buClr>
              <a:buSzPts val="1400"/>
              <a:buFont typeface="Quicksand"/>
              <a:buChar char="■"/>
              <a:defRPr>
                <a:solidFill>
                  <a:schemeClr val="lt1"/>
                </a:solidFill>
                <a:latin typeface="Quicksand"/>
                <a:ea typeface="Quicksand"/>
                <a:cs typeface="Quicksand"/>
                <a:sym typeface="Quicksand"/>
              </a:defRPr>
            </a:lvl3pPr>
            <a:lvl4pPr marL="1828800" lvl="3" indent="-317500">
              <a:lnSpc>
                <a:spcPct val="115000"/>
              </a:lnSpc>
              <a:spcBef>
                <a:spcPts val="1600"/>
              </a:spcBef>
              <a:spcAft>
                <a:spcPts val="0"/>
              </a:spcAft>
              <a:buClr>
                <a:schemeClr val="lt1"/>
              </a:buClr>
              <a:buSzPts val="1400"/>
              <a:buFont typeface="Quicksand"/>
              <a:buChar char="●"/>
              <a:defRPr>
                <a:solidFill>
                  <a:schemeClr val="lt1"/>
                </a:solidFill>
                <a:latin typeface="Quicksand"/>
                <a:ea typeface="Quicksand"/>
                <a:cs typeface="Quicksand"/>
                <a:sym typeface="Quicksand"/>
              </a:defRPr>
            </a:lvl4pPr>
            <a:lvl5pPr marL="2286000" lvl="4" indent="-317500">
              <a:lnSpc>
                <a:spcPct val="115000"/>
              </a:lnSpc>
              <a:spcBef>
                <a:spcPts val="1600"/>
              </a:spcBef>
              <a:spcAft>
                <a:spcPts val="0"/>
              </a:spcAft>
              <a:buClr>
                <a:schemeClr val="lt1"/>
              </a:buClr>
              <a:buSzPts val="1400"/>
              <a:buFont typeface="Quicksand"/>
              <a:buChar char="○"/>
              <a:defRPr>
                <a:solidFill>
                  <a:schemeClr val="lt1"/>
                </a:solidFill>
                <a:latin typeface="Quicksand"/>
                <a:ea typeface="Quicksand"/>
                <a:cs typeface="Quicksand"/>
                <a:sym typeface="Quicksand"/>
              </a:defRPr>
            </a:lvl5pPr>
            <a:lvl6pPr marL="2743200" lvl="5" indent="-317500">
              <a:lnSpc>
                <a:spcPct val="115000"/>
              </a:lnSpc>
              <a:spcBef>
                <a:spcPts val="1600"/>
              </a:spcBef>
              <a:spcAft>
                <a:spcPts val="0"/>
              </a:spcAft>
              <a:buClr>
                <a:schemeClr val="lt1"/>
              </a:buClr>
              <a:buSzPts val="1400"/>
              <a:buFont typeface="Quicksand"/>
              <a:buChar char="■"/>
              <a:defRPr>
                <a:solidFill>
                  <a:schemeClr val="lt1"/>
                </a:solidFill>
                <a:latin typeface="Quicksand"/>
                <a:ea typeface="Quicksand"/>
                <a:cs typeface="Quicksand"/>
                <a:sym typeface="Quicksand"/>
              </a:defRPr>
            </a:lvl6pPr>
            <a:lvl7pPr marL="3200400" lvl="6" indent="-317500">
              <a:lnSpc>
                <a:spcPct val="115000"/>
              </a:lnSpc>
              <a:spcBef>
                <a:spcPts val="1600"/>
              </a:spcBef>
              <a:spcAft>
                <a:spcPts val="0"/>
              </a:spcAft>
              <a:buClr>
                <a:schemeClr val="lt1"/>
              </a:buClr>
              <a:buSzPts val="1400"/>
              <a:buFont typeface="Quicksand"/>
              <a:buChar char="●"/>
              <a:defRPr>
                <a:solidFill>
                  <a:schemeClr val="lt1"/>
                </a:solidFill>
                <a:latin typeface="Quicksand"/>
                <a:ea typeface="Quicksand"/>
                <a:cs typeface="Quicksand"/>
                <a:sym typeface="Quicksand"/>
              </a:defRPr>
            </a:lvl7pPr>
            <a:lvl8pPr marL="3657600" lvl="7" indent="-317500">
              <a:lnSpc>
                <a:spcPct val="115000"/>
              </a:lnSpc>
              <a:spcBef>
                <a:spcPts val="1600"/>
              </a:spcBef>
              <a:spcAft>
                <a:spcPts val="0"/>
              </a:spcAft>
              <a:buClr>
                <a:schemeClr val="lt1"/>
              </a:buClr>
              <a:buSzPts val="1400"/>
              <a:buFont typeface="Quicksand"/>
              <a:buChar char="○"/>
              <a:defRPr>
                <a:solidFill>
                  <a:schemeClr val="lt1"/>
                </a:solidFill>
                <a:latin typeface="Quicksand"/>
                <a:ea typeface="Quicksand"/>
                <a:cs typeface="Quicksand"/>
                <a:sym typeface="Quicksand"/>
              </a:defRPr>
            </a:lvl8pPr>
            <a:lvl9pPr marL="4114800" lvl="8" indent="-317500">
              <a:lnSpc>
                <a:spcPct val="115000"/>
              </a:lnSpc>
              <a:spcBef>
                <a:spcPts val="1600"/>
              </a:spcBef>
              <a:spcAft>
                <a:spcPts val="1600"/>
              </a:spcAft>
              <a:buClr>
                <a:schemeClr val="lt1"/>
              </a:buClr>
              <a:buSzPts val="1400"/>
              <a:buFont typeface="Quicksand"/>
              <a:buChar char="■"/>
              <a:defRPr>
                <a:solidFill>
                  <a:schemeClr val="lt1"/>
                </a:solidFill>
                <a:latin typeface="Quicksand"/>
                <a:ea typeface="Quicksand"/>
                <a:cs typeface="Quicksand"/>
                <a:sym typeface="Quicksand"/>
              </a:defRPr>
            </a:lvl9pPr>
          </a:lstStyle>
          <a:p>
            <a:endParaRPr/>
          </a:p>
        </p:txBody>
      </p:sp>
    </p:spTree>
    <p:extLst>
      <p:ext uri="{BB962C8B-B14F-4D97-AF65-F5344CB8AC3E}">
        <p14:creationId xmlns:p14="http://schemas.microsoft.com/office/powerpoint/2010/main" val="3176365284"/>
      </p:ext>
    </p:extLst>
  </p:cSld>
  <p:clrMap bg1="lt1" tx1="dk1" bg2="dk2" tx2="lt2" accent1="accent1" accent2="accent2" accent3="accent3" accent4="accent4" accent5="accent5" accent6="accent6" hlink="hlink" folHlink="folHlink"/>
  <p:sldLayoutIdLst>
    <p:sldLayoutId id="214748371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2000" t="-1000" b="-3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4259E0-3075-C775-E5AE-25CF50392BD9}"/>
              </a:ext>
            </a:extLst>
          </p:cNvPr>
          <p:cNvPicPr>
            <a:picLocks noChangeAspect="1"/>
          </p:cNvPicPr>
          <p:nvPr userDrawn="1"/>
        </p:nvPicPr>
        <p:blipFill>
          <a:blip r:embed="rId14"/>
          <a:stretch>
            <a:fillRect/>
          </a:stretch>
        </p:blipFill>
        <p:spPr>
          <a:xfrm>
            <a:off x="0" y="6638307"/>
            <a:ext cx="864130" cy="219694"/>
          </a:xfrm>
          <a:prstGeom prst="rect">
            <a:avLst/>
          </a:prstGeom>
        </p:spPr>
      </p:pic>
      <p:pic>
        <p:nvPicPr>
          <p:cNvPr id="3" name="Picture 2" descr="A white circle with leaves and blue text&#10;&#10;Description automatically generated">
            <a:extLst>
              <a:ext uri="{FF2B5EF4-FFF2-40B4-BE49-F238E27FC236}">
                <a16:creationId xmlns:a16="http://schemas.microsoft.com/office/drawing/2014/main" id="{0440CC9F-0A7B-29D7-E27B-001CB2D3D79F}"/>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334680" y="303032"/>
            <a:ext cx="1158123" cy="1158123"/>
          </a:xfrm>
          <a:prstGeom prst="rect">
            <a:avLst/>
          </a:prstGeom>
        </p:spPr>
      </p:pic>
    </p:spTree>
    <p:extLst>
      <p:ext uri="{BB962C8B-B14F-4D97-AF65-F5344CB8AC3E}">
        <p14:creationId xmlns:p14="http://schemas.microsoft.com/office/powerpoint/2010/main" val="301986112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slow">
    <p:randomBar dir="vert"/>
  </p:transition>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7424315"/>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CE3C12E-1571-493B-AD45-9F23EFABCCC9}"/>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257F64D-2FF4-4538-9415-98A3C327BC3F}"/>
              </a:ext>
            </a:extLst>
          </p:cNvPr>
          <p:cNvSpPr>
            <a:spLocks noGrp="1"/>
          </p:cNvSpPr>
          <p:nvPr>
            <p:ph type="body" idx="1"/>
          </p:nvPr>
        </p:nvSpPr>
        <p:spPr>
          <a:xfrm>
            <a:off x="838200" y="1825626"/>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9BEEFCE-53DD-441E-832E-02C87526BA3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97F36E-A47A-4D45-8559-5E0803DB9047}" type="datetimeFigureOut">
              <a:rPr lang="zh-CN" altLang="en-US" smtClean="0"/>
              <a:t>2024/8/10</a:t>
            </a:fld>
            <a:endParaRPr lang="zh-CN" altLang="en-US"/>
          </a:p>
        </p:txBody>
      </p:sp>
      <p:sp>
        <p:nvSpPr>
          <p:cNvPr id="5" name="页脚占位符 4">
            <a:extLst>
              <a:ext uri="{FF2B5EF4-FFF2-40B4-BE49-F238E27FC236}">
                <a16:creationId xmlns:a16="http://schemas.microsoft.com/office/drawing/2014/main" id="{981CCD47-2031-4365-961C-1AF05B8E1C6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688F8F8-1C9D-4D6E-9678-68A1784A034F}"/>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84CBA4-4EAB-42A3-A7CF-561DD9993F6A}" type="slidenum">
              <a:rPr lang="zh-CN" altLang="en-US" smtClean="0"/>
              <a:t>‹#›</a:t>
            </a:fld>
            <a:endParaRPr lang="zh-CN" altLang="en-US"/>
          </a:p>
        </p:txBody>
      </p:sp>
    </p:spTree>
    <p:extLst>
      <p:ext uri="{BB962C8B-B14F-4D97-AF65-F5344CB8AC3E}">
        <p14:creationId xmlns:p14="http://schemas.microsoft.com/office/powerpoint/2010/main" val="3757425119"/>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jpeg"/><Relationship Id="rId1" Type="http://schemas.openxmlformats.org/officeDocument/2006/relationships/slideLayout" Target="../slideLayouts/slideLayout45.xml"/><Relationship Id="rId5" Type="http://schemas.openxmlformats.org/officeDocument/2006/relationships/image" Target="../media/image45.png"/><Relationship Id="rId4" Type="http://schemas.openxmlformats.org/officeDocument/2006/relationships/image" Target="../media/image44.emf"/></Relationships>
</file>

<file path=ppt/slides/_rels/slide1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8.xml"/><Relationship Id="rId1" Type="http://schemas.openxmlformats.org/officeDocument/2006/relationships/slideLayout" Target="../slideLayouts/slideLayout45.xml"/><Relationship Id="rId5" Type="http://schemas.openxmlformats.org/officeDocument/2006/relationships/image" Target="../media/image37.png"/><Relationship Id="rId4" Type="http://schemas.openxmlformats.org/officeDocument/2006/relationships/image" Target="../media/image43.emf"/></Relationships>
</file>

<file path=ppt/slides/_rels/slide1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9.xml"/><Relationship Id="rId1" Type="http://schemas.openxmlformats.org/officeDocument/2006/relationships/slideLayout" Target="../slideLayouts/slideLayout45.xml"/><Relationship Id="rId5" Type="http://schemas.openxmlformats.org/officeDocument/2006/relationships/image" Target="../media/image38.png"/><Relationship Id="rId4" Type="http://schemas.openxmlformats.org/officeDocument/2006/relationships/image" Target="../media/image43.emf"/></Relationships>
</file>

<file path=ppt/slides/_rels/slide1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0.xml"/><Relationship Id="rId1" Type="http://schemas.openxmlformats.org/officeDocument/2006/relationships/slideLayout" Target="../slideLayouts/slideLayout45.xml"/><Relationship Id="rId5" Type="http://schemas.openxmlformats.org/officeDocument/2006/relationships/image" Target="../media/image39.png"/><Relationship Id="rId4" Type="http://schemas.openxmlformats.org/officeDocument/2006/relationships/image" Target="../media/image43.emf"/></Relationships>
</file>

<file path=ppt/slides/_rels/slide1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1.xml"/><Relationship Id="rId1" Type="http://schemas.openxmlformats.org/officeDocument/2006/relationships/slideLayout" Target="../slideLayouts/slideLayout45.xml"/><Relationship Id="rId5" Type="http://schemas.openxmlformats.org/officeDocument/2006/relationships/image" Target="../media/image40.png"/><Relationship Id="rId4" Type="http://schemas.openxmlformats.org/officeDocument/2006/relationships/image" Target="../media/image43.emf"/></Relationships>
</file>

<file path=ppt/slides/_rels/slide17.xml.rels><?xml version="1.0" encoding="UTF-8" standalone="yes"?>
<Relationships xmlns="http://schemas.openxmlformats.org/package/2006/relationships"><Relationship Id="rId3" Type="http://schemas.openxmlformats.org/officeDocument/2006/relationships/image" Target="../media/image47.svg"/><Relationship Id="rId7" Type="http://schemas.microsoft.com/office/2007/relationships/hdphoto" Target="../media/hdphoto6.wdp"/><Relationship Id="rId2" Type="http://schemas.openxmlformats.org/officeDocument/2006/relationships/image" Target="../media/image46.png"/><Relationship Id="rId1" Type="http://schemas.openxmlformats.org/officeDocument/2006/relationships/slideLayout" Target="../slideLayouts/slideLayout55.xml"/><Relationship Id="rId6" Type="http://schemas.openxmlformats.org/officeDocument/2006/relationships/image" Target="../media/image50.png"/><Relationship Id="rId5" Type="http://schemas.openxmlformats.org/officeDocument/2006/relationships/image" Target="../media/image49.sv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51.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13" Type="http://schemas.microsoft.com/office/2007/relationships/hdphoto" Target="../media/hdphoto4.wdp"/><Relationship Id="rId18" Type="http://schemas.openxmlformats.org/officeDocument/2006/relationships/slide" Target="slide6.xml"/><Relationship Id="rId3" Type="http://schemas.openxmlformats.org/officeDocument/2006/relationships/notesSlide" Target="../notesSlides/notesSlide2.xml"/><Relationship Id="rId21" Type="http://schemas.openxmlformats.org/officeDocument/2006/relationships/slide" Target="slide5.xml"/><Relationship Id="rId7" Type="http://schemas.openxmlformats.org/officeDocument/2006/relationships/image" Target="../media/image17.png"/><Relationship Id="rId12" Type="http://schemas.openxmlformats.org/officeDocument/2006/relationships/image" Target="../media/image19.png"/><Relationship Id="rId17" Type="http://schemas.microsoft.com/office/2007/relationships/hdphoto" Target="../media/hdphoto5.wdp"/><Relationship Id="rId25" Type="http://schemas.openxmlformats.org/officeDocument/2006/relationships/image" Target="../media/image26.png"/><Relationship Id="rId2" Type="http://schemas.openxmlformats.org/officeDocument/2006/relationships/slideLayout" Target="../slideLayouts/slideLayout21.xml"/><Relationship Id="rId16" Type="http://schemas.openxmlformats.org/officeDocument/2006/relationships/image" Target="../media/image21.png"/><Relationship Id="rId20" Type="http://schemas.openxmlformats.org/officeDocument/2006/relationships/image" Target="../media/image23.png"/><Relationship Id="rId1" Type="http://schemas.openxmlformats.org/officeDocument/2006/relationships/tags" Target="../tags/tag1.xml"/><Relationship Id="rId6" Type="http://schemas.microsoft.com/office/2007/relationships/hdphoto" Target="../media/hdphoto1.wdp"/><Relationship Id="rId11" Type="http://schemas.microsoft.com/office/2007/relationships/hdphoto" Target="../media/hdphoto3.wdp"/><Relationship Id="rId24" Type="http://schemas.openxmlformats.org/officeDocument/2006/relationships/image" Target="../media/image25.png"/><Relationship Id="rId5" Type="http://schemas.openxmlformats.org/officeDocument/2006/relationships/image" Target="../media/image16.png"/><Relationship Id="rId15" Type="http://schemas.openxmlformats.org/officeDocument/2006/relationships/image" Target="../media/image20.png"/><Relationship Id="rId23" Type="http://schemas.openxmlformats.org/officeDocument/2006/relationships/slide" Target="slide7.xml"/><Relationship Id="rId10" Type="http://schemas.openxmlformats.org/officeDocument/2006/relationships/image" Target="../media/image18.png"/><Relationship Id="rId19" Type="http://schemas.openxmlformats.org/officeDocument/2006/relationships/image" Target="../media/image22.png"/><Relationship Id="rId4" Type="http://schemas.openxmlformats.org/officeDocument/2006/relationships/image" Target="../media/image15.png"/><Relationship Id="rId9" Type="http://schemas.openxmlformats.org/officeDocument/2006/relationships/slide" Target="slide3.xml"/><Relationship Id="rId14" Type="http://schemas.openxmlformats.org/officeDocument/2006/relationships/slide" Target="slide4.xml"/><Relationship Id="rId22" Type="http://schemas.openxmlformats.org/officeDocument/2006/relationships/image" Target="../media/image24.png"/></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g"/><Relationship Id="rId1" Type="http://schemas.openxmlformats.org/officeDocument/2006/relationships/slideLayout" Target="../slideLayouts/slideLayout73.xml"/><Relationship Id="rId6" Type="http://schemas.microsoft.com/office/2007/relationships/hdphoto" Target="../media/hdphoto7.wdp"/><Relationship Id="rId5" Type="http://schemas.openxmlformats.org/officeDocument/2006/relationships/image" Target="../media/image57.png"/><Relationship Id="rId4" Type="http://schemas.openxmlformats.org/officeDocument/2006/relationships/image" Target="../media/image56.png"/></Relationships>
</file>

<file path=ppt/slides/_rels/slide21.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25.xml.rels><?xml version="1.0" encoding="UTF-8" standalone="yes"?>
<Relationships xmlns="http://schemas.openxmlformats.org/package/2006/relationships"><Relationship Id="rId2" Type="http://schemas.openxmlformats.org/officeDocument/2006/relationships/hyperlink" Target="https://www.facebook.com/huongthaoGADT" TargetMode="External"/><Relationship Id="rId1" Type="http://schemas.openxmlformats.org/officeDocument/2006/relationships/slideLayout" Target="../slideLayouts/slideLayout79.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slide" Target="slide2.xml"/><Relationship Id="rId5" Type="http://schemas.openxmlformats.org/officeDocument/2006/relationships/image" Target="../media/image28.sv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17.xml"/><Relationship Id="rId6" Type="http://schemas.openxmlformats.org/officeDocument/2006/relationships/slide" Target="slide2.xml"/><Relationship Id="rId5" Type="http://schemas.openxmlformats.org/officeDocument/2006/relationships/image" Target="../media/image28.svg"/><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17.xml"/><Relationship Id="rId6" Type="http://schemas.openxmlformats.org/officeDocument/2006/relationships/slide" Target="slide2.xml"/><Relationship Id="rId5" Type="http://schemas.openxmlformats.org/officeDocument/2006/relationships/image" Target="../media/image28.svg"/><Relationship Id="rId4"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slide" Target="slide2.xml"/><Relationship Id="rId5" Type="http://schemas.openxmlformats.org/officeDocument/2006/relationships/image" Target="../media/image28.sv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srcRect l="16051" t="13178"/>
          <a:stretch/>
        </p:blipFill>
        <p:spPr>
          <a:xfrm>
            <a:off x="-29029" y="1"/>
            <a:ext cx="1845836" cy="1524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32700" y="1803400"/>
            <a:ext cx="3937000" cy="3937000"/>
          </a:xfrm>
          <a:prstGeom prst="rect">
            <a:avLst/>
          </a:prstGeom>
        </p:spPr>
      </p:pic>
      <p:pic>
        <p:nvPicPr>
          <p:cNvPr id="5" name="Picture 4" descr="A red and green text on a black background&#10;&#10;Description automatically generated">
            <a:extLst>
              <a:ext uri="{FF2B5EF4-FFF2-40B4-BE49-F238E27FC236}">
                <a16:creationId xmlns:a16="http://schemas.microsoft.com/office/drawing/2014/main" id="{9A429331-5294-1062-B433-FC484EAF4A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67350" y="1121804"/>
            <a:ext cx="7200000" cy="5547841"/>
          </a:xfrm>
          <a:prstGeom prst="rect">
            <a:avLst/>
          </a:prstGeom>
        </p:spPr>
      </p:pic>
    </p:spTree>
    <p:extLst>
      <p:ext uri="{BB962C8B-B14F-4D97-AF65-F5344CB8AC3E}">
        <p14:creationId xmlns:p14="http://schemas.microsoft.com/office/powerpoint/2010/main" val="24470282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2">
            <a:extLst>
              <a:ext uri="{FF2B5EF4-FFF2-40B4-BE49-F238E27FC236}">
                <a16:creationId xmlns:a16="http://schemas.microsoft.com/office/drawing/2014/main" id="{BC1B6FBB-C11D-A65E-7F40-62366ABE7C7A}"/>
              </a:ext>
            </a:extLst>
          </p:cNvPr>
          <p:cNvSpPr/>
          <p:nvPr/>
        </p:nvSpPr>
        <p:spPr>
          <a:xfrm>
            <a:off x="0" y="0"/>
            <a:ext cx="12192000" cy="6858000"/>
          </a:xfrm>
          <a:prstGeom prst="rect">
            <a:avLst/>
          </a:prstGeom>
          <a:solidFill>
            <a:srgbClr val="FBD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grpSp>
        <p:nvGrpSpPr>
          <p:cNvPr id="5" name="组合 61">
            <a:extLst>
              <a:ext uri="{FF2B5EF4-FFF2-40B4-BE49-F238E27FC236}">
                <a16:creationId xmlns:a16="http://schemas.microsoft.com/office/drawing/2014/main" id="{680E7BD2-B093-AC7B-3807-50CE460623E6}"/>
              </a:ext>
            </a:extLst>
          </p:cNvPr>
          <p:cNvGrpSpPr/>
          <p:nvPr/>
        </p:nvGrpSpPr>
        <p:grpSpPr>
          <a:xfrm>
            <a:off x="488948" y="342900"/>
            <a:ext cx="11214100" cy="6172200"/>
            <a:chOff x="488950" y="2108200"/>
            <a:chExt cx="11214100" cy="6172200"/>
          </a:xfrm>
        </p:grpSpPr>
        <p:grpSp>
          <p:nvGrpSpPr>
            <p:cNvPr id="6" name="组合 4">
              <a:extLst>
                <a:ext uri="{FF2B5EF4-FFF2-40B4-BE49-F238E27FC236}">
                  <a16:creationId xmlns:a16="http://schemas.microsoft.com/office/drawing/2014/main" id="{63203CBA-687C-8404-1F73-AA8755B636E3}"/>
                </a:ext>
              </a:extLst>
            </p:cNvPr>
            <p:cNvGrpSpPr/>
            <p:nvPr userDrawn="1"/>
          </p:nvGrpSpPr>
          <p:grpSpPr>
            <a:xfrm>
              <a:off x="488950" y="2108200"/>
              <a:ext cx="11214100" cy="6172200"/>
              <a:chOff x="488950" y="342900"/>
              <a:chExt cx="11214100" cy="6172200"/>
            </a:xfrm>
          </p:grpSpPr>
          <p:sp>
            <p:nvSpPr>
              <p:cNvPr id="63" name="矩形 2">
                <a:extLst>
                  <a:ext uri="{FF2B5EF4-FFF2-40B4-BE49-F238E27FC236}">
                    <a16:creationId xmlns:a16="http://schemas.microsoft.com/office/drawing/2014/main" id="{9C9E194E-4962-B0BC-5C63-62D00C89A940}"/>
                  </a:ext>
                </a:extLst>
              </p:cNvPr>
              <p:cNvSpPr/>
              <p:nvPr userDrawn="1"/>
            </p:nvSpPr>
            <p:spPr>
              <a:xfrm>
                <a:off x="488950" y="342900"/>
                <a:ext cx="11214100" cy="6172200"/>
              </a:xfrm>
              <a:prstGeom prst="rect">
                <a:avLst/>
              </a:prstGeom>
              <a:solidFill>
                <a:srgbClr val="F88F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sp>
            <p:nvSpPr>
              <p:cNvPr id="64" name="矩形 3">
                <a:extLst>
                  <a:ext uri="{FF2B5EF4-FFF2-40B4-BE49-F238E27FC236}">
                    <a16:creationId xmlns:a16="http://schemas.microsoft.com/office/drawing/2014/main" id="{DCCE21FA-5CD8-7ED9-3688-B9DB6FD47564}"/>
                  </a:ext>
                </a:extLst>
              </p:cNvPr>
              <p:cNvSpPr/>
              <p:nvPr userDrawn="1"/>
            </p:nvSpPr>
            <p:spPr>
              <a:xfrm>
                <a:off x="634999" y="495300"/>
                <a:ext cx="10896599" cy="5861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grpSp>
        <p:grpSp>
          <p:nvGrpSpPr>
            <p:cNvPr id="7" name="组合 5">
              <a:extLst>
                <a:ext uri="{FF2B5EF4-FFF2-40B4-BE49-F238E27FC236}">
                  <a16:creationId xmlns:a16="http://schemas.microsoft.com/office/drawing/2014/main" id="{6D5D1707-8699-F93A-A403-681274682566}"/>
                </a:ext>
              </a:extLst>
            </p:cNvPr>
            <p:cNvGrpSpPr/>
            <p:nvPr userDrawn="1"/>
          </p:nvGrpSpPr>
          <p:grpSpPr>
            <a:xfrm>
              <a:off x="634999" y="2260600"/>
              <a:ext cx="10896600" cy="5861050"/>
              <a:chOff x="-16572" y="-43571"/>
              <a:chExt cx="12208572" cy="6940307"/>
            </a:xfrm>
          </p:grpSpPr>
          <p:grpSp>
            <p:nvGrpSpPr>
              <p:cNvPr id="8" name="组合 6">
                <a:extLst>
                  <a:ext uri="{FF2B5EF4-FFF2-40B4-BE49-F238E27FC236}">
                    <a16:creationId xmlns:a16="http://schemas.microsoft.com/office/drawing/2014/main" id="{4FE428EF-F6BD-A750-D135-2A0B986DE53F}"/>
                  </a:ext>
                </a:extLst>
              </p:cNvPr>
              <p:cNvGrpSpPr/>
              <p:nvPr/>
            </p:nvGrpSpPr>
            <p:grpSpPr>
              <a:xfrm>
                <a:off x="-16572" y="275771"/>
                <a:ext cx="12208572" cy="6270174"/>
                <a:chOff x="-16572" y="275771"/>
                <a:chExt cx="12208572" cy="6270174"/>
              </a:xfrm>
            </p:grpSpPr>
            <p:cxnSp>
              <p:nvCxnSpPr>
                <p:cNvPr id="44" name="直接连接符 42">
                  <a:extLst>
                    <a:ext uri="{FF2B5EF4-FFF2-40B4-BE49-F238E27FC236}">
                      <a16:creationId xmlns:a16="http://schemas.microsoft.com/office/drawing/2014/main" id="{A159AB38-039C-FCAF-57DD-BA2A694ADF84}"/>
                    </a:ext>
                  </a:extLst>
                </p:cNvPr>
                <p:cNvCxnSpPr/>
                <p:nvPr/>
              </p:nvCxnSpPr>
              <p:spPr>
                <a:xfrm>
                  <a:off x="-16572" y="27577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5" name="直接连接符 43">
                  <a:extLst>
                    <a:ext uri="{FF2B5EF4-FFF2-40B4-BE49-F238E27FC236}">
                      <a16:creationId xmlns:a16="http://schemas.microsoft.com/office/drawing/2014/main" id="{50BC7C5A-B4D1-1450-DDFB-BF1E7D3AD4E2}"/>
                    </a:ext>
                  </a:extLst>
                </p:cNvPr>
                <p:cNvCxnSpPr/>
                <p:nvPr/>
              </p:nvCxnSpPr>
              <p:spPr>
                <a:xfrm>
                  <a:off x="-16572" y="62411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4">
                  <a:extLst>
                    <a:ext uri="{FF2B5EF4-FFF2-40B4-BE49-F238E27FC236}">
                      <a16:creationId xmlns:a16="http://schemas.microsoft.com/office/drawing/2014/main" id="{0F36D517-A736-E846-B176-93E676C3F51D}"/>
                    </a:ext>
                  </a:extLst>
                </p:cNvPr>
                <p:cNvCxnSpPr/>
                <p:nvPr/>
              </p:nvCxnSpPr>
              <p:spPr>
                <a:xfrm>
                  <a:off x="-16572" y="97245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7" name="直接连接符 45">
                  <a:extLst>
                    <a:ext uri="{FF2B5EF4-FFF2-40B4-BE49-F238E27FC236}">
                      <a16:creationId xmlns:a16="http://schemas.microsoft.com/office/drawing/2014/main" id="{5CB79330-197D-3A86-3BF9-81C5907BAA88}"/>
                    </a:ext>
                  </a:extLst>
                </p:cNvPr>
                <p:cNvCxnSpPr/>
                <p:nvPr/>
              </p:nvCxnSpPr>
              <p:spPr>
                <a:xfrm>
                  <a:off x="-16572" y="132080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6">
                  <a:extLst>
                    <a:ext uri="{FF2B5EF4-FFF2-40B4-BE49-F238E27FC236}">
                      <a16:creationId xmlns:a16="http://schemas.microsoft.com/office/drawing/2014/main" id="{3A8336FD-041A-A91B-F790-076F5E91E22C}"/>
                    </a:ext>
                  </a:extLst>
                </p:cNvPr>
                <p:cNvCxnSpPr/>
                <p:nvPr/>
              </p:nvCxnSpPr>
              <p:spPr>
                <a:xfrm>
                  <a:off x="-16572" y="166914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9" name="直接连接符 47">
                  <a:extLst>
                    <a:ext uri="{FF2B5EF4-FFF2-40B4-BE49-F238E27FC236}">
                      <a16:creationId xmlns:a16="http://schemas.microsoft.com/office/drawing/2014/main" id="{948BAF1F-8786-D816-3162-F1370D86F116}"/>
                    </a:ext>
                  </a:extLst>
                </p:cNvPr>
                <p:cNvCxnSpPr/>
                <p:nvPr/>
              </p:nvCxnSpPr>
              <p:spPr>
                <a:xfrm>
                  <a:off x="-16572" y="201748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0" name="直接连接符 48">
                  <a:extLst>
                    <a:ext uri="{FF2B5EF4-FFF2-40B4-BE49-F238E27FC236}">
                      <a16:creationId xmlns:a16="http://schemas.microsoft.com/office/drawing/2014/main" id="{B0BC44CF-1F47-A0DC-AF00-C793DEAB72EC}"/>
                    </a:ext>
                  </a:extLst>
                </p:cNvPr>
                <p:cNvCxnSpPr/>
                <p:nvPr/>
              </p:nvCxnSpPr>
              <p:spPr>
                <a:xfrm>
                  <a:off x="-16572" y="236582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49">
                  <a:extLst>
                    <a:ext uri="{FF2B5EF4-FFF2-40B4-BE49-F238E27FC236}">
                      <a16:creationId xmlns:a16="http://schemas.microsoft.com/office/drawing/2014/main" id="{AC21D0DA-1A80-48D2-BA57-CD314210F40C}"/>
                    </a:ext>
                  </a:extLst>
                </p:cNvPr>
                <p:cNvCxnSpPr/>
                <p:nvPr/>
              </p:nvCxnSpPr>
              <p:spPr>
                <a:xfrm>
                  <a:off x="-16572" y="271417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2" name="直接连接符 50">
                  <a:extLst>
                    <a:ext uri="{FF2B5EF4-FFF2-40B4-BE49-F238E27FC236}">
                      <a16:creationId xmlns:a16="http://schemas.microsoft.com/office/drawing/2014/main" id="{7B5A201F-520C-C7EE-F758-67EAFCF3D981}"/>
                    </a:ext>
                  </a:extLst>
                </p:cNvPr>
                <p:cNvCxnSpPr/>
                <p:nvPr/>
              </p:nvCxnSpPr>
              <p:spPr>
                <a:xfrm>
                  <a:off x="-16572" y="306251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3" name="直接连接符 51">
                  <a:extLst>
                    <a:ext uri="{FF2B5EF4-FFF2-40B4-BE49-F238E27FC236}">
                      <a16:creationId xmlns:a16="http://schemas.microsoft.com/office/drawing/2014/main" id="{42EE59E2-C064-E987-A493-4844E718A78B}"/>
                    </a:ext>
                  </a:extLst>
                </p:cNvPr>
                <p:cNvCxnSpPr/>
                <p:nvPr/>
              </p:nvCxnSpPr>
              <p:spPr>
                <a:xfrm>
                  <a:off x="-16572" y="3410858"/>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4" name="直接连接符 52">
                  <a:extLst>
                    <a:ext uri="{FF2B5EF4-FFF2-40B4-BE49-F238E27FC236}">
                      <a16:creationId xmlns:a16="http://schemas.microsoft.com/office/drawing/2014/main" id="{53026894-6AAA-AF2E-3A47-586DE2D53209}"/>
                    </a:ext>
                  </a:extLst>
                </p:cNvPr>
                <p:cNvCxnSpPr/>
                <p:nvPr/>
              </p:nvCxnSpPr>
              <p:spPr>
                <a:xfrm>
                  <a:off x="-16572" y="375920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3">
                  <a:extLst>
                    <a:ext uri="{FF2B5EF4-FFF2-40B4-BE49-F238E27FC236}">
                      <a16:creationId xmlns:a16="http://schemas.microsoft.com/office/drawing/2014/main" id="{EF88CD6C-E204-A3CC-E4AC-82223B91586C}"/>
                    </a:ext>
                  </a:extLst>
                </p:cNvPr>
                <p:cNvCxnSpPr/>
                <p:nvPr/>
              </p:nvCxnSpPr>
              <p:spPr>
                <a:xfrm>
                  <a:off x="-16572" y="410754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6" name="直接连接符 54">
                  <a:extLst>
                    <a:ext uri="{FF2B5EF4-FFF2-40B4-BE49-F238E27FC236}">
                      <a16:creationId xmlns:a16="http://schemas.microsoft.com/office/drawing/2014/main" id="{1AA03A52-3E5D-1140-71D4-3440F82D646B}"/>
                    </a:ext>
                  </a:extLst>
                </p:cNvPr>
                <p:cNvCxnSpPr/>
                <p:nvPr/>
              </p:nvCxnSpPr>
              <p:spPr>
                <a:xfrm>
                  <a:off x="-16572" y="445588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7" name="直接连接符 55">
                  <a:extLst>
                    <a:ext uri="{FF2B5EF4-FFF2-40B4-BE49-F238E27FC236}">
                      <a16:creationId xmlns:a16="http://schemas.microsoft.com/office/drawing/2014/main" id="{E63C585F-9879-A01F-B34E-E567CF22DE81}"/>
                    </a:ext>
                  </a:extLst>
                </p:cNvPr>
                <p:cNvCxnSpPr/>
                <p:nvPr/>
              </p:nvCxnSpPr>
              <p:spPr>
                <a:xfrm>
                  <a:off x="-16572" y="480423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8" name="直接连接符 56">
                  <a:extLst>
                    <a:ext uri="{FF2B5EF4-FFF2-40B4-BE49-F238E27FC236}">
                      <a16:creationId xmlns:a16="http://schemas.microsoft.com/office/drawing/2014/main" id="{88FEBB47-F593-4A27-FEFD-54205DC099E1}"/>
                    </a:ext>
                  </a:extLst>
                </p:cNvPr>
                <p:cNvCxnSpPr/>
                <p:nvPr/>
              </p:nvCxnSpPr>
              <p:spPr>
                <a:xfrm>
                  <a:off x="-16572" y="515257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9" name="直接连接符 57">
                  <a:extLst>
                    <a:ext uri="{FF2B5EF4-FFF2-40B4-BE49-F238E27FC236}">
                      <a16:creationId xmlns:a16="http://schemas.microsoft.com/office/drawing/2014/main" id="{2D902C12-4392-82E9-B87E-9C4B829E91BB}"/>
                    </a:ext>
                  </a:extLst>
                </p:cNvPr>
                <p:cNvCxnSpPr/>
                <p:nvPr/>
              </p:nvCxnSpPr>
              <p:spPr>
                <a:xfrm>
                  <a:off x="-16572" y="550091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60" name="直接连接符 58">
                  <a:extLst>
                    <a:ext uri="{FF2B5EF4-FFF2-40B4-BE49-F238E27FC236}">
                      <a16:creationId xmlns:a16="http://schemas.microsoft.com/office/drawing/2014/main" id="{43EC9D26-087A-A369-5505-711317D62D66}"/>
                    </a:ext>
                  </a:extLst>
                </p:cNvPr>
                <p:cNvCxnSpPr/>
                <p:nvPr/>
              </p:nvCxnSpPr>
              <p:spPr>
                <a:xfrm>
                  <a:off x="-16572" y="584925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61" name="直接连接符 59">
                  <a:extLst>
                    <a:ext uri="{FF2B5EF4-FFF2-40B4-BE49-F238E27FC236}">
                      <a16:creationId xmlns:a16="http://schemas.microsoft.com/office/drawing/2014/main" id="{361B661D-4188-21BC-9532-2B0AA4E96148}"/>
                    </a:ext>
                  </a:extLst>
                </p:cNvPr>
                <p:cNvCxnSpPr/>
                <p:nvPr/>
              </p:nvCxnSpPr>
              <p:spPr>
                <a:xfrm>
                  <a:off x="-16572" y="619760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62" name="直接连接符 60">
                  <a:extLst>
                    <a:ext uri="{FF2B5EF4-FFF2-40B4-BE49-F238E27FC236}">
                      <a16:creationId xmlns:a16="http://schemas.microsoft.com/office/drawing/2014/main" id="{ECB9EF38-BF8B-4B5C-1EE0-03584EA17776}"/>
                    </a:ext>
                  </a:extLst>
                </p:cNvPr>
                <p:cNvCxnSpPr/>
                <p:nvPr/>
              </p:nvCxnSpPr>
              <p:spPr>
                <a:xfrm>
                  <a:off x="-16572" y="654594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grpSp>
            <p:nvGrpSpPr>
              <p:cNvPr id="9" name="组合 7">
                <a:extLst>
                  <a:ext uri="{FF2B5EF4-FFF2-40B4-BE49-F238E27FC236}">
                    <a16:creationId xmlns:a16="http://schemas.microsoft.com/office/drawing/2014/main" id="{6B6F752F-5513-9134-37CC-A9D8BB0DE91A}"/>
                  </a:ext>
                </a:extLst>
              </p:cNvPr>
              <p:cNvGrpSpPr/>
              <p:nvPr/>
            </p:nvGrpSpPr>
            <p:grpSpPr>
              <a:xfrm rot="5400000">
                <a:off x="26760" y="291496"/>
                <a:ext cx="6940307" cy="6270174"/>
                <a:chOff x="-16572" y="275771"/>
                <a:chExt cx="12208572" cy="6270174"/>
              </a:xfrm>
            </p:grpSpPr>
            <p:cxnSp>
              <p:nvCxnSpPr>
                <p:cNvPr id="25" name="直接连接符 23">
                  <a:extLst>
                    <a:ext uri="{FF2B5EF4-FFF2-40B4-BE49-F238E27FC236}">
                      <a16:creationId xmlns:a16="http://schemas.microsoft.com/office/drawing/2014/main" id="{7381670C-67E7-6A52-AB0F-9B7B08C63AFF}"/>
                    </a:ext>
                  </a:extLst>
                </p:cNvPr>
                <p:cNvCxnSpPr/>
                <p:nvPr/>
              </p:nvCxnSpPr>
              <p:spPr>
                <a:xfrm>
                  <a:off x="-16572" y="27577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4">
                  <a:extLst>
                    <a:ext uri="{FF2B5EF4-FFF2-40B4-BE49-F238E27FC236}">
                      <a16:creationId xmlns:a16="http://schemas.microsoft.com/office/drawing/2014/main" id="{C7E48ACF-57E7-3FF4-3413-4C3613FF753B}"/>
                    </a:ext>
                  </a:extLst>
                </p:cNvPr>
                <p:cNvCxnSpPr/>
                <p:nvPr/>
              </p:nvCxnSpPr>
              <p:spPr>
                <a:xfrm>
                  <a:off x="-16572" y="62411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5">
                  <a:extLst>
                    <a:ext uri="{FF2B5EF4-FFF2-40B4-BE49-F238E27FC236}">
                      <a16:creationId xmlns:a16="http://schemas.microsoft.com/office/drawing/2014/main" id="{9061711D-A218-9641-EBF8-D4BA6424657D}"/>
                    </a:ext>
                  </a:extLst>
                </p:cNvPr>
                <p:cNvCxnSpPr/>
                <p:nvPr/>
              </p:nvCxnSpPr>
              <p:spPr>
                <a:xfrm>
                  <a:off x="-16572" y="97245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6">
                  <a:extLst>
                    <a:ext uri="{FF2B5EF4-FFF2-40B4-BE49-F238E27FC236}">
                      <a16:creationId xmlns:a16="http://schemas.microsoft.com/office/drawing/2014/main" id="{83B7B236-0BF8-C70D-30BA-88B94969B374}"/>
                    </a:ext>
                  </a:extLst>
                </p:cNvPr>
                <p:cNvCxnSpPr/>
                <p:nvPr/>
              </p:nvCxnSpPr>
              <p:spPr>
                <a:xfrm>
                  <a:off x="-16572" y="132080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7">
                  <a:extLst>
                    <a:ext uri="{FF2B5EF4-FFF2-40B4-BE49-F238E27FC236}">
                      <a16:creationId xmlns:a16="http://schemas.microsoft.com/office/drawing/2014/main" id="{3FF41014-CB28-CE76-670D-A4F36D67B54E}"/>
                    </a:ext>
                  </a:extLst>
                </p:cNvPr>
                <p:cNvCxnSpPr/>
                <p:nvPr/>
              </p:nvCxnSpPr>
              <p:spPr>
                <a:xfrm>
                  <a:off x="-16572" y="166914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8">
                  <a:extLst>
                    <a:ext uri="{FF2B5EF4-FFF2-40B4-BE49-F238E27FC236}">
                      <a16:creationId xmlns:a16="http://schemas.microsoft.com/office/drawing/2014/main" id="{B8B0495A-75DA-FED7-BECB-B0ADC350B7F4}"/>
                    </a:ext>
                  </a:extLst>
                </p:cNvPr>
                <p:cNvCxnSpPr/>
                <p:nvPr/>
              </p:nvCxnSpPr>
              <p:spPr>
                <a:xfrm>
                  <a:off x="-16572" y="201748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1" name="直接连接符 29">
                  <a:extLst>
                    <a:ext uri="{FF2B5EF4-FFF2-40B4-BE49-F238E27FC236}">
                      <a16:creationId xmlns:a16="http://schemas.microsoft.com/office/drawing/2014/main" id="{8F0E3549-B231-82B7-D801-8700A019AB4A}"/>
                    </a:ext>
                  </a:extLst>
                </p:cNvPr>
                <p:cNvCxnSpPr/>
                <p:nvPr/>
              </p:nvCxnSpPr>
              <p:spPr>
                <a:xfrm>
                  <a:off x="-16572" y="236582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2" name="直接连接符 30">
                  <a:extLst>
                    <a:ext uri="{FF2B5EF4-FFF2-40B4-BE49-F238E27FC236}">
                      <a16:creationId xmlns:a16="http://schemas.microsoft.com/office/drawing/2014/main" id="{0F853E61-2745-D7AA-5CFC-3947CE0294E4}"/>
                    </a:ext>
                  </a:extLst>
                </p:cNvPr>
                <p:cNvCxnSpPr/>
                <p:nvPr/>
              </p:nvCxnSpPr>
              <p:spPr>
                <a:xfrm>
                  <a:off x="-16572" y="271417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3" name="直接连接符 31">
                  <a:extLst>
                    <a:ext uri="{FF2B5EF4-FFF2-40B4-BE49-F238E27FC236}">
                      <a16:creationId xmlns:a16="http://schemas.microsoft.com/office/drawing/2014/main" id="{3E436DB8-28B3-3BCD-D09C-5AE18AFF9B0E}"/>
                    </a:ext>
                  </a:extLst>
                </p:cNvPr>
                <p:cNvCxnSpPr/>
                <p:nvPr/>
              </p:nvCxnSpPr>
              <p:spPr>
                <a:xfrm>
                  <a:off x="-16572" y="306251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2">
                  <a:extLst>
                    <a:ext uri="{FF2B5EF4-FFF2-40B4-BE49-F238E27FC236}">
                      <a16:creationId xmlns:a16="http://schemas.microsoft.com/office/drawing/2014/main" id="{3743598B-6EA0-CC09-811F-9C402932F524}"/>
                    </a:ext>
                  </a:extLst>
                </p:cNvPr>
                <p:cNvCxnSpPr/>
                <p:nvPr/>
              </p:nvCxnSpPr>
              <p:spPr>
                <a:xfrm>
                  <a:off x="-16572" y="3410858"/>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5" name="直接连接符 33">
                  <a:extLst>
                    <a:ext uri="{FF2B5EF4-FFF2-40B4-BE49-F238E27FC236}">
                      <a16:creationId xmlns:a16="http://schemas.microsoft.com/office/drawing/2014/main" id="{776959DC-05B6-23D9-8FC5-E3B118F05637}"/>
                    </a:ext>
                  </a:extLst>
                </p:cNvPr>
                <p:cNvCxnSpPr/>
                <p:nvPr/>
              </p:nvCxnSpPr>
              <p:spPr>
                <a:xfrm>
                  <a:off x="-16572" y="375920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6" name="直接连接符 34">
                  <a:extLst>
                    <a:ext uri="{FF2B5EF4-FFF2-40B4-BE49-F238E27FC236}">
                      <a16:creationId xmlns:a16="http://schemas.microsoft.com/office/drawing/2014/main" id="{0E1F2943-F19D-B62A-6064-5B5A688C7FBA}"/>
                    </a:ext>
                  </a:extLst>
                </p:cNvPr>
                <p:cNvCxnSpPr/>
                <p:nvPr/>
              </p:nvCxnSpPr>
              <p:spPr>
                <a:xfrm>
                  <a:off x="-16572" y="410754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7" name="直接连接符 35">
                  <a:extLst>
                    <a:ext uri="{FF2B5EF4-FFF2-40B4-BE49-F238E27FC236}">
                      <a16:creationId xmlns:a16="http://schemas.microsoft.com/office/drawing/2014/main" id="{F9444313-F5C3-B463-D4F9-6645D424CD1E}"/>
                    </a:ext>
                  </a:extLst>
                </p:cNvPr>
                <p:cNvCxnSpPr/>
                <p:nvPr/>
              </p:nvCxnSpPr>
              <p:spPr>
                <a:xfrm>
                  <a:off x="-16572" y="445588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8" name="直接连接符 36">
                  <a:extLst>
                    <a:ext uri="{FF2B5EF4-FFF2-40B4-BE49-F238E27FC236}">
                      <a16:creationId xmlns:a16="http://schemas.microsoft.com/office/drawing/2014/main" id="{4C896397-5866-C91A-6921-D2222B8F722D}"/>
                    </a:ext>
                  </a:extLst>
                </p:cNvPr>
                <p:cNvCxnSpPr/>
                <p:nvPr/>
              </p:nvCxnSpPr>
              <p:spPr>
                <a:xfrm>
                  <a:off x="-16572" y="480423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9" name="直接连接符 37">
                  <a:extLst>
                    <a:ext uri="{FF2B5EF4-FFF2-40B4-BE49-F238E27FC236}">
                      <a16:creationId xmlns:a16="http://schemas.microsoft.com/office/drawing/2014/main" id="{611FF351-2B4C-0B30-E37F-22E5896FAA9C}"/>
                    </a:ext>
                  </a:extLst>
                </p:cNvPr>
                <p:cNvCxnSpPr/>
                <p:nvPr/>
              </p:nvCxnSpPr>
              <p:spPr>
                <a:xfrm>
                  <a:off x="-16572" y="515257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8">
                  <a:extLst>
                    <a:ext uri="{FF2B5EF4-FFF2-40B4-BE49-F238E27FC236}">
                      <a16:creationId xmlns:a16="http://schemas.microsoft.com/office/drawing/2014/main" id="{290F9742-B589-0048-855A-D53EE275967D}"/>
                    </a:ext>
                  </a:extLst>
                </p:cNvPr>
                <p:cNvCxnSpPr/>
                <p:nvPr/>
              </p:nvCxnSpPr>
              <p:spPr>
                <a:xfrm>
                  <a:off x="-16572" y="550091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1" name="直接连接符 39">
                  <a:extLst>
                    <a:ext uri="{FF2B5EF4-FFF2-40B4-BE49-F238E27FC236}">
                      <a16:creationId xmlns:a16="http://schemas.microsoft.com/office/drawing/2014/main" id="{72B0B36E-041D-B458-930F-6765FECF8294}"/>
                    </a:ext>
                  </a:extLst>
                </p:cNvPr>
                <p:cNvCxnSpPr/>
                <p:nvPr/>
              </p:nvCxnSpPr>
              <p:spPr>
                <a:xfrm>
                  <a:off x="-16572" y="584925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2" name="直接连接符 40">
                  <a:extLst>
                    <a:ext uri="{FF2B5EF4-FFF2-40B4-BE49-F238E27FC236}">
                      <a16:creationId xmlns:a16="http://schemas.microsoft.com/office/drawing/2014/main" id="{C845B486-A1F8-A323-2BD1-CA8DD1498317}"/>
                    </a:ext>
                  </a:extLst>
                </p:cNvPr>
                <p:cNvCxnSpPr/>
                <p:nvPr/>
              </p:nvCxnSpPr>
              <p:spPr>
                <a:xfrm>
                  <a:off x="-16572" y="619760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1">
                  <a:extLst>
                    <a:ext uri="{FF2B5EF4-FFF2-40B4-BE49-F238E27FC236}">
                      <a16:creationId xmlns:a16="http://schemas.microsoft.com/office/drawing/2014/main" id="{BD4F92E8-EADC-1AC6-2AF9-3A59C50FCD8E}"/>
                    </a:ext>
                  </a:extLst>
                </p:cNvPr>
                <p:cNvCxnSpPr/>
                <p:nvPr/>
              </p:nvCxnSpPr>
              <p:spPr>
                <a:xfrm>
                  <a:off x="-16572" y="654594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cxnSp>
            <p:nvCxnSpPr>
              <p:cNvPr id="10" name="直接连接符 8">
                <a:extLst>
                  <a:ext uri="{FF2B5EF4-FFF2-40B4-BE49-F238E27FC236}">
                    <a16:creationId xmlns:a16="http://schemas.microsoft.com/office/drawing/2014/main" id="{64481F85-645C-E0B8-681B-856DAC2038BC}"/>
                  </a:ext>
                </a:extLst>
              </p:cNvPr>
              <p:cNvCxnSpPr/>
              <p:nvPr/>
            </p:nvCxnSpPr>
            <p:spPr>
              <a:xfrm rot="5400000">
                <a:off x="8378827"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9">
                <a:extLst>
                  <a:ext uri="{FF2B5EF4-FFF2-40B4-BE49-F238E27FC236}">
                    <a16:creationId xmlns:a16="http://schemas.microsoft.com/office/drawing/2014/main" id="{BDE9C98D-ECD8-3DF7-43CB-BDE83E6290CE}"/>
                  </a:ext>
                </a:extLst>
              </p:cNvPr>
              <p:cNvCxnSpPr/>
              <p:nvPr/>
            </p:nvCxnSpPr>
            <p:spPr>
              <a:xfrm rot="5400000">
                <a:off x="8030484"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0">
                <a:extLst>
                  <a:ext uri="{FF2B5EF4-FFF2-40B4-BE49-F238E27FC236}">
                    <a16:creationId xmlns:a16="http://schemas.microsoft.com/office/drawing/2014/main" id="{DAF49701-41C0-779E-BF99-3FA6B4160AC4}"/>
                  </a:ext>
                </a:extLst>
              </p:cNvPr>
              <p:cNvCxnSpPr/>
              <p:nvPr/>
            </p:nvCxnSpPr>
            <p:spPr>
              <a:xfrm rot="5400000">
                <a:off x="7682141"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1">
                <a:extLst>
                  <a:ext uri="{FF2B5EF4-FFF2-40B4-BE49-F238E27FC236}">
                    <a16:creationId xmlns:a16="http://schemas.microsoft.com/office/drawing/2014/main" id="{3FAD3C35-CF17-6F59-8E51-01A2D3676020}"/>
                  </a:ext>
                </a:extLst>
              </p:cNvPr>
              <p:cNvCxnSpPr/>
              <p:nvPr/>
            </p:nvCxnSpPr>
            <p:spPr>
              <a:xfrm rot="5400000">
                <a:off x="7333798"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2">
                <a:extLst>
                  <a:ext uri="{FF2B5EF4-FFF2-40B4-BE49-F238E27FC236}">
                    <a16:creationId xmlns:a16="http://schemas.microsoft.com/office/drawing/2014/main" id="{76E5124A-C44A-F8BA-B7B1-12C9CA624F53}"/>
                  </a:ext>
                </a:extLst>
              </p:cNvPr>
              <p:cNvCxnSpPr/>
              <p:nvPr/>
            </p:nvCxnSpPr>
            <p:spPr>
              <a:xfrm rot="5400000">
                <a:off x="6985455"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3">
                <a:extLst>
                  <a:ext uri="{FF2B5EF4-FFF2-40B4-BE49-F238E27FC236}">
                    <a16:creationId xmlns:a16="http://schemas.microsoft.com/office/drawing/2014/main" id="{EA2CAA4F-3117-5026-46D6-EE6AF7A96A68}"/>
                  </a:ext>
                </a:extLst>
              </p:cNvPr>
              <p:cNvCxnSpPr/>
              <p:nvPr/>
            </p:nvCxnSpPr>
            <p:spPr>
              <a:xfrm rot="5400000">
                <a:off x="6637112"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4">
                <a:extLst>
                  <a:ext uri="{FF2B5EF4-FFF2-40B4-BE49-F238E27FC236}">
                    <a16:creationId xmlns:a16="http://schemas.microsoft.com/office/drawing/2014/main" id="{8446927C-ECEB-28C3-594C-73B8B53C02E2}"/>
                  </a:ext>
                </a:extLst>
              </p:cNvPr>
              <p:cNvCxnSpPr/>
              <p:nvPr/>
            </p:nvCxnSpPr>
            <p:spPr>
              <a:xfrm rot="5400000">
                <a:off x="6288769"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7" name="直接连接符 15">
                <a:extLst>
                  <a:ext uri="{FF2B5EF4-FFF2-40B4-BE49-F238E27FC236}">
                    <a16:creationId xmlns:a16="http://schemas.microsoft.com/office/drawing/2014/main" id="{016ABFDC-14FE-1857-7633-73BD60F4180F}"/>
                  </a:ext>
                </a:extLst>
              </p:cNvPr>
              <p:cNvCxnSpPr/>
              <p:nvPr/>
            </p:nvCxnSpPr>
            <p:spPr>
              <a:xfrm rot="5400000">
                <a:off x="5940426"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8" name="直接连接符 16">
                <a:extLst>
                  <a:ext uri="{FF2B5EF4-FFF2-40B4-BE49-F238E27FC236}">
                    <a16:creationId xmlns:a16="http://schemas.microsoft.com/office/drawing/2014/main" id="{1B110D71-0518-6EF6-4366-3AED0D5DD8AF}"/>
                  </a:ext>
                </a:extLst>
              </p:cNvPr>
              <p:cNvCxnSpPr/>
              <p:nvPr/>
            </p:nvCxnSpPr>
            <p:spPr>
              <a:xfrm rot="5400000">
                <a:off x="5592083"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7">
                <a:extLst>
                  <a:ext uri="{FF2B5EF4-FFF2-40B4-BE49-F238E27FC236}">
                    <a16:creationId xmlns:a16="http://schemas.microsoft.com/office/drawing/2014/main" id="{0E8508ED-7BD1-E975-CCA6-6632FE249E88}"/>
                  </a:ext>
                </a:extLst>
              </p:cNvPr>
              <p:cNvCxnSpPr/>
              <p:nvPr/>
            </p:nvCxnSpPr>
            <p:spPr>
              <a:xfrm rot="5400000">
                <a:off x="5243740"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8">
                <a:extLst>
                  <a:ext uri="{FF2B5EF4-FFF2-40B4-BE49-F238E27FC236}">
                    <a16:creationId xmlns:a16="http://schemas.microsoft.com/office/drawing/2014/main" id="{DAAB3736-4ECE-17E2-3A25-9FB46350E374}"/>
                  </a:ext>
                </a:extLst>
              </p:cNvPr>
              <p:cNvCxnSpPr/>
              <p:nvPr/>
            </p:nvCxnSpPr>
            <p:spPr>
              <a:xfrm rot="5400000">
                <a:off x="4895397"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19">
                <a:extLst>
                  <a:ext uri="{FF2B5EF4-FFF2-40B4-BE49-F238E27FC236}">
                    <a16:creationId xmlns:a16="http://schemas.microsoft.com/office/drawing/2014/main" id="{A272C103-AABA-6392-9130-2AC0AFBEA404}"/>
                  </a:ext>
                </a:extLst>
              </p:cNvPr>
              <p:cNvCxnSpPr/>
              <p:nvPr/>
            </p:nvCxnSpPr>
            <p:spPr>
              <a:xfrm rot="5400000">
                <a:off x="4547054"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0">
                <a:extLst>
                  <a:ext uri="{FF2B5EF4-FFF2-40B4-BE49-F238E27FC236}">
                    <a16:creationId xmlns:a16="http://schemas.microsoft.com/office/drawing/2014/main" id="{F5DA1746-D08D-B008-9B1F-9C61678B5941}"/>
                  </a:ext>
                </a:extLst>
              </p:cNvPr>
              <p:cNvCxnSpPr/>
              <p:nvPr/>
            </p:nvCxnSpPr>
            <p:spPr>
              <a:xfrm rot="5400000">
                <a:off x="4198711"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1">
                <a:extLst>
                  <a:ext uri="{FF2B5EF4-FFF2-40B4-BE49-F238E27FC236}">
                    <a16:creationId xmlns:a16="http://schemas.microsoft.com/office/drawing/2014/main" id="{CEC79A27-02FB-2D5F-C1F6-79310E037015}"/>
                  </a:ext>
                </a:extLst>
              </p:cNvPr>
              <p:cNvCxnSpPr/>
              <p:nvPr/>
            </p:nvCxnSpPr>
            <p:spPr>
              <a:xfrm rot="5400000">
                <a:off x="3850368"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2">
                <a:extLst>
                  <a:ext uri="{FF2B5EF4-FFF2-40B4-BE49-F238E27FC236}">
                    <a16:creationId xmlns:a16="http://schemas.microsoft.com/office/drawing/2014/main" id="{C2122691-7DBD-A56F-838A-FF2B2C426C0C}"/>
                  </a:ext>
                </a:extLst>
              </p:cNvPr>
              <p:cNvCxnSpPr/>
              <p:nvPr/>
            </p:nvCxnSpPr>
            <p:spPr>
              <a:xfrm rot="5400000">
                <a:off x="3502025"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grpSp>
      <p:pic>
        <p:nvPicPr>
          <p:cNvPr id="66" name="Picture 65">
            <a:extLst>
              <a:ext uri="{FF2B5EF4-FFF2-40B4-BE49-F238E27FC236}">
                <a16:creationId xmlns:a16="http://schemas.microsoft.com/office/drawing/2014/main" id="{24253AEA-E882-81AC-7575-8DD1C8074219}"/>
              </a:ext>
            </a:extLst>
          </p:cNvPr>
          <p:cNvPicPr>
            <a:picLocks noChangeAspect="1"/>
          </p:cNvPicPr>
          <p:nvPr/>
        </p:nvPicPr>
        <p:blipFill>
          <a:blip r:embed="rId2"/>
          <a:stretch>
            <a:fillRect/>
          </a:stretch>
        </p:blipFill>
        <p:spPr>
          <a:xfrm>
            <a:off x="1481137" y="904875"/>
            <a:ext cx="4486275" cy="4781550"/>
          </a:xfrm>
          <a:prstGeom prst="rect">
            <a:avLst/>
          </a:prstGeom>
        </p:spPr>
      </p:pic>
      <p:pic>
        <p:nvPicPr>
          <p:cNvPr id="68" name="Picture 67">
            <a:extLst>
              <a:ext uri="{FF2B5EF4-FFF2-40B4-BE49-F238E27FC236}">
                <a16:creationId xmlns:a16="http://schemas.microsoft.com/office/drawing/2014/main" id="{62656632-CEF2-F1FF-7983-D62E55A356A1}"/>
              </a:ext>
            </a:extLst>
          </p:cNvPr>
          <p:cNvPicPr>
            <a:picLocks noChangeAspect="1"/>
          </p:cNvPicPr>
          <p:nvPr/>
        </p:nvPicPr>
        <p:blipFill>
          <a:blip r:embed="rId3"/>
          <a:stretch>
            <a:fillRect/>
          </a:stretch>
        </p:blipFill>
        <p:spPr>
          <a:xfrm>
            <a:off x="6553200" y="838200"/>
            <a:ext cx="4324350" cy="4819650"/>
          </a:xfrm>
          <a:prstGeom prst="rect">
            <a:avLst/>
          </a:prstGeom>
        </p:spPr>
      </p:pic>
    </p:spTree>
    <p:extLst>
      <p:ext uri="{BB962C8B-B14F-4D97-AF65-F5344CB8AC3E}">
        <p14:creationId xmlns:p14="http://schemas.microsoft.com/office/powerpoint/2010/main" val="4256591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fade">
                                      <p:cBhvr>
                                        <p:cTn id="12" dur="1000"/>
                                        <p:tgtEl>
                                          <p:spTgt spid="66"/>
                                        </p:tgtEl>
                                      </p:cBhvr>
                                    </p:animEffect>
                                    <p:anim calcmode="lin" valueType="num">
                                      <p:cBhvr>
                                        <p:cTn id="13" dur="1000" fill="hold"/>
                                        <p:tgtEl>
                                          <p:spTgt spid="66"/>
                                        </p:tgtEl>
                                        <p:attrNameLst>
                                          <p:attrName>ppt_x</p:attrName>
                                        </p:attrNameLst>
                                      </p:cBhvr>
                                      <p:tavLst>
                                        <p:tav tm="0">
                                          <p:val>
                                            <p:strVal val="#ppt_x"/>
                                          </p:val>
                                        </p:tav>
                                        <p:tav tm="100000">
                                          <p:val>
                                            <p:strVal val="#ppt_x"/>
                                          </p:val>
                                        </p:tav>
                                      </p:tavLst>
                                    </p:anim>
                                    <p:anim calcmode="lin" valueType="num">
                                      <p:cBhvr>
                                        <p:cTn id="1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2">
            <a:extLst>
              <a:ext uri="{FF2B5EF4-FFF2-40B4-BE49-F238E27FC236}">
                <a16:creationId xmlns:a16="http://schemas.microsoft.com/office/drawing/2014/main" id="{BC1B6FBB-C11D-A65E-7F40-62366ABE7C7A}"/>
              </a:ext>
            </a:extLst>
          </p:cNvPr>
          <p:cNvSpPr/>
          <p:nvPr/>
        </p:nvSpPr>
        <p:spPr>
          <a:xfrm>
            <a:off x="0" y="0"/>
            <a:ext cx="12192000" cy="6858000"/>
          </a:xfrm>
          <a:prstGeom prst="rect">
            <a:avLst/>
          </a:prstGeom>
          <a:solidFill>
            <a:srgbClr val="FBD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grpSp>
        <p:nvGrpSpPr>
          <p:cNvPr id="5" name="组合 61">
            <a:extLst>
              <a:ext uri="{FF2B5EF4-FFF2-40B4-BE49-F238E27FC236}">
                <a16:creationId xmlns:a16="http://schemas.microsoft.com/office/drawing/2014/main" id="{680E7BD2-B093-AC7B-3807-50CE460623E6}"/>
              </a:ext>
            </a:extLst>
          </p:cNvPr>
          <p:cNvGrpSpPr/>
          <p:nvPr/>
        </p:nvGrpSpPr>
        <p:grpSpPr>
          <a:xfrm>
            <a:off x="488948" y="342900"/>
            <a:ext cx="11214100" cy="6172200"/>
            <a:chOff x="488950" y="2108200"/>
            <a:chExt cx="11214100" cy="6172200"/>
          </a:xfrm>
        </p:grpSpPr>
        <p:grpSp>
          <p:nvGrpSpPr>
            <p:cNvPr id="6" name="组合 4">
              <a:extLst>
                <a:ext uri="{FF2B5EF4-FFF2-40B4-BE49-F238E27FC236}">
                  <a16:creationId xmlns:a16="http://schemas.microsoft.com/office/drawing/2014/main" id="{63203CBA-687C-8404-1F73-AA8755B636E3}"/>
                </a:ext>
              </a:extLst>
            </p:cNvPr>
            <p:cNvGrpSpPr/>
            <p:nvPr userDrawn="1"/>
          </p:nvGrpSpPr>
          <p:grpSpPr>
            <a:xfrm>
              <a:off x="488950" y="2108200"/>
              <a:ext cx="11214100" cy="6172200"/>
              <a:chOff x="488950" y="342900"/>
              <a:chExt cx="11214100" cy="6172200"/>
            </a:xfrm>
          </p:grpSpPr>
          <p:sp>
            <p:nvSpPr>
              <p:cNvPr id="63" name="矩形 2">
                <a:extLst>
                  <a:ext uri="{FF2B5EF4-FFF2-40B4-BE49-F238E27FC236}">
                    <a16:creationId xmlns:a16="http://schemas.microsoft.com/office/drawing/2014/main" id="{9C9E194E-4962-B0BC-5C63-62D00C89A940}"/>
                  </a:ext>
                </a:extLst>
              </p:cNvPr>
              <p:cNvSpPr/>
              <p:nvPr userDrawn="1"/>
            </p:nvSpPr>
            <p:spPr>
              <a:xfrm>
                <a:off x="488950" y="342900"/>
                <a:ext cx="11214100" cy="6172200"/>
              </a:xfrm>
              <a:prstGeom prst="rect">
                <a:avLst/>
              </a:prstGeom>
              <a:solidFill>
                <a:srgbClr val="F88F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sp>
            <p:nvSpPr>
              <p:cNvPr id="64" name="矩形 3">
                <a:extLst>
                  <a:ext uri="{FF2B5EF4-FFF2-40B4-BE49-F238E27FC236}">
                    <a16:creationId xmlns:a16="http://schemas.microsoft.com/office/drawing/2014/main" id="{DCCE21FA-5CD8-7ED9-3688-B9DB6FD47564}"/>
                  </a:ext>
                </a:extLst>
              </p:cNvPr>
              <p:cNvSpPr/>
              <p:nvPr userDrawn="1"/>
            </p:nvSpPr>
            <p:spPr>
              <a:xfrm>
                <a:off x="634999" y="495300"/>
                <a:ext cx="10896599" cy="5861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grpSp>
        <p:grpSp>
          <p:nvGrpSpPr>
            <p:cNvPr id="7" name="组合 5">
              <a:extLst>
                <a:ext uri="{FF2B5EF4-FFF2-40B4-BE49-F238E27FC236}">
                  <a16:creationId xmlns:a16="http://schemas.microsoft.com/office/drawing/2014/main" id="{6D5D1707-8699-F93A-A403-681274682566}"/>
                </a:ext>
              </a:extLst>
            </p:cNvPr>
            <p:cNvGrpSpPr/>
            <p:nvPr userDrawn="1"/>
          </p:nvGrpSpPr>
          <p:grpSpPr>
            <a:xfrm>
              <a:off x="634999" y="2260600"/>
              <a:ext cx="10896600" cy="5861050"/>
              <a:chOff x="-16572" y="-43571"/>
              <a:chExt cx="12208572" cy="6940307"/>
            </a:xfrm>
          </p:grpSpPr>
          <p:grpSp>
            <p:nvGrpSpPr>
              <p:cNvPr id="8" name="组合 6">
                <a:extLst>
                  <a:ext uri="{FF2B5EF4-FFF2-40B4-BE49-F238E27FC236}">
                    <a16:creationId xmlns:a16="http://schemas.microsoft.com/office/drawing/2014/main" id="{4FE428EF-F6BD-A750-D135-2A0B986DE53F}"/>
                  </a:ext>
                </a:extLst>
              </p:cNvPr>
              <p:cNvGrpSpPr/>
              <p:nvPr/>
            </p:nvGrpSpPr>
            <p:grpSpPr>
              <a:xfrm>
                <a:off x="-16572" y="275771"/>
                <a:ext cx="12208572" cy="6270174"/>
                <a:chOff x="-16572" y="275771"/>
                <a:chExt cx="12208572" cy="6270174"/>
              </a:xfrm>
            </p:grpSpPr>
            <p:cxnSp>
              <p:nvCxnSpPr>
                <p:cNvPr id="44" name="直接连接符 42">
                  <a:extLst>
                    <a:ext uri="{FF2B5EF4-FFF2-40B4-BE49-F238E27FC236}">
                      <a16:creationId xmlns:a16="http://schemas.microsoft.com/office/drawing/2014/main" id="{A159AB38-039C-FCAF-57DD-BA2A694ADF84}"/>
                    </a:ext>
                  </a:extLst>
                </p:cNvPr>
                <p:cNvCxnSpPr/>
                <p:nvPr/>
              </p:nvCxnSpPr>
              <p:spPr>
                <a:xfrm>
                  <a:off x="-16572" y="27577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5" name="直接连接符 43">
                  <a:extLst>
                    <a:ext uri="{FF2B5EF4-FFF2-40B4-BE49-F238E27FC236}">
                      <a16:creationId xmlns:a16="http://schemas.microsoft.com/office/drawing/2014/main" id="{50BC7C5A-B4D1-1450-DDFB-BF1E7D3AD4E2}"/>
                    </a:ext>
                  </a:extLst>
                </p:cNvPr>
                <p:cNvCxnSpPr/>
                <p:nvPr/>
              </p:nvCxnSpPr>
              <p:spPr>
                <a:xfrm>
                  <a:off x="-16572" y="62411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4">
                  <a:extLst>
                    <a:ext uri="{FF2B5EF4-FFF2-40B4-BE49-F238E27FC236}">
                      <a16:creationId xmlns:a16="http://schemas.microsoft.com/office/drawing/2014/main" id="{0F36D517-A736-E846-B176-93E676C3F51D}"/>
                    </a:ext>
                  </a:extLst>
                </p:cNvPr>
                <p:cNvCxnSpPr/>
                <p:nvPr/>
              </p:nvCxnSpPr>
              <p:spPr>
                <a:xfrm>
                  <a:off x="-16572" y="97245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7" name="直接连接符 45">
                  <a:extLst>
                    <a:ext uri="{FF2B5EF4-FFF2-40B4-BE49-F238E27FC236}">
                      <a16:creationId xmlns:a16="http://schemas.microsoft.com/office/drawing/2014/main" id="{5CB79330-197D-3A86-3BF9-81C5907BAA88}"/>
                    </a:ext>
                  </a:extLst>
                </p:cNvPr>
                <p:cNvCxnSpPr/>
                <p:nvPr/>
              </p:nvCxnSpPr>
              <p:spPr>
                <a:xfrm>
                  <a:off x="-16572" y="132080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6">
                  <a:extLst>
                    <a:ext uri="{FF2B5EF4-FFF2-40B4-BE49-F238E27FC236}">
                      <a16:creationId xmlns:a16="http://schemas.microsoft.com/office/drawing/2014/main" id="{3A8336FD-041A-A91B-F790-076F5E91E22C}"/>
                    </a:ext>
                  </a:extLst>
                </p:cNvPr>
                <p:cNvCxnSpPr/>
                <p:nvPr/>
              </p:nvCxnSpPr>
              <p:spPr>
                <a:xfrm>
                  <a:off x="-16572" y="166914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9" name="直接连接符 47">
                  <a:extLst>
                    <a:ext uri="{FF2B5EF4-FFF2-40B4-BE49-F238E27FC236}">
                      <a16:creationId xmlns:a16="http://schemas.microsoft.com/office/drawing/2014/main" id="{948BAF1F-8786-D816-3162-F1370D86F116}"/>
                    </a:ext>
                  </a:extLst>
                </p:cNvPr>
                <p:cNvCxnSpPr/>
                <p:nvPr/>
              </p:nvCxnSpPr>
              <p:spPr>
                <a:xfrm>
                  <a:off x="-16572" y="201748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0" name="直接连接符 48">
                  <a:extLst>
                    <a:ext uri="{FF2B5EF4-FFF2-40B4-BE49-F238E27FC236}">
                      <a16:creationId xmlns:a16="http://schemas.microsoft.com/office/drawing/2014/main" id="{B0BC44CF-1F47-A0DC-AF00-C793DEAB72EC}"/>
                    </a:ext>
                  </a:extLst>
                </p:cNvPr>
                <p:cNvCxnSpPr/>
                <p:nvPr/>
              </p:nvCxnSpPr>
              <p:spPr>
                <a:xfrm>
                  <a:off x="-16572" y="236582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49">
                  <a:extLst>
                    <a:ext uri="{FF2B5EF4-FFF2-40B4-BE49-F238E27FC236}">
                      <a16:creationId xmlns:a16="http://schemas.microsoft.com/office/drawing/2014/main" id="{AC21D0DA-1A80-48D2-BA57-CD314210F40C}"/>
                    </a:ext>
                  </a:extLst>
                </p:cNvPr>
                <p:cNvCxnSpPr/>
                <p:nvPr/>
              </p:nvCxnSpPr>
              <p:spPr>
                <a:xfrm>
                  <a:off x="-16572" y="271417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2" name="直接连接符 50">
                  <a:extLst>
                    <a:ext uri="{FF2B5EF4-FFF2-40B4-BE49-F238E27FC236}">
                      <a16:creationId xmlns:a16="http://schemas.microsoft.com/office/drawing/2014/main" id="{7B5A201F-520C-C7EE-F758-67EAFCF3D981}"/>
                    </a:ext>
                  </a:extLst>
                </p:cNvPr>
                <p:cNvCxnSpPr/>
                <p:nvPr/>
              </p:nvCxnSpPr>
              <p:spPr>
                <a:xfrm>
                  <a:off x="-16572" y="306251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3" name="直接连接符 51">
                  <a:extLst>
                    <a:ext uri="{FF2B5EF4-FFF2-40B4-BE49-F238E27FC236}">
                      <a16:creationId xmlns:a16="http://schemas.microsoft.com/office/drawing/2014/main" id="{42EE59E2-C064-E987-A493-4844E718A78B}"/>
                    </a:ext>
                  </a:extLst>
                </p:cNvPr>
                <p:cNvCxnSpPr/>
                <p:nvPr/>
              </p:nvCxnSpPr>
              <p:spPr>
                <a:xfrm>
                  <a:off x="-16572" y="3410858"/>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4" name="直接连接符 52">
                  <a:extLst>
                    <a:ext uri="{FF2B5EF4-FFF2-40B4-BE49-F238E27FC236}">
                      <a16:creationId xmlns:a16="http://schemas.microsoft.com/office/drawing/2014/main" id="{53026894-6AAA-AF2E-3A47-586DE2D53209}"/>
                    </a:ext>
                  </a:extLst>
                </p:cNvPr>
                <p:cNvCxnSpPr/>
                <p:nvPr/>
              </p:nvCxnSpPr>
              <p:spPr>
                <a:xfrm>
                  <a:off x="-16572" y="375920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3">
                  <a:extLst>
                    <a:ext uri="{FF2B5EF4-FFF2-40B4-BE49-F238E27FC236}">
                      <a16:creationId xmlns:a16="http://schemas.microsoft.com/office/drawing/2014/main" id="{EF88CD6C-E204-A3CC-E4AC-82223B91586C}"/>
                    </a:ext>
                  </a:extLst>
                </p:cNvPr>
                <p:cNvCxnSpPr/>
                <p:nvPr/>
              </p:nvCxnSpPr>
              <p:spPr>
                <a:xfrm>
                  <a:off x="-16572" y="410754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6" name="直接连接符 54">
                  <a:extLst>
                    <a:ext uri="{FF2B5EF4-FFF2-40B4-BE49-F238E27FC236}">
                      <a16:creationId xmlns:a16="http://schemas.microsoft.com/office/drawing/2014/main" id="{1AA03A52-3E5D-1140-71D4-3440F82D646B}"/>
                    </a:ext>
                  </a:extLst>
                </p:cNvPr>
                <p:cNvCxnSpPr/>
                <p:nvPr/>
              </p:nvCxnSpPr>
              <p:spPr>
                <a:xfrm>
                  <a:off x="-16572" y="445588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7" name="直接连接符 55">
                  <a:extLst>
                    <a:ext uri="{FF2B5EF4-FFF2-40B4-BE49-F238E27FC236}">
                      <a16:creationId xmlns:a16="http://schemas.microsoft.com/office/drawing/2014/main" id="{E63C585F-9879-A01F-B34E-E567CF22DE81}"/>
                    </a:ext>
                  </a:extLst>
                </p:cNvPr>
                <p:cNvCxnSpPr/>
                <p:nvPr/>
              </p:nvCxnSpPr>
              <p:spPr>
                <a:xfrm>
                  <a:off x="-16572" y="480423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8" name="直接连接符 56">
                  <a:extLst>
                    <a:ext uri="{FF2B5EF4-FFF2-40B4-BE49-F238E27FC236}">
                      <a16:creationId xmlns:a16="http://schemas.microsoft.com/office/drawing/2014/main" id="{88FEBB47-F593-4A27-FEFD-54205DC099E1}"/>
                    </a:ext>
                  </a:extLst>
                </p:cNvPr>
                <p:cNvCxnSpPr/>
                <p:nvPr/>
              </p:nvCxnSpPr>
              <p:spPr>
                <a:xfrm>
                  <a:off x="-16572" y="515257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9" name="直接连接符 57">
                  <a:extLst>
                    <a:ext uri="{FF2B5EF4-FFF2-40B4-BE49-F238E27FC236}">
                      <a16:creationId xmlns:a16="http://schemas.microsoft.com/office/drawing/2014/main" id="{2D902C12-4392-82E9-B87E-9C4B829E91BB}"/>
                    </a:ext>
                  </a:extLst>
                </p:cNvPr>
                <p:cNvCxnSpPr/>
                <p:nvPr/>
              </p:nvCxnSpPr>
              <p:spPr>
                <a:xfrm>
                  <a:off x="-16572" y="550091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60" name="直接连接符 58">
                  <a:extLst>
                    <a:ext uri="{FF2B5EF4-FFF2-40B4-BE49-F238E27FC236}">
                      <a16:creationId xmlns:a16="http://schemas.microsoft.com/office/drawing/2014/main" id="{43EC9D26-087A-A369-5505-711317D62D66}"/>
                    </a:ext>
                  </a:extLst>
                </p:cNvPr>
                <p:cNvCxnSpPr/>
                <p:nvPr/>
              </p:nvCxnSpPr>
              <p:spPr>
                <a:xfrm>
                  <a:off x="-16572" y="584925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61" name="直接连接符 59">
                  <a:extLst>
                    <a:ext uri="{FF2B5EF4-FFF2-40B4-BE49-F238E27FC236}">
                      <a16:creationId xmlns:a16="http://schemas.microsoft.com/office/drawing/2014/main" id="{361B661D-4188-21BC-9532-2B0AA4E96148}"/>
                    </a:ext>
                  </a:extLst>
                </p:cNvPr>
                <p:cNvCxnSpPr/>
                <p:nvPr/>
              </p:nvCxnSpPr>
              <p:spPr>
                <a:xfrm>
                  <a:off x="-16572" y="619760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62" name="直接连接符 60">
                  <a:extLst>
                    <a:ext uri="{FF2B5EF4-FFF2-40B4-BE49-F238E27FC236}">
                      <a16:creationId xmlns:a16="http://schemas.microsoft.com/office/drawing/2014/main" id="{ECB9EF38-BF8B-4B5C-1EE0-03584EA17776}"/>
                    </a:ext>
                  </a:extLst>
                </p:cNvPr>
                <p:cNvCxnSpPr/>
                <p:nvPr/>
              </p:nvCxnSpPr>
              <p:spPr>
                <a:xfrm>
                  <a:off x="-16572" y="654594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grpSp>
            <p:nvGrpSpPr>
              <p:cNvPr id="9" name="组合 7">
                <a:extLst>
                  <a:ext uri="{FF2B5EF4-FFF2-40B4-BE49-F238E27FC236}">
                    <a16:creationId xmlns:a16="http://schemas.microsoft.com/office/drawing/2014/main" id="{6B6F752F-5513-9134-37CC-A9D8BB0DE91A}"/>
                  </a:ext>
                </a:extLst>
              </p:cNvPr>
              <p:cNvGrpSpPr/>
              <p:nvPr/>
            </p:nvGrpSpPr>
            <p:grpSpPr>
              <a:xfrm rot="5400000">
                <a:off x="26760" y="291496"/>
                <a:ext cx="6940307" cy="6270174"/>
                <a:chOff x="-16572" y="275771"/>
                <a:chExt cx="12208572" cy="6270174"/>
              </a:xfrm>
            </p:grpSpPr>
            <p:cxnSp>
              <p:nvCxnSpPr>
                <p:cNvPr id="25" name="直接连接符 23">
                  <a:extLst>
                    <a:ext uri="{FF2B5EF4-FFF2-40B4-BE49-F238E27FC236}">
                      <a16:creationId xmlns:a16="http://schemas.microsoft.com/office/drawing/2014/main" id="{7381670C-67E7-6A52-AB0F-9B7B08C63AFF}"/>
                    </a:ext>
                  </a:extLst>
                </p:cNvPr>
                <p:cNvCxnSpPr/>
                <p:nvPr/>
              </p:nvCxnSpPr>
              <p:spPr>
                <a:xfrm>
                  <a:off x="-16572" y="27577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4">
                  <a:extLst>
                    <a:ext uri="{FF2B5EF4-FFF2-40B4-BE49-F238E27FC236}">
                      <a16:creationId xmlns:a16="http://schemas.microsoft.com/office/drawing/2014/main" id="{C7E48ACF-57E7-3FF4-3413-4C3613FF753B}"/>
                    </a:ext>
                  </a:extLst>
                </p:cNvPr>
                <p:cNvCxnSpPr/>
                <p:nvPr/>
              </p:nvCxnSpPr>
              <p:spPr>
                <a:xfrm>
                  <a:off x="-16572" y="62411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5">
                  <a:extLst>
                    <a:ext uri="{FF2B5EF4-FFF2-40B4-BE49-F238E27FC236}">
                      <a16:creationId xmlns:a16="http://schemas.microsoft.com/office/drawing/2014/main" id="{9061711D-A218-9641-EBF8-D4BA6424657D}"/>
                    </a:ext>
                  </a:extLst>
                </p:cNvPr>
                <p:cNvCxnSpPr/>
                <p:nvPr/>
              </p:nvCxnSpPr>
              <p:spPr>
                <a:xfrm>
                  <a:off x="-16572" y="97245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6">
                  <a:extLst>
                    <a:ext uri="{FF2B5EF4-FFF2-40B4-BE49-F238E27FC236}">
                      <a16:creationId xmlns:a16="http://schemas.microsoft.com/office/drawing/2014/main" id="{83B7B236-0BF8-C70D-30BA-88B94969B374}"/>
                    </a:ext>
                  </a:extLst>
                </p:cNvPr>
                <p:cNvCxnSpPr/>
                <p:nvPr/>
              </p:nvCxnSpPr>
              <p:spPr>
                <a:xfrm>
                  <a:off x="-16572" y="132080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7">
                  <a:extLst>
                    <a:ext uri="{FF2B5EF4-FFF2-40B4-BE49-F238E27FC236}">
                      <a16:creationId xmlns:a16="http://schemas.microsoft.com/office/drawing/2014/main" id="{3FF41014-CB28-CE76-670D-A4F36D67B54E}"/>
                    </a:ext>
                  </a:extLst>
                </p:cNvPr>
                <p:cNvCxnSpPr/>
                <p:nvPr/>
              </p:nvCxnSpPr>
              <p:spPr>
                <a:xfrm>
                  <a:off x="-16572" y="166914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8">
                  <a:extLst>
                    <a:ext uri="{FF2B5EF4-FFF2-40B4-BE49-F238E27FC236}">
                      <a16:creationId xmlns:a16="http://schemas.microsoft.com/office/drawing/2014/main" id="{B8B0495A-75DA-FED7-BECB-B0ADC350B7F4}"/>
                    </a:ext>
                  </a:extLst>
                </p:cNvPr>
                <p:cNvCxnSpPr/>
                <p:nvPr/>
              </p:nvCxnSpPr>
              <p:spPr>
                <a:xfrm>
                  <a:off x="-16572" y="201748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1" name="直接连接符 29">
                  <a:extLst>
                    <a:ext uri="{FF2B5EF4-FFF2-40B4-BE49-F238E27FC236}">
                      <a16:creationId xmlns:a16="http://schemas.microsoft.com/office/drawing/2014/main" id="{8F0E3549-B231-82B7-D801-8700A019AB4A}"/>
                    </a:ext>
                  </a:extLst>
                </p:cNvPr>
                <p:cNvCxnSpPr/>
                <p:nvPr/>
              </p:nvCxnSpPr>
              <p:spPr>
                <a:xfrm>
                  <a:off x="-16572" y="236582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2" name="直接连接符 30">
                  <a:extLst>
                    <a:ext uri="{FF2B5EF4-FFF2-40B4-BE49-F238E27FC236}">
                      <a16:creationId xmlns:a16="http://schemas.microsoft.com/office/drawing/2014/main" id="{0F853E61-2745-D7AA-5CFC-3947CE0294E4}"/>
                    </a:ext>
                  </a:extLst>
                </p:cNvPr>
                <p:cNvCxnSpPr/>
                <p:nvPr/>
              </p:nvCxnSpPr>
              <p:spPr>
                <a:xfrm>
                  <a:off x="-16572" y="271417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3" name="直接连接符 31">
                  <a:extLst>
                    <a:ext uri="{FF2B5EF4-FFF2-40B4-BE49-F238E27FC236}">
                      <a16:creationId xmlns:a16="http://schemas.microsoft.com/office/drawing/2014/main" id="{3E436DB8-28B3-3BCD-D09C-5AE18AFF9B0E}"/>
                    </a:ext>
                  </a:extLst>
                </p:cNvPr>
                <p:cNvCxnSpPr/>
                <p:nvPr/>
              </p:nvCxnSpPr>
              <p:spPr>
                <a:xfrm>
                  <a:off x="-16572" y="306251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2">
                  <a:extLst>
                    <a:ext uri="{FF2B5EF4-FFF2-40B4-BE49-F238E27FC236}">
                      <a16:creationId xmlns:a16="http://schemas.microsoft.com/office/drawing/2014/main" id="{3743598B-6EA0-CC09-811F-9C402932F524}"/>
                    </a:ext>
                  </a:extLst>
                </p:cNvPr>
                <p:cNvCxnSpPr/>
                <p:nvPr/>
              </p:nvCxnSpPr>
              <p:spPr>
                <a:xfrm>
                  <a:off x="-16572" y="3410858"/>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5" name="直接连接符 33">
                  <a:extLst>
                    <a:ext uri="{FF2B5EF4-FFF2-40B4-BE49-F238E27FC236}">
                      <a16:creationId xmlns:a16="http://schemas.microsoft.com/office/drawing/2014/main" id="{776959DC-05B6-23D9-8FC5-E3B118F05637}"/>
                    </a:ext>
                  </a:extLst>
                </p:cNvPr>
                <p:cNvCxnSpPr/>
                <p:nvPr/>
              </p:nvCxnSpPr>
              <p:spPr>
                <a:xfrm>
                  <a:off x="-16572" y="375920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6" name="直接连接符 34">
                  <a:extLst>
                    <a:ext uri="{FF2B5EF4-FFF2-40B4-BE49-F238E27FC236}">
                      <a16:creationId xmlns:a16="http://schemas.microsoft.com/office/drawing/2014/main" id="{0E1F2943-F19D-B62A-6064-5B5A688C7FBA}"/>
                    </a:ext>
                  </a:extLst>
                </p:cNvPr>
                <p:cNvCxnSpPr/>
                <p:nvPr/>
              </p:nvCxnSpPr>
              <p:spPr>
                <a:xfrm>
                  <a:off x="-16572" y="410754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7" name="直接连接符 35">
                  <a:extLst>
                    <a:ext uri="{FF2B5EF4-FFF2-40B4-BE49-F238E27FC236}">
                      <a16:creationId xmlns:a16="http://schemas.microsoft.com/office/drawing/2014/main" id="{F9444313-F5C3-B463-D4F9-6645D424CD1E}"/>
                    </a:ext>
                  </a:extLst>
                </p:cNvPr>
                <p:cNvCxnSpPr/>
                <p:nvPr/>
              </p:nvCxnSpPr>
              <p:spPr>
                <a:xfrm>
                  <a:off x="-16572" y="445588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8" name="直接连接符 36">
                  <a:extLst>
                    <a:ext uri="{FF2B5EF4-FFF2-40B4-BE49-F238E27FC236}">
                      <a16:creationId xmlns:a16="http://schemas.microsoft.com/office/drawing/2014/main" id="{4C896397-5866-C91A-6921-D2222B8F722D}"/>
                    </a:ext>
                  </a:extLst>
                </p:cNvPr>
                <p:cNvCxnSpPr/>
                <p:nvPr/>
              </p:nvCxnSpPr>
              <p:spPr>
                <a:xfrm>
                  <a:off x="-16572" y="480423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9" name="直接连接符 37">
                  <a:extLst>
                    <a:ext uri="{FF2B5EF4-FFF2-40B4-BE49-F238E27FC236}">
                      <a16:creationId xmlns:a16="http://schemas.microsoft.com/office/drawing/2014/main" id="{611FF351-2B4C-0B30-E37F-22E5896FAA9C}"/>
                    </a:ext>
                  </a:extLst>
                </p:cNvPr>
                <p:cNvCxnSpPr/>
                <p:nvPr/>
              </p:nvCxnSpPr>
              <p:spPr>
                <a:xfrm>
                  <a:off x="-16572" y="515257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8">
                  <a:extLst>
                    <a:ext uri="{FF2B5EF4-FFF2-40B4-BE49-F238E27FC236}">
                      <a16:creationId xmlns:a16="http://schemas.microsoft.com/office/drawing/2014/main" id="{290F9742-B589-0048-855A-D53EE275967D}"/>
                    </a:ext>
                  </a:extLst>
                </p:cNvPr>
                <p:cNvCxnSpPr/>
                <p:nvPr/>
              </p:nvCxnSpPr>
              <p:spPr>
                <a:xfrm>
                  <a:off x="-16572" y="550091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1" name="直接连接符 39">
                  <a:extLst>
                    <a:ext uri="{FF2B5EF4-FFF2-40B4-BE49-F238E27FC236}">
                      <a16:creationId xmlns:a16="http://schemas.microsoft.com/office/drawing/2014/main" id="{72B0B36E-041D-B458-930F-6765FECF8294}"/>
                    </a:ext>
                  </a:extLst>
                </p:cNvPr>
                <p:cNvCxnSpPr/>
                <p:nvPr/>
              </p:nvCxnSpPr>
              <p:spPr>
                <a:xfrm>
                  <a:off x="-16572" y="584925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2" name="直接连接符 40">
                  <a:extLst>
                    <a:ext uri="{FF2B5EF4-FFF2-40B4-BE49-F238E27FC236}">
                      <a16:creationId xmlns:a16="http://schemas.microsoft.com/office/drawing/2014/main" id="{C845B486-A1F8-A323-2BD1-CA8DD1498317}"/>
                    </a:ext>
                  </a:extLst>
                </p:cNvPr>
                <p:cNvCxnSpPr/>
                <p:nvPr/>
              </p:nvCxnSpPr>
              <p:spPr>
                <a:xfrm>
                  <a:off x="-16572" y="619760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1">
                  <a:extLst>
                    <a:ext uri="{FF2B5EF4-FFF2-40B4-BE49-F238E27FC236}">
                      <a16:creationId xmlns:a16="http://schemas.microsoft.com/office/drawing/2014/main" id="{BD4F92E8-EADC-1AC6-2AF9-3A59C50FCD8E}"/>
                    </a:ext>
                  </a:extLst>
                </p:cNvPr>
                <p:cNvCxnSpPr/>
                <p:nvPr/>
              </p:nvCxnSpPr>
              <p:spPr>
                <a:xfrm>
                  <a:off x="-16572" y="654594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cxnSp>
            <p:nvCxnSpPr>
              <p:cNvPr id="10" name="直接连接符 8">
                <a:extLst>
                  <a:ext uri="{FF2B5EF4-FFF2-40B4-BE49-F238E27FC236}">
                    <a16:creationId xmlns:a16="http://schemas.microsoft.com/office/drawing/2014/main" id="{64481F85-645C-E0B8-681B-856DAC2038BC}"/>
                  </a:ext>
                </a:extLst>
              </p:cNvPr>
              <p:cNvCxnSpPr/>
              <p:nvPr/>
            </p:nvCxnSpPr>
            <p:spPr>
              <a:xfrm rot="5400000">
                <a:off x="8378827"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9">
                <a:extLst>
                  <a:ext uri="{FF2B5EF4-FFF2-40B4-BE49-F238E27FC236}">
                    <a16:creationId xmlns:a16="http://schemas.microsoft.com/office/drawing/2014/main" id="{BDE9C98D-ECD8-3DF7-43CB-BDE83E6290CE}"/>
                  </a:ext>
                </a:extLst>
              </p:cNvPr>
              <p:cNvCxnSpPr/>
              <p:nvPr/>
            </p:nvCxnSpPr>
            <p:spPr>
              <a:xfrm rot="5400000">
                <a:off x="8030484"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0">
                <a:extLst>
                  <a:ext uri="{FF2B5EF4-FFF2-40B4-BE49-F238E27FC236}">
                    <a16:creationId xmlns:a16="http://schemas.microsoft.com/office/drawing/2014/main" id="{DAF49701-41C0-779E-BF99-3FA6B4160AC4}"/>
                  </a:ext>
                </a:extLst>
              </p:cNvPr>
              <p:cNvCxnSpPr/>
              <p:nvPr/>
            </p:nvCxnSpPr>
            <p:spPr>
              <a:xfrm rot="5400000">
                <a:off x="7682141"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1">
                <a:extLst>
                  <a:ext uri="{FF2B5EF4-FFF2-40B4-BE49-F238E27FC236}">
                    <a16:creationId xmlns:a16="http://schemas.microsoft.com/office/drawing/2014/main" id="{3FAD3C35-CF17-6F59-8E51-01A2D3676020}"/>
                  </a:ext>
                </a:extLst>
              </p:cNvPr>
              <p:cNvCxnSpPr/>
              <p:nvPr/>
            </p:nvCxnSpPr>
            <p:spPr>
              <a:xfrm rot="5400000">
                <a:off x="7333798"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2">
                <a:extLst>
                  <a:ext uri="{FF2B5EF4-FFF2-40B4-BE49-F238E27FC236}">
                    <a16:creationId xmlns:a16="http://schemas.microsoft.com/office/drawing/2014/main" id="{76E5124A-C44A-F8BA-B7B1-12C9CA624F53}"/>
                  </a:ext>
                </a:extLst>
              </p:cNvPr>
              <p:cNvCxnSpPr/>
              <p:nvPr/>
            </p:nvCxnSpPr>
            <p:spPr>
              <a:xfrm rot="5400000">
                <a:off x="6985455"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3">
                <a:extLst>
                  <a:ext uri="{FF2B5EF4-FFF2-40B4-BE49-F238E27FC236}">
                    <a16:creationId xmlns:a16="http://schemas.microsoft.com/office/drawing/2014/main" id="{EA2CAA4F-3117-5026-46D6-EE6AF7A96A68}"/>
                  </a:ext>
                </a:extLst>
              </p:cNvPr>
              <p:cNvCxnSpPr/>
              <p:nvPr/>
            </p:nvCxnSpPr>
            <p:spPr>
              <a:xfrm rot="5400000">
                <a:off x="6637112"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4">
                <a:extLst>
                  <a:ext uri="{FF2B5EF4-FFF2-40B4-BE49-F238E27FC236}">
                    <a16:creationId xmlns:a16="http://schemas.microsoft.com/office/drawing/2014/main" id="{8446927C-ECEB-28C3-594C-73B8B53C02E2}"/>
                  </a:ext>
                </a:extLst>
              </p:cNvPr>
              <p:cNvCxnSpPr/>
              <p:nvPr/>
            </p:nvCxnSpPr>
            <p:spPr>
              <a:xfrm rot="5400000">
                <a:off x="6288769"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7" name="直接连接符 15">
                <a:extLst>
                  <a:ext uri="{FF2B5EF4-FFF2-40B4-BE49-F238E27FC236}">
                    <a16:creationId xmlns:a16="http://schemas.microsoft.com/office/drawing/2014/main" id="{016ABFDC-14FE-1857-7633-73BD60F4180F}"/>
                  </a:ext>
                </a:extLst>
              </p:cNvPr>
              <p:cNvCxnSpPr/>
              <p:nvPr/>
            </p:nvCxnSpPr>
            <p:spPr>
              <a:xfrm rot="5400000">
                <a:off x="5940426"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8" name="直接连接符 16">
                <a:extLst>
                  <a:ext uri="{FF2B5EF4-FFF2-40B4-BE49-F238E27FC236}">
                    <a16:creationId xmlns:a16="http://schemas.microsoft.com/office/drawing/2014/main" id="{1B110D71-0518-6EF6-4366-3AED0D5DD8AF}"/>
                  </a:ext>
                </a:extLst>
              </p:cNvPr>
              <p:cNvCxnSpPr/>
              <p:nvPr/>
            </p:nvCxnSpPr>
            <p:spPr>
              <a:xfrm rot="5400000">
                <a:off x="5592083"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7">
                <a:extLst>
                  <a:ext uri="{FF2B5EF4-FFF2-40B4-BE49-F238E27FC236}">
                    <a16:creationId xmlns:a16="http://schemas.microsoft.com/office/drawing/2014/main" id="{0E8508ED-7BD1-E975-CCA6-6632FE249E88}"/>
                  </a:ext>
                </a:extLst>
              </p:cNvPr>
              <p:cNvCxnSpPr/>
              <p:nvPr/>
            </p:nvCxnSpPr>
            <p:spPr>
              <a:xfrm rot="5400000">
                <a:off x="5243740"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8">
                <a:extLst>
                  <a:ext uri="{FF2B5EF4-FFF2-40B4-BE49-F238E27FC236}">
                    <a16:creationId xmlns:a16="http://schemas.microsoft.com/office/drawing/2014/main" id="{DAAB3736-4ECE-17E2-3A25-9FB46350E374}"/>
                  </a:ext>
                </a:extLst>
              </p:cNvPr>
              <p:cNvCxnSpPr/>
              <p:nvPr/>
            </p:nvCxnSpPr>
            <p:spPr>
              <a:xfrm rot="5400000">
                <a:off x="4895397"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19">
                <a:extLst>
                  <a:ext uri="{FF2B5EF4-FFF2-40B4-BE49-F238E27FC236}">
                    <a16:creationId xmlns:a16="http://schemas.microsoft.com/office/drawing/2014/main" id="{A272C103-AABA-6392-9130-2AC0AFBEA404}"/>
                  </a:ext>
                </a:extLst>
              </p:cNvPr>
              <p:cNvCxnSpPr/>
              <p:nvPr/>
            </p:nvCxnSpPr>
            <p:spPr>
              <a:xfrm rot="5400000">
                <a:off x="4547054"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0">
                <a:extLst>
                  <a:ext uri="{FF2B5EF4-FFF2-40B4-BE49-F238E27FC236}">
                    <a16:creationId xmlns:a16="http://schemas.microsoft.com/office/drawing/2014/main" id="{F5DA1746-D08D-B008-9B1F-9C61678B5941}"/>
                  </a:ext>
                </a:extLst>
              </p:cNvPr>
              <p:cNvCxnSpPr/>
              <p:nvPr/>
            </p:nvCxnSpPr>
            <p:spPr>
              <a:xfrm rot="5400000">
                <a:off x="4198711"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1">
                <a:extLst>
                  <a:ext uri="{FF2B5EF4-FFF2-40B4-BE49-F238E27FC236}">
                    <a16:creationId xmlns:a16="http://schemas.microsoft.com/office/drawing/2014/main" id="{CEC79A27-02FB-2D5F-C1F6-79310E037015}"/>
                  </a:ext>
                </a:extLst>
              </p:cNvPr>
              <p:cNvCxnSpPr/>
              <p:nvPr/>
            </p:nvCxnSpPr>
            <p:spPr>
              <a:xfrm rot="5400000">
                <a:off x="3850368"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2">
                <a:extLst>
                  <a:ext uri="{FF2B5EF4-FFF2-40B4-BE49-F238E27FC236}">
                    <a16:creationId xmlns:a16="http://schemas.microsoft.com/office/drawing/2014/main" id="{C2122691-7DBD-A56F-838A-FF2B2C426C0C}"/>
                  </a:ext>
                </a:extLst>
              </p:cNvPr>
              <p:cNvCxnSpPr/>
              <p:nvPr/>
            </p:nvCxnSpPr>
            <p:spPr>
              <a:xfrm rot="5400000">
                <a:off x="3502025"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grpSp>
      <p:grpSp>
        <p:nvGrpSpPr>
          <p:cNvPr id="2" name="Group 1">
            <a:extLst>
              <a:ext uri="{FF2B5EF4-FFF2-40B4-BE49-F238E27FC236}">
                <a16:creationId xmlns:a16="http://schemas.microsoft.com/office/drawing/2014/main" id="{8445384E-EDC5-5A74-2F72-44DDBC71D87B}"/>
              </a:ext>
            </a:extLst>
          </p:cNvPr>
          <p:cNvGrpSpPr/>
          <p:nvPr/>
        </p:nvGrpSpPr>
        <p:grpSpPr>
          <a:xfrm>
            <a:off x="762000" y="4105275"/>
            <a:ext cx="3981450" cy="2085340"/>
            <a:chOff x="892354" y="3758439"/>
            <a:chExt cx="4278451" cy="2175001"/>
          </a:xfrm>
        </p:grpSpPr>
        <p:pic>
          <p:nvPicPr>
            <p:cNvPr id="3" name="Picture 9">
              <a:extLst>
                <a:ext uri="{FF2B5EF4-FFF2-40B4-BE49-F238E27FC236}">
                  <a16:creationId xmlns:a16="http://schemas.microsoft.com/office/drawing/2014/main" id="{A73E758A-EDD2-DA1A-FA0A-2B3CC6EFA08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92354" y="3758439"/>
              <a:ext cx="4278451" cy="2171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Rectangle: Rounded Corners 64">
              <a:extLst>
                <a:ext uri="{FF2B5EF4-FFF2-40B4-BE49-F238E27FC236}">
                  <a16:creationId xmlns:a16="http://schemas.microsoft.com/office/drawing/2014/main" id="{7CF028F4-70E7-B2F6-BFC8-80E8265A33D1}"/>
                </a:ext>
              </a:extLst>
            </p:cNvPr>
            <p:cNvSpPr/>
            <p:nvPr/>
          </p:nvSpPr>
          <p:spPr>
            <a:xfrm>
              <a:off x="1442720" y="5405120"/>
              <a:ext cx="3169920" cy="52832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b="1" dirty="0" err="1">
                  <a:latin typeface="Arial" panose="020B0604020202020204" pitchFamily="34" charset="0"/>
                  <a:cs typeface="Arial" panose="020B0604020202020204" pitchFamily="34" charset="0"/>
                </a:rPr>
                <a:t>Thảo</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luận</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nhóm</a:t>
              </a:r>
              <a:r>
                <a:rPr lang="en-US" sz="2400" b="1" dirty="0">
                  <a:latin typeface="Arial" panose="020B0604020202020204" pitchFamily="34" charset="0"/>
                  <a:cs typeface="Arial" panose="020B0604020202020204" pitchFamily="34" charset="0"/>
                </a:rPr>
                <a:t> 4</a:t>
              </a:r>
            </a:p>
          </p:txBody>
        </p:sp>
      </p:grpSp>
      <p:grpSp>
        <p:nvGrpSpPr>
          <p:cNvPr id="67" name="Group 66">
            <a:extLst>
              <a:ext uri="{FF2B5EF4-FFF2-40B4-BE49-F238E27FC236}">
                <a16:creationId xmlns:a16="http://schemas.microsoft.com/office/drawing/2014/main" id="{3FE61EEE-4F5A-8B43-8AB7-EA7A55337CED}"/>
              </a:ext>
            </a:extLst>
          </p:cNvPr>
          <p:cNvGrpSpPr/>
          <p:nvPr/>
        </p:nvGrpSpPr>
        <p:grpSpPr>
          <a:xfrm>
            <a:off x="1899137" y="1524000"/>
            <a:ext cx="9003323" cy="2000250"/>
            <a:chOff x="1594337" y="1602154"/>
            <a:chExt cx="9003323" cy="3477846"/>
          </a:xfrm>
        </p:grpSpPr>
        <p:sp>
          <p:nvSpPr>
            <p:cNvPr id="69" name="Rounded Rectangle 8">
              <a:extLst>
                <a:ext uri="{FF2B5EF4-FFF2-40B4-BE49-F238E27FC236}">
                  <a16:creationId xmlns:a16="http://schemas.microsoft.com/office/drawing/2014/main" id="{EC0C3F0E-B37A-A077-8BC8-7D5C1ADC17D6}"/>
                </a:ext>
              </a:extLst>
            </p:cNvPr>
            <p:cNvSpPr/>
            <p:nvPr/>
          </p:nvSpPr>
          <p:spPr>
            <a:xfrm>
              <a:off x="1594337" y="1602154"/>
              <a:ext cx="9003323" cy="3477846"/>
            </a:xfrm>
            <a:prstGeom prst="roundRect">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70" name="Rounded Rectangle 9">
              <a:extLst>
                <a:ext uri="{FF2B5EF4-FFF2-40B4-BE49-F238E27FC236}">
                  <a16:creationId xmlns:a16="http://schemas.microsoft.com/office/drawing/2014/main" id="{9170D2E0-F5E7-C8F3-2779-EEAB48706FB9}"/>
                </a:ext>
              </a:extLst>
            </p:cNvPr>
            <p:cNvSpPr/>
            <p:nvPr/>
          </p:nvSpPr>
          <p:spPr>
            <a:xfrm>
              <a:off x="1825851" y="1733931"/>
              <a:ext cx="8540294" cy="317572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err="1">
                  <a:ln>
                    <a:noFill/>
                  </a:ln>
                  <a:solidFill>
                    <a:prstClr val="black"/>
                  </a:solidFill>
                  <a:effectLst/>
                  <a:uLnTx/>
                  <a:uFillTx/>
                  <a:latin typeface="Calibri" panose="020F0502020204030204"/>
                  <a:ea typeface="+mn-ea"/>
                  <a:cs typeface="Calibri" panose="020F0502020204030204" pitchFamily="34" charset="0"/>
                </a:rPr>
                <a:t>Xây</a:t>
              </a: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pitchFamily="34" charset="0"/>
                </a:rPr>
                <a:t> </a:t>
              </a:r>
              <a:r>
                <a:rPr kumimoji="0" lang="en-US" sz="4800" b="0" i="0" u="none" strike="noStrike" kern="1200" cap="none" spc="0" normalizeH="0" baseline="0" noProof="0" dirty="0" err="1">
                  <a:ln>
                    <a:noFill/>
                  </a:ln>
                  <a:solidFill>
                    <a:prstClr val="black"/>
                  </a:solidFill>
                  <a:effectLst/>
                  <a:uLnTx/>
                  <a:uFillTx/>
                  <a:latin typeface="Calibri" panose="020F0502020204030204"/>
                  <a:ea typeface="+mn-ea"/>
                  <a:cs typeface="Calibri" panose="020F0502020204030204" pitchFamily="34" charset="0"/>
                </a:rPr>
                <a:t>dựng</a:t>
              </a: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pitchFamily="34" charset="0"/>
                </a:rPr>
                <a:t> </a:t>
              </a:r>
              <a:r>
                <a:rPr kumimoji="0" lang="en-US" sz="4800" b="0" i="0" u="none" strike="noStrike" kern="1200" cap="none" spc="0" normalizeH="0" baseline="0" noProof="0" dirty="0" err="1">
                  <a:ln>
                    <a:noFill/>
                  </a:ln>
                  <a:solidFill>
                    <a:prstClr val="black"/>
                  </a:solidFill>
                  <a:effectLst/>
                  <a:uLnTx/>
                  <a:uFillTx/>
                  <a:latin typeface="Calibri" panose="020F0502020204030204"/>
                  <a:ea typeface="+mn-ea"/>
                  <a:cs typeface="Calibri" panose="020F0502020204030204" pitchFamily="34" charset="0"/>
                </a:rPr>
                <a:t>kịch</a:t>
              </a: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pitchFamily="34" charset="0"/>
                </a:rPr>
                <a:t> </a:t>
              </a:r>
              <a:r>
                <a:rPr kumimoji="0" lang="en-US" sz="4800" b="0" i="0" u="none" strike="noStrike" kern="1200" cap="none" spc="0" normalizeH="0" baseline="0" noProof="0" dirty="0" err="1">
                  <a:ln>
                    <a:noFill/>
                  </a:ln>
                  <a:solidFill>
                    <a:prstClr val="black"/>
                  </a:solidFill>
                  <a:effectLst/>
                  <a:uLnTx/>
                  <a:uFillTx/>
                  <a:latin typeface="Calibri" panose="020F0502020204030204"/>
                  <a:ea typeface="+mn-ea"/>
                  <a:cs typeface="Calibri" panose="020F0502020204030204" pitchFamily="34" charset="0"/>
                </a:rPr>
                <a:t>bản</a:t>
              </a: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pitchFamily="34" charset="0"/>
                </a:rPr>
                <a:t> </a:t>
              </a:r>
              <a:r>
                <a:rPr kumimoji="0" lang="en-US" sz="4800" b="0" i="0" u="none" strike="noStrike" kern="1200" cap="none" spc="0" normalizeH="0" baseline="0" noProof="0" dirty="0" err="1">
                  <a:ln>
                    <a:noFill/>
                  </a:ln>
                  <a:solidFill>
                    <a:prstClr val="black"/>
                  </a:solidFill>
                  <a:effectLst/>
                  <a:uLnTx/>
                  <a:uFillTx/>
                  <a:latin typeface="Calibri" panose="020F0502020204030204"/>
                  <a:ea typeface="+mn-ea"/>
                  <a:cs typeface="Calibri" panose="020F0502020204030204" pitchFamily="34" charset="0"/>
                </a:rPr>
                <a:t>và</a:t>
              </a: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pitchFamily="34" charset="0"/>
                </a:rPr>
                <a:t> </a:t>
              </a:r>
              <a:r>
                <a:rPr kumimoji="0" lang="en-US" sz="4800" b="0" i="0" u="none" strike="noStrike" kern="1200" cap="none" spc="0" normalizeH="0" baseline="0" noProof="0" dirty="0" err="1">
                  <a:ln>
                    <a:noFill/>
                  </a:ln>
                  <a:solidFill>
                    <a:prstClr val="black"/>
                  </a:solidFill>
                  <a:effectLst/>
                  <a:uLnTx/>
                  <a:uFillTx/>
                  <a:latin typeface="Calibri" panose="020F0502020204030204"/>
                  <a:ea typeface="+mn-ea"/>
                  <a:cs typeface="Calibri" panose="020F0502020204030204" pitchFamily="34" charset="0"/>
                </a:rPr>
                <a:t>đưa</a:t>
              </a: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pitchFamily="34" charset="0"/>
                </a:rPr>
                <a:t> </a:t>
              </a:r>
              <a:r>
                <a:rPr kumimoji="0" lang="en-US" sz="4800" b="0" i="0" u="none" strike="noStrike" kern="1200" cap="none" spc="0" normalizeH="0" baseline="0" noProof="0" dirty="0" err="1">
                  <a:ln>
                    <a:noFill/>
                  </a:ln>
                  <a:solidFill>
                    <a:prstClr val="black"/>
                  </a:solidFill>
                  <a:effectLst/>
                  <a:uLnTx/>
                  <a:uFillTx/>
                  <a:latin typeface="Calibri" panose="020F0502020204030204"/>
                  <a:ea typeface="+mn-ea"/>
                  <a:cs typeface="Calibri" panose="020F0502020204030204" pitchFamily="34" charset="0"/>
                </a:rPr>
                <a:t>ra</a:t>
              </a: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pitchFamily="34" charset="0"/>
                </a:rPr>
                <a:t> </a:t>
              </a:r>
              <a:r>
                <a:rPr kumimoji="0" lang="en-US" sz="4800" b="0" i="0" u="none" strike="noStrike" kern="1200" cap="none" spc="0" normalizeH="0" baseline="0" noProof="0" dirty="0" err="1">
                  <a:ln>
                    <a:noFill/>
                  </a:ln>
                  <a:solidFill>
                    <a:prstClr val="black"/>
                  </a:solidFill>
                  <a:effectLst/>
                  <a:uLnTx/>
                  <a:uFillTx/>
                  <a:latin typeface="Calibri" panose="020F0502020204030204"/>
                  <a:ea typeface="+mn-ea"/>
                  <a:cs typeface="Calibri" panose="020F0502020204030204" pitchFamily="34" charset="0"/>
                </a:rPr>
                <a:t>cách</a:t>
              </a: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pitchFamily="34" charset="0"/>
                </a:rPr>
                <a:t> </a:t>
              </a:r>
              <a:r>
                <a:rPr kumimoji="0" lang="en-US" sz="4800" b="0" i="0" u="none" strike="noStrike" kern="1200" cap="none" spc="0" normalizeH="0" baseline="0" noProof="0" dirty="0" err="1">
                  <a:ln>
                    <a:noFill/>
                  </a:ln>
                  <a:solidFill>
                    <a:prstClr val="black"/>
                  </a:solidFill>
                  <a:effectLst/>
                  <a:uLnTx/>
                  <a:uFillTx/>
                  <a:latin typeface="Calibri" panose="020F0502020204030204"/>
                  <a:ea typeface="+mn-ea"/>
                  <a:cs typeface="Calibri" panose="020F0502020204030204" pitchFamily="34" charset="0"/>
                </a:rPr>
                <a:t>xử</a:t>
              </a: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pitchFamily="34" charset="0"/>
                </a:rPr>
                <a:t> </a:t>
              </a:r>
              <a:r>
                <a:rPr kumimoji="0" lang="en-US" sz="4800" b="0" i="0" u="none" strike="noStrike" kern="1200" cap="none" spc="0" normalizeH="0" baseline="0" noProof="0" dirty="0" err="1">
                  <a:ln>
                    <a:noFill/>
                  </a:ln>
                  <a:solidFill>
                    <a:prstClr val="black"/>
                  </a:solidFill>
                  <a:effectLst/>
                  <a:uLnTx/>
                  <a:uFillTx/>
                  <a:latin typeface="Calibri" panose="020F0502020204030204"/>
                  <a:ea typeface="+mn-ea"/>
                  <a:cs typeface="Calibri" panose="020F0502020204030204" pitchFamily="34" charset="0"/>
                </a:rPr>
                <a:t>lý</a:t>
              </a: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pitchFamily="34" charset="0"/>
                </a:rPr>
                <a:t> </a:t>
              </a:r>
              <a:r>
                <a:rPr kumimoji="0" lang="en-US" sz="4800" b="0" i="0" u="none" strike="noStrike" kern="1200" cap="none" spc="0" normalizeH="0" baseline="0" noProof="0" dirty="0" err="1">
                  <a:ln>
                    <a:noFill/>
                  </a:ln>
                  <a:solidFill>
                    <a:prstClr val="black"/>
                  </a:solidFill>
                  <a:effectLst/>
                  <a:uLnTx/>
                  <a:uFillTx/>
                  <a:latin typeface="Calibri" panose="020F0502020204030204"/>
                  <a:ea typeface="+mn-ea"/>
                  <a:cs typeface="Calibri" panose="020F0502020204030204" pitchFamily="34" charset="0"/>
                </a:rPr>
                <a:t>tình</a:t>
              </a: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pitchFamily="34" charset="0"/>
                </a:rPr>
                <a:t> </a:t>
              </a:r>
              <a:r>
                <a:rPr kumimoji="0" lang="en-US" sz="4800" b="0" i="0" u="none" strike="noStrike" kern="1200" cap="none" spc="0" normalizeH="0" baseline="0" noProof="0" dirty="0" err="1">
                  <a:ln>
                    <a:noFill/>
                  </a:ln>
                  <a:solidFill>
                    <a:prstClr val="black"/>
                  </a:solidFill>
                  <a:effectLst/>
                  <a:uLnTx/>
                  <a:uFillTx/>
                  <a:latin typeface="Calibri" panose="020F0502020204030204"/>
                  <a:ea typeface="+mn-ea"/>
                  <a:cs typeface="Calibri" panose="020F0502020204030204" pitchFamily="34" charset="0"/>
                </a:rPr>
                <a:t>huống</a:t>
              </a: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pitchFamily="34" charset="0"/>
                </a:rPr>
                <a:t>.</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Calibri" panose="020F0502020204030204" pitchFamily="34" charset="0"/>
              </a:endParaRPr>
            </a:p>
          </p:txBody>
        </p:sp>
      </p:grpSp>
    </p:spTree>
    <p:extLst>
      <p:ext uri="{BB962C8B-B14F-4D97-AF65-F5344CB8AC3E}">
        <p14:creationId xmlns:p14="http://schemas.microsoft.com/office/powerpoint/2010/main" val="4137015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194" y="0"/>
            <a:ext cx="12222194" cy="6858000"/>
          </a:xfrm>
          <a:prstGeom prst="rect">
            <a:avLst/>
          </a:prstGeom>
        </p:spPr>
      </p:pic>
      <p:pic>
        <p:nvPicPr>
          <p:cNvPr id="7" name="Picture 6">
            <a:extLst>
              <a:ext uri="{FF2B5EF4-FFF2-40B4-BE49-F238E27FC236}">
                <a16:creationId xmlns:a16="http://schemas.microsoft.com/office/drawing/2014/main" id="{4098F771-4B74-6EC0-3B5D-8A4C4C61B06D}"/>
              </a:ext>
            </a:extLst>
          </p:cNvPr>
          <p:cNvPicPr>
            <a:picLocks noChangeAspect="1"/>
          </p:cNvPicPr>
          <p:nvPr/>
        </p:nvPicPr>
        <p:blipFill>
          <a:blip r:embed="rId3"/>
          <a:stretch>
            <a:fillRect/>
          </a:stretch>
        </p:blipFill>
        <p:spPr>
          <a:xfrm>
            <a:off x="2520339" y="3026736"/>
            <a:ext cx="2468246" cy="3648884"/>
          </a:xfrm>
          <a:prstGeom prst="rect">
            <a:avLst/>
          </a:prstGeom>
        </p:spPr>
      </p:pic>
      <p:pic>
        <p:nvPicPr>
          <p:cNvPr id="8" name="Picture 7">
            <a:extLst>
              <a:ext uri="{FF2B5EF4-FFF2-40B4-BE49-F238E27FC236}">
                <a16:creationId xmlns:a16="http://schemas.microsoft.com/office/drawing/2014/main" id="{E5E6D966-392A-D7D5-77E6-453C65703CBF}"/>
              </a:ext>
            </a:extLst>
          </p:cNvPr>
          <p:cNvPicPr>
            <a:picLocks noChangeAspect="1"/>
          </p:cNvPicPr>
          <p:nvPr/>
        </p:nvPicPr>
        <p:blipFill>
          <a:blip r:embed="rId4"/>
          <a:stretch>
            <a:fillRect/>
          </a:stretch>
        </p:blipFill>
        <p:spPr>
          <a:xfrm>
            <a:off x="7404553" y="3007986"/>
            <a:ext cx="2790737" cy="3648883"/>
          </a:xfrm>
          <a:prstGeom prst="rect">
            <a:avLst/>
          </a:prstGeom>
        </p:spPr>
      </p:pic>
      <p:pic>
        <p:nvPicPr>
          <p:cNvPr id="2" name="Picture 1">
            <a:extLst>
              <a:ext uri="{FF2B5EF4-FFF2-40B4-BE49-F238E27FC236}">
                <a16:creationId xmlns:a16="http://schemas.microsoft.com/office/drawing/2014/main" id="{A748F693-4C46-76C3-133B-A2FD5008C95E}"/>
              </a:ext>
            </a:extLst>
          </p:cNvPr>
          <p:cNvPicPr>
            <a:picLocks noChangeAspect="1"/>
          </p:cNvPicPr>
          <p:nvPr/>
        </p:nvPicPr>
        <p:blipFill>
          <a:blip r:embed="rId5"/>
          <a:stretch>
            <a:fillRect/>
          </a:stretch>
        </p:blipFill>
        <p:spPr>
          <a:xfrm>
            <a:off x="2097818" y="1200424"/>
            <a:ext cx="8053514" cy="2456901"/>
          </a:xfrm>
          <a:prstGeom prst="rect">
            <a:avLst/>
          </a:prstGeom>
        </p:spPr>
      </p:pic>
    </p:spTree>
    <p:extLst>
      <p:ext uri="{BB962C8B-B14F-4D97-AF65-F5344CB8AC3E}">
        <p14:creationId xmlns:p14="http://schemas.microsoft.com/office/powerpoint/2010/main" val="2118391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94" y="0"/>
            <a:ext cx="12222194" cy="6858000"/>
          </a:xfrm>
          <a:prstGeom prst="rect">
            <a:avLst/>
          </a:prstGeom>
        </p:spPr>
      </p:pic>
      <p:pic>
        <p:nvPicPr>
          <p:cNvPr id="10" name="Picture 9">
            <a:extLst>
              <a:ext uri="{FF2B5EF4-FFF2-40B4-BE49-F238E27FC236}">
                <a16:creationId xmlns:a16="http://schemas.microsoft.com/office/drawing/2014/main" id="{1C148B2E-4360-4AC7-A726-78AF7D5D1472}"/>
              </a:ext>
            </a:extLst>
          </p:cNvPr>
          <p:cNvPicPr>
            <a:picLocks noChangeAspect="1"/>
          </p:cNvPicPr>
          <p:nvPr/>
        </p:nvPicPr>
        <p:blipFill>
          <a:blip r:embed="rId4"/>
          <a:stretch>
            <a:fillRect/>
          </a:stretch>
        </p:blipFill>
        <p:spPr>
          <a:xfrm>
            <a:off x="576260" y="3429000"/>
            <a:ext cx="2258865" cy="3339350"/>
          </a:xfrm>
          <a:prstGeom prst="rect">
            <a:avLst/>
          </a:prstGeom>
        </p:spPr>
      </p:pic>
      <p:sp>
        <p:nvSpPr>
          <p:cNvPr id="4" name="Rounded Rectangle 9">
            <a:extLst>
              <a:ext uri="{FF2B5EF4-FFF2-40B4-BE49-F238E27FC236}">
                <a16:creationId xmlns:a16="http://schemas.microsoft.com/office/drawing/2014/main" id="{57E9AE13-A5C2-1F25-E1FE-1AB61B674AA4}"/>
              </a:ext>
            </a:extLst>
          </p:cNvPr>
          <p:cNvSpPr/>
          <p:nvPr/>
        </p:nvSpPr>
        <p:spPr>
          <a:xfrm>
            <a:off x="576260" y="383118"/>
            <a:ext cx="11009286" cy="1502831"/>
          </a:xfrm>
          <a:prstGeom prst="roundRect">
            <a:avLst/>
          </a:prstGeom>
          <a:solidFill>
            <a:schemeClr val="bg1"/>
          </a:solidFill>
          <a:ln w="28575">
            <a:solidFill>
              <a:srgbClr val="FFC000"/>
            </a:solid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prstClr val="black"/>
                </a:solidFill>
                <a:effectLst/>
                <a:uLnTx/>
                <a:uFillTx/>
                <a:latin typeface="Calibri" panose="020F0502020204030204"/>
                <a:ea typeface="+mn-ea"/>
                <a:cs typeface="+mn-cs"/>
              </a:rPr>
              <a:t>Khuyên Sơn nên tham gia cùng các bạn và rủ các bạn về nhà mình chơi, trò chuyện, thăm hỏi ông.</a:t>
            </a:r>
          </a:p>
        </p:txBody>
      </p:sp>
      <p:pic>
        <p:nvPicPr>
          <p:cNvPr id="3" name="Picture 2">
            <a:extLst>
              <a:ext uri="{FF2B5EF4-FFF2-40B4-BE49-F238E27FC236}">
                <a16:creationId xmlns:a16="http://schemas.microsoft.com/office/drawing/2014/main" id="{34891090-E725-8098-DC46-AA9228CD0782}"/>
              </a:ext>
            </a:extLst>
          </p:cNvPr>
          <p:cNvPicPr>
            <a:picLocks noChangeAspect="1"/>
          </p:cNvPicPr>
          <p:nvPr/>
        </p:nvPicPr>
        <p:blipFill>
          <a:blip r:embed="rId5"/>
          <a:stretch>
            <a:fillRect/>
          </a:stretch>
        </p:blipFill>
        <p:spPr>
          <a:xfrm>
            <a:off x="7534275" y="2419350"/>
            <a:ext cx="4248150" cy="3771900"/>
          </a:xfrm>
          <a:prstGeom prst="rect">
            <a:avLst/>
          </a:prstGeom>
        </p:spPr>
      </p:pic>
    </p:spTree>
    <p:extLst>
      <p:ext uri="{BB962C8B-B14F-4D97-AF65-F5344CB8AC3E}">
        <p14:creationId xmlns:p14="http://schemas.microsoft.com/office/powerpoint/2010/main" val="1497249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94" y="0"/>
            <a:ext cx="12222194" cy="6858000"/>
          </a:xfrm>
          <a:prstGeom prst="rect">
            <a:avLst/>
          </a:prstGeom>
        </p:spPr>
      </p:pic>
      <p:pic>
        <p:nvPicPr>
          <p:cNvPr id="10" name="Picture 9">
            <a:extLst>
              <a:ext uri="{FF2B5EF4-FFF2-40B4-BE49-F238E27FC236}">
                <a16:creationId xmlns:a16="http://schemas.microsoft.com/office/drawing/2014/main" id="{1C148B2E-4360-4AC7-A726-78AF7D5D1472}"/>
              </a:ext>
            </a:extLst>
          </p:cNvPr>
          <p:cNvPicPr>
            <a:picLocks noChangeAspect="1"/>
          </p:cNvPicPr>
          <p:nvPr/>
        </p:nvPicPr>
        <p:blipFill>
          <a:blip r:embed="rId4"/>
          <a:stretch>
            <a:fillRect/>
          </a:stretch>
        </p:blipFill>
        <p:spPr>
          <a:xfrm>
            <a:off x="576260" y="3429000"/>
            <a:ext cx="2258865" cy="3339350"/>
          </a:xfrm>
          <a:prstGeom prst="rect">
            <a:avLst/>
          </a:prstGeom>
        </p:spPr>
      </p:pic>
      <p:sp>
        <p:nvSpPr>
          <p:cNvPr id="4" name="Rounded Rectangle 9">
            <a:extLst>
              <a:ext uri="{FF2B5EF4-FFF2-40B4-BE49-F238E27FC236}">
                <a16:creationId xmlns:a16="http://schemas.microsoft.com/office/drawing/2014/main" id="{57E9AE13-A5C2-1F25-E1FE-1AB61B674AA4}"/>
              </a:ext>
            </a:extLst>
          </p:cNvPr>
          <p:cNvSpPr/>
          <p:nvPr/>
        </p:nvSpPr>
        <p:spPr>
          <a:xfrm>
            <a:off x="390525" y="383118"/>
            <a:ext cx="11525250" cy="1855257"/>
          </a:xfrm>
          <a:prstGeom prst="roundRect">
            <a:avLst/>
          </a:prstGeom>
          <a:solidFill>
            <a:schemeClr val="bg1"/>
          </a:solidFill>
          <a:ln w="28575">
            <a:solidFill>
              <a:srgbClr val="FFC000"/>
            </a:solidFill>
          </a:ln>
        </p:spPr>
        <p:style>
          <a:lnRef idx="1">
            <a:schemeClr val="accent4"/>
          </a:lnRef>
          <a:fillRef idx="2">
            <a:schemeClr val="accent4"/>
          </a:fillRef>
          <a:effectRef idx="1">
            <a:schemeClr val="accent4"/>
          </a:effectRef>
          <a:fontRef idx="minor">
            <a:schemeClr val="dk1"/>
          </a:fontRef>
        </p:style>
        <p:txBody>
          <a:bodyPr rtlCol="0" anchor="ctr"/>
          <a:lstStyle/>
          <a:p>
            <a:pPr lvl="0" algn="just">
              <a:defRPr/>
            </a:pPr>
            <a:r>
              <a:rPr lang="vi-VN" sz="2800" b="1" dirty="0">
                <a:solidFill>
                  <a:prstClr val="black"/>
                </a:solidFill>
                <a:latin typeface="Calibri" panose="020F0502020204030204"/>
              </a:rPr>
              <a:t>Páo nên nói với bạn: Đất nước đã hoà bình rồi nhưng vẫn cần có những người lính bảo vệ đất nước, đề phòng nguy cơ chiến tranh có thể xảy ra. Mỗi người có một ước mơ khác nhau nhưng đều góp phần bảo vệ và dựng xây đất nước, gìn giữ, phát huy truyền thống của các thế hệ đi trước.</a:t>
            </a:r>
          </a:p>
        </p:txBody>
      </p:sp>
      <p:pic>
        <p:nvPicPr>
          <p:cNvPr id="2" name="Picture 1">
            <a:extLst>
              <a:ext uri="{FF2B5EF4-FFF2-40B4-BE49-F238E27FC236}">
                <a16:creationId xmlns:a16="http://schemas.microsoft.com/office/drawing/2014/main" id="{12F8A19A-A107-08CB-6E23-DE58DE6B6A05}"/>
              </a:ext>
            </a:extLst>
          </p:cNvPr>
          <p:cNvPicPr>
            <a:picLocks noChangeAspect="1"/>
          </p:cNvPicPr>
          <p:nvPr/>
        </p:nvPicPr>
        <p:blipFill>
          <a:blip r:embed="rId5"/>
          <a:stretch>
            <a:fillRect/>
          </a:stretch>
        </p:blipFill>
        <p:spPr>
          <a:xfrm>
            <a:off x="6610350" y="2524125"/>
            <a:ext cx="4800600" cy="3905250"/>
          </a:xfrm>
          <a:prstGeom prst="rect">
            <a:avLst/>
          </a:prstGeom>
        </p:spPr>
      </p:pic>
    </p:spTree>
    <p:extLst>
      <p:ext uri="{BB962C8B-B14F-4D97-AF65-F5344CB8AC3E}">
        <p14:creationId xmlns:p14="http://schemas.microsoft.com/office/powerpoint/2010/main" val="2712418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94" y="0"/>
            <a:ext cx="12222194" cy="6858000"/>
          </a:xfrm>
          <a:prstGeom prst="rect">
            <a:avLst/>
          </a:prstGeom>
        </p:spPr>
      </p:pic>
      <p:pic>
        <p:nvPicPr>
          <p:cNvPr id="10" name="Picture 9">
            <a:extLst>
              <a:ext uri="{FF2B5EF4-FFF2-40B4-BE49-F238E27FC236}">
                <a16:creationId xmlns:a16="http://schemas.microsoft.com/office/drawing/2014/main" id="{1C148B2E-4360-4AC7-A726-78AF7D5D1472}"/>
              </a:ext>
            </a:extLst>
          </p:cNvPr>
          <p:cNvPicPr>
            <a:picLocks noChangeAspect="1"/>
          </p:cNvPicPr>
          <p:nvPr/>
        </p:nvPicPr>
        <p:blipFill>
          <a:blip r:embed="rId4"/>
          <a:stretch>
            <a:fillRect/>
          </a:stretch>
        </p:blipFill>
        <p:spPr>
          <a:xfrm>
            <a:off x="576260" y="3429000"/>
            <a:ext cx="2258865" cy="3339350"/>
          </a:xfrm>
          <a:prstGeom prst="rect">
            <a:avLst/>
          </a:prstGeom>
        </p:spPr>
      </p:pic>
      <p:sp>
        <p:nvSpPr>
          <p:cNvPr id="4" name="Rounded Rectangle 9">
            <a:extLst>
              <a:ext uri="{FF2B5EF4-FFF2-40B4-BE49-F238E27FC236}">
                <a16:creationId xmlns:a16="http://schemas.microsoft.com/office/drawing/2014/main" id="{57E9AE13-A5C2-1F25-E1FE-1AB61B674AA4}"/>
              </a:ext>
            </a:extLst>
          </p:cNvPr>
          <p:cNvSpPr/>
          <p:nvPr/>
        </p:nvSpPr>
        <p:spPr>
          <a:xfrm>
            <a:off x="257176" y="123825"/>
            <a:ext cx="11458574" cy="1819275"/>
          </a:xfrm>
          <a:prstGeom prst="roundRect">
            <a:avLst/>
          </a:prstGeom>
          <a:solidFill>
            <a:schemeClr val="bg1"/>
          </a:solidFill>
          <a:ln w="28575">
            <a:solidFill>
              <a:srgbClr val="FFC000"/>
            </a:solidFill>
          </a:ln>
        </p:spPr>
        <p:style>
          <a:lnRef idx="1">
            <a:schemeClr val="accent4"/>
          </a:lnRef>
          <a:fillRef idx="2">
            <a:schemeClr val="accent4"/>
          </a:fillRef>
          <a:effectRef idx="1">
            <a:schemeClr val="accent4"/>
          </a:effectRef>
          <a:fontRef idx="minor">
            <a:schemeClr val="dk1"/>
          </a:fontRef>
        </p:style>
        <p:txBody>
          <a:bodyPr rtlCol="0" anchor="ctr"/>
          <a:lstStyle/>
          <a:p>
            <a:pPr lvl="0" algn="just">
              <a:defRPr/>
            </a:pPr>
            <a:r>
              <a:rPr lang="vi-VN" sz="3000" b="1" dirty="0">
                <a:solidFill>
                  <a:prstClr val="black"/>
                </a:solidFill>
                <a:latin typeface="Calibri" panose="020F0502020204030204"/>
              </a:rPr>
              <a:t>Sử nên nói với các bạn: Nguồn tài trợ là có giới hạn, nhiều nơi còn khó khăn cần sự giúp đỡ của các nhà tài trợ. Vì vậy, không nên ỷ lại, trông chờ mà phải biết bảo vệ, gìn giữ cây cầu để dùng được dài lâu.</a:t>
            </a:r>
          </a:p>
        </p:txBody>
      </p:sp>
      <p:pic>
        <p:nvPicPr>
          <p:cNvPr id="3" name="Picture 2">
            <a:extLst>
              <a:ext uri="{FF2B5EF4-FFF2-40B4-BE49-F238E27FC236}">
                <a16:creationId xmlns:a16="http://schemas.microsoft.com/office/drawing/2014/main" id="{335E824A-F78D-D584-B8C5-F1E55641A8A9}"/>
              </a:ext>
            </a:extLst>
          </p:cNvPr>
          <p:cNvPicPr>
            <a:picLocks noChangeAspect="1"/>
          </p:cNvPicPr>
          <p:nvPr/>
        </p:nvPicPr>
        <p:blipFill>
          <a:blip r:embed="rId5"/>
          <a:stretch>
            <a:fillRect/>
          </a:stretch>
        </p:blipFill>
        <p:spPr>
          <a:xfrm>
            <a:off x="6938962" y="2009775"/>
            <a:ext cx="4486275" cy="4781550"/>
          </a:xfrm>
          <a:prstGeom prst="rect">
            <a:avLst/>
          </a:prstGeom>
        </p:spPr>
      </p:pic>
    </p:spTree>
    <p:extLst>
      <p:ext uri="{BB962C8B-B14F-4D97-AF65-F5344CB8AC3E}">
        <p14:creationId xmlns:p14="http://schemas.microsoft.com/office/powerpoint/2010/main" val="4203886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94" y="0"/>
            <a:ext cx="12222194" cy="6858000"/>
          </a:xfrm>
          <a:prstGeom prst="rect">
            <a:avLst/>
          </a:prstGeom>
        </p:spPr>
      </p:pic>
      <p:pic>
        <p:nvPicPr>
          <p:cNvPr id="10" name="Picture 9">
            <a:extLst>
              <a:ext uri="{FF2B5EF4-FFF2-40B4-BE49-F238E27FC236}">
                <a16:creationId xmlns:a16="http://schemas.microsoft.com/office/drawing/2014/main" id="{1C148B2E-4360-4AC7-A726-78AF7D5D1472}"/>
              </a:ext>
            </a:extLst>
          </p:cNvPr>
          <p:cNvPicPr>
            <a:picLocks noChangeAspect="1"/>
          </p:cNvPicPr>
          <p:nvPr/>
        </p:nvPicPr>
        <p:blipFill>
          <a:blip r:embed="rId4"/>
          <a:stretch>
            <a:fillRect/>
          </a:stretch>
        </p:blipFill>
        <p:spPr>
          <a:xfrm>
            <a:off x="576260" y="3429000"/>
            <a:ext cx="2258865" cy="3339350"/>
          </a:xfrm>
          <a:prstGeom prst="rect">
            <a:avLst/>
          </a:prstGeom>
        </p:spPr>
      </p:pic>
      <p:sp>
        <p:nvSpPr>
          <p:cNvPr id="4" name="Rounded Rectangle 9">
            <a:extLst>
              <a:ext uri="{FF2B5EF4-FFF2-40B4-BE49-F238E27FC236}">
                <a16:creationId xmlns:a16="http://schemas.microsoft.com/office/drawing/2014/main" id="{57E9AE13-A5C2-1F25-E1FE-1AB61B674AA4}"/>
              </a:ext>
            </a:extLst>
          </p:cNvPr>
          <p:cNvSpPr/>
          <p:nvPr/>
        </p:nvSpPr>
        <p:spPr>
          <a:xfrm>
            <a:off x="257176" y="123825"/>
            <a:ext cx="11458574" cy="2124075"/>
          </a:xfrm>
          <a:prstGeom prst="roundRect">
            <a:avLst/>
          </a:prstGeom>
          <a:solidFill>
            <a:schemeClr val="bg1"/>
          </a:solidFill>
          <a:ln w="28575">
            <a:solidFill>
              <a:srgbClr val="FFC000"/>
            </a:solidFill>
          </a:ln>
        </p:spPr>
        <p:style>
          <a:lnRef idx="1">
            <a:schemeClr val="accent4"/>
          </a:lnRef>
          <a:fillRef idx="2">
            <a:schemeClr val="accent4"/>
          </a:fillRef>
          <a:effectRef idx="1">
            <a:schemeClr val="accent4"/>
          </a:effectRef>
          <a:fontRef idx="minor">
            <a:schemeClr val="dk1"/>
          </a:fontRef>
        </p:style>
        <p:txBody>
          <a:bodyPr rtlCol="0" anchor="ctr"/>
          <a:lstStyle/>
          <a:p>
            <a:pPr lvl="0" algn="just">
              <a:defRPr/>
            </a:pPr>
            <a:r>
              <a:rPr lang="vi-VN" sz="3000" b="1" dirty="0">
                <a:solidFill>
                  <a:prstClr val="black"/>
                </a:solidFill>
                <a:latin typeface="Calibri" panose="020F0502020204030204"/>
              </a:rPr>
              <a:t> Thu nên nói với thầy, cô giáo và nhiều bạn hơn nữa để cùng chung tay giúp đỡ các em nhỏ. Thu có thể sắp xếp thời gian phù hợp để vừa học tốt vừa có thể chăm sóc, dạy dỗ các em nhỏ cùng với các bạn và gia đình bác Phú.</a:t>
            </a:r>
          </a:p>
        </p:txBody>
      </p:sp>
      <p:pic>
        <p:nvPicPr>
          <p:cNvPr id="2" name="Picture 1">
            <a:extLst>
              <a:ext uri="{FF2B5EF4-FFF2-40B4-BE49-F238E27FC236}">
                <a16:creationId xmlns:a16="http://schemas.microsoft.com/office/drawing/2014/main" id="{3D128829-B0C0-8AA4-044A-91E2DF346E42}"/>
              </a:ext>
            </a:extLst>
          </p:cNvPr>
          <p:cNvPicPr>
            <a:picLocks noChangeAspect="1"/>
          </p:cNvPicPr>
          <p:nvPr/>
        </p:nvPicPr>
        <p:blipFill>
          <a:blip r:embed="rId5"/>
          <a:stretch>
            <a:fillRect/>
          </a:stretch>
        </p:blipFill>
        <p:spPr>
          <a:xfrm>
            <a:off x="7724774" y="2376172"/>
            <a:ext cx="3952875" cy="4405627"/>
          </a:xfrm>
          <a:prstGeom prst="rect">
            <a:avLst/>
          </a:prstGeom>
        </p:spPr>
      </p:pic>
    </p:spTree>
    <p:extLst>
      <p:ext uri="{BB962C8B-B14F-4D97-AF65-F5344CB8AC3E}">
        <p14:creationId xmlns:p14="http://schemas.microsoft.com/office/powerpoint/2010/main" val="1139755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ộp Văn bản 5">
            <a:extLst>
              <a:ext uri="{FF2B5EF4-FFF2-40B4-BE49-F238E27FC236}">
                <a16:creationId xmlns:a16="http://schemas.microsoft.com/office/drawing/2014/main" id="{6FE2F463-EB49-8668-FAB9-66B8CB6219F8}"/>
              </a:ext>
            </a:extLst>
          </p:cNvPr>
          <p:cNvSpPr txBox="1"/>
          <p:nvPr/>
        </p:nvSpPr>
        <p:spPr>
          <a:xfrm>
            <a:off x="2118099" y="1522055"/>
            <a:ext cx="8139080" cy="1077218"/>
          </a:xfrm>
          <a:prstGeom prst="rect">
            <a:avLst/>
          </a:prstGeom>
          <a:noFill/>
          <a:effectLst>
            <a:glow rad="228600">
              <a:schemeClr val="bg1">
                <a:alpha val="40000"/>
              </a:schemeClr>
            </a:glow>
          </a:effectLst>
        </p:spPr>
        <p:txBody>
          <a:bodyPr wrap="square" rtlCol="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6400" b="0" i="0" u="none" strike="noStrike" kern="0" cap="none" spc="0" normalizeH="0" baseline="0" noProof="0" dirty="0" err="1">
                <a:ln>
                  <a:noFill/>
                </a:ln>
                <a:solidFill>
                  <a:srgbClr val="FFFFFF"/>
                </a:solidFill>
                <a:effectLst/>
                <a:uLnTx/>
                <a:uFillTx/>
                <a:latin typeface="Calibri"/>
                <a:ea typeface="+mn-ea"/>
                <a:cs typeface="Arial"/>
                <a:sym typeface="Arial"/>
              </a:rPr>
              <a:t>Bình</a:t>
            </a:r>
            <a:r>
              <a:rPr kumimoji="0" lang="en-US" sz="6400" b="0" i="0" u="none" strike="noStrike" kern="0" cap="none" spc="0" normalizeH="0" baseline="0" noProof="0" dirty="0">
                <a:ln>
                  <a:noFill/>
                </a:ln>
                <a:solidFill>
                  <a:srgbClr val="FFFFFF"/>
                </a:solidFill>
                <a:effectLst/>
                <a:uLnTx/>
                <a:uFillTx/>
                <a:latin typeface="Calibri"/>
                <a:ea typeface="+mn-ea"/>
                <a:cs typeface="Arial"/>
                <a:sym typeface="Arial"/>
              </a:rPr>
              <a:t> </a:t>
            </a:r>
            <a:r>
              <a:rPr kumimoji="0" lang="en-US" sz="6400" b="0" i="0" u="none" strike="noStrike" kern="0" cap="none" spc="0" normalizeH="0" baseline="0" noProof="0" dirty="0" err="1">
                <a:ln>
                  <a:noFill/>
                </a:ln>
                <a:solidFill>
                  <a:srgbClr val="FFFFFF"/>
                </a:solidFill>
                <a:effectLst/>
                <a:uLnTx/>
                <a:uFillTx/>
                <a:latin typeface="Calibri"/>
                <a:ea typeface="+mn-ea"/>
                <a:cs typeface="Arial"/>
                <a:sym typeface="Arial"/>
              </a:rPr>
              <a:t>Chọn</a:t>
            </a:r>
            <a:r>
              <a:rPr kumimoji="0" lang="en-US" sz="6400" b="0" i="0" u="none" strike="noStrike" kern="0" cap="none" spc="0" normalizeH="0" baseline="0" noProof="0" dirty="0">
                <a:ln>
                  <a:noFill/>
                </a:ln>
                <a:solidFill>
                  <a:srgbClr val="FFFFFF"/>
                </a:solidFill>
                <a:effectLst/>
                <a:uLnTx/>
                <a:uFillTx/>
                <a:latin typeface="Calibri"/>
                <a:ea typeface="+mn-ea"/>
                <a:cs typeface="Arial"/>
                <a:sym typeface="Arial"/>
              </a:rPr>
              <a:t> </a:t>
            </a:r>
            <a:r>
              <a:rPr kumimoji="0" lang="en-US" sz="6400" b="0" i="0" u="none" strike="noStrike" kern="0" cap="none" spc="0" normalizeH="0" baseline="0" noProof="0" dirty="0" err="1">
                <a:ln>
                  <a:noFill/>
                </a:ln>
                <a:solidFill>
                  <a:srgbClr val="FFFFFF"/>
                </a:solidFill>
                <a:effectLst/>
                <a:uLnTx/>
                <a:uFillTx/>
                <a:latin typeface="Calibri"/>
                <a:ea typeface="+mn-ea"/>
                <a:cs typeface="Arial"/>
                <a:sym typeface="Arial"/>
              </a:rPr>
              <a:t>Giải</a:t>
            </a:r>
            <a:r>
              <a:rPr kumimoji="0" lang="en-US" sz="6400" b="0" i="0" u="none" strike="noStrike" kern="0" cap="none" spc="0" normalizeH="0" baseline="0" noProof="0" dirty="0">
                <a:ln>
                  <a:noFill/>
                </a:ln>
                <a:solidFill>
                  <a:srgbClr val="FFFFFF"/>
                </a:solidFill>
                <a:effectLst/>
                <a:uLnTx/>
                <a:uFillTx/>
                <a:latin typeface="Calibri"/>
                <a:ea typeface="+mn-ea"/>
                <a:cs typeface="Arial"/>
                <a:sym typeface="Arial"/>
              </a:rPr>
              <a:t> </a:t>
            </a:r>
            <a:r>
              <a:rPr kumimoji="0" lang="en-US" sz="6400" b="0" i="0" u="none" strike="noStrike" kern="0" cap="none" spc="0" normalizeH="0" baseline="0" noProof="0" dirty="0" err="1">
                <a:ln>
                  <a:noFill/>
                </a:ln>
                <a:solidFill>
                  <a:srgbClr val="FFFFFF"/>
                </a:solidFill>
                <a:effectLst/>
                <a:uLnTx/>
                <a:uFillTx/>
                <a:latin typeface="Calibri"/>
                <a:ea typeface="+mn-ea"/>
                <a:cs typeface="Arial"/>
                <a:sym typeface="Arial"/>
              </a:rPr>
              <a:t>Thưởng</a:t>
            </a:r>
            <a:endParaRPr kumimoji="0" lang="en-US" sz="6400" b="0" i="0" u="none" strike="noStrike" kern="0" cap="none" spc="0" normalizeH="0" baseline="0" noProof="0" dirty="0">
              <a:ln>
                <a:noFill/>
              </a:ln>
              <a:solidFill>
                <a:srgbClr val="FFFFFF"/>
              </a:solidFill>
              <a:effectLst/>
              <a:uLnTx/>
              <a:uFillTx/>
              <a:latin typeface="Calibri"/>
              <a:ea typeface="+mn-ea"/>
              <a:cs typeface="Arial"/>
              <a:sym typeface="Arial"/>
            </a:endParaRPr>
          </a:p>
        </p:txBody>
      </p:sp>
      <p:grpSp>
        <p:nvGrpSpPr>
          <p:cNvPr id="7" name="Nhóm 6">
            <a:extLst>
              <a:ext uri="{FF2B5EF4-FFF2-40B4-BE49-F238E27FC236}">
                <a16:creationId xmlns:a16="http://schemas.microsoft.com/office/drawing/2014/main" id="{EC9F3F46-0B83-5F5C-C310-547A768B191C}"/>
              </a:ext>
            </a:extLst>
          </p:cNvPr>
          <p:cNvGrpSpPr/>
          <p:nvPr/>
        </p:nvGrpSpPr>
        <p:grpSpPr>
          <a:xfrm>
            <a:off x="1870721" y="3056797"/>
            <a:ext cx="5756726" cy="1049684"/>
            <a:chOff x="549893" y="2088191"/>
            <a:chExt cx="3707608" cy="787263"/>
          </a:xfrm>
        </p:grpSpPr>
        <p:pic>
          <p:nvPicPr>
            <p:cNvPr id="8" name="Picture 9">
              <a:extLst>
                <a:ext uri="{FF2B5EF4-FFF2-40B4-BE49-F238E27FC236}">
                  <a16:creationId xmlns:a16="http://schemas.microsoft.com/office/drawing/2014/main" id="{32D3F7A8-9F7E-832A-4A43-C0236E445DA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549893" y="2088191"/>
              <a:ext cx="3707608" cy="787263"/>
            </a:xfrm>
            <a:prstGeom prst="rect">
              <a:avLst/>
            </a:prstGeom>
          </p:spPr>
        </p:pic>
        <p:sp>
          <p:nvSpPr>
            <p:cNvPr id="9" name="Hộp Văn bản 8">
              <a:extLst>
                <a:ext uri="{FF2B5EF4-FFF2-40B4-BE49-F238E27FC236}">
                  <a16:creationId xmlns:a16="http://schemas.microsoft.com/office/drawing/2014/main" id="{9C048FE8-4BDC-17E0-6D1B-B79CCB10DA11}"/>
                </a:ext>
              </a:extLst>
            </p:cNvPr>
            <p:cNvSpPr txBox="1"/>
            <p:nvPr/>
          </p:nvSpPr>
          <p:spPr>
            <a:xfrm>
              <a:off x="736987" y="2103780"/>
              <a:ext cx="3352374" cy="523220"/>
            </a:xfrm>
            <a:prstGeom prst="rect">
              <a:avLst/>
            </a:prstGeom>
            <a:noFill/>
          </p:spPr>
          <p:txBody>
            <a:bodyPr wrap="square" rtlCol="0">
              <a:prstTxWarp prst="textChevron">
                <a:avLst/>
              </a:prstTxWarp>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3733" b="1" i="0" u="none" strike="noStrike" kern="0" cap="none" spc="0" normalizeH="0" baseline="0" noProof="0" dirty="0" err="1">
                  <a:ln>
                    <a:noFill/>
                  </a:ln>
                  <a:solidFill>
                    <a:srgbClr val="FFC000"/>
                  </a:solidFill>
                  <a:effectLst/>
                  <a:uLnTx/>
                  <a:uFillTx/>
                  <a:latin typeface="Calibri"/>
                  <a:ea typeface="+mn-ea"/>
                  <a:cs typeface="Arial"/>
                  <a:sym typeface="Arial"/>
                </a:rPr>
                <a:t>Diễn</a:t>
              </a:r>
              <a:r>
                <a:rPr kumimoji="0" lang="en-US" sz="3733" b="1" i="0" u="none" strike="noStrike" kern="0" cap="none" spc="0" normalizeH="0" baseline="0" noProof="0" dirty="0">
                  <a:ln>
                    <a:noFill/>
                  </a:ln>
                  <a:solidFill>
                    <a:srgbClr val="FFC000"/>
                  </a:solidFill>
                  <a:effectLst/>
                  <a:uLnTx/>
                  <a:uFillTx/>
                  <a:latin typeface="Calibri"/>
                  <a:ea typeface="+mn-ea"/>
                  <a:cs typeface="Arial"/>
                  <a:sym typeface="Arial"/>
                </a:rPr>
                <a:t> </a:t>
              </a:r>
              <a:r>
                <a:rPr kumimoji="0" lang="en-US" sz="3733" b="1" i="0" u="none" strike="noStrike" kern="0" cap="none" spc="0" normalizeH="0" baseline="0" noProof="0" dirty="0" err="1">
                  <a:ln>
                    <a:noFill/>
                  </a:ln>
                  <a:solidFill>
                    <a:srgbClr val="FFC000"/>
                  </a:solidFill>
                  <a:effectLst/>
                  <a:uLnTx/>
                  <a:uFillTx/>
                  <a:latin typeface="Calibri"/>
                  <a:ea typeface="+mn-ea"/>
                  <a:cs typeface="Arial"/>
                  <a:sym typeface="Arial"/>
                </a:rPr>
                <a:t>viên</a:t>
              </a:r>
              <a:r>
                <a:rPr kumimoji="0" lang="en-US" sz="3733" b="1" i="0" u="none" strike="noStrike" kern="0" cap="none" spc="0" normalizeH="0" baseline="0" noProof="0" dirty="0">
                  <a:ln>
                    <a:noFill/>
                  </a:ln>
                  <a:solidFill>
                    <a:srgbClr val="FFC000"/>
                  </a:solidFill>
                  <a:effectLst/>
                  <a:uLnTx/>
                  <a:uFillTx/>
                  <a:latin typeface="Calibri"/>
                  <a:ea typeface="+mn-ea"/>
                  <a:cs typeface="Arial"/>
                  <a:sym typeface="Arial"/>
                </a:rPr>
                <a:t> </a:t>
              </a:r>
              <a:r>
                <a:rPr kumimoji="0" lang="en-US" sz="3733" b="1" i="0" u="none" strike="noStrike" kern="0" cap="none" spc="0" normalizeH="0" baseline="0" noProof="0" dirty="0" err="1">
                  <a:ln>
                    <a:noFill/>
                  </a:ln>
                  <a:solidFill>
                    <a:srgbClr val="FFC000"/>
                  </a:solidFill>
                  <a:effectLst/>
                  <a:uLnTx/>
                  <a:uFillTx/>
                  <a:latin typeface="Calibri"/>
                  <a:ea typeface="+mn-ea"/>
                  <a:cs typeface="Arial"/>
                  <a:sym typeface="Arial"/>
                </a:rPr>
                <a:t>xuất</a:t>
              </a:r>
              <a:r>
                <a:rPr kumimoji="0" lang="en-US" sz="3733" b="1" i="0" u="none" strike="noStrike" kern="0" cap="none" spc="0" normalizeH="0" baseline="0" noProof="0" dirty="0">
                  <a:ln>
                    <a:noFill/>
                  </a:ln>
                  <a:solidFill>
                    <a:srgbClr val="FFC000"/>
                  </a:solidFill>
                  <a:effectLst/>
                  <a:uLnTx/>
                  <a:uFillTx/>
                  <a:latin typeface="Calibri"/>
                  <a:ea typeface="+mn-ea"/>
                  <a:cs typeface="Arial"/>
                  <a:sym typeface="Arial"/>
                </a:rPr>
                <a:t> </a:t>
              </a:r>
              <a:r>
                <a:rPr kumimoji="0" lang="en-US" sz="3733" b="1" i="0" u="none" strike="noStrike" kern="0" cap="none" spc="0" normalizeH="0" baseline="0" noProof="0" dirty="0" err="1">
                  <a:ln>
                    <a:noFill/>
                  </a:ln>
                  <a:solidFill>
                    <a:srgbClr val="FFC000"/>
                  </a:solidFill>
                  <a:effectLst/>
                  <a:uLnTx/>
                  <a:uFillTx/>
                  <a:latin typeface="Calibri"/>
                  <a:ea typeface="+mn-ea"/>
                  <a:cs typeface="Arial"/>
                  <a:sym typeface="Arial"/>
                </a:rPr>
                <a:t>sắc</a:t>
              </a:r>
              <a:r>
                <a:rPr kumimoji="0" lang="en-US" sz="3733" b="1" i="0" u="none" strike="noStrike" kern="0" cap="none" spc="0" normalizeH="0" baseline="0" noProof="0" dirty="0">
                  <a:ln>
                    <a:noFill/>
                  </a:ln>
                  <a:solidFill>
                    <a:srgbClr val="FFC000"/>
                  </a:solidFill>
                  <a:effectLst/>
                  <a:uLnTx/>
                  <a:uFillTx/>
                  <a:latin typeface="Calibri"/>
                  <a:ea typeface="+mn-ea"/>
                  <a:cs typeface="Arial"/>
                  <a:sym typeface="Arial"/>
                </a:rPr>
                <a:t> </a:t>
              </a:r>
              <a:r>
                <a:rPr kumimoji="0" lang="en-US" sz="3733" b="1" i="0" u="none" strike="noStrike" kern="0" cap="none" spc="0" normalizeH="0" baseline="0" noProof="0" dirty="0" err="1">
                  <a:ln>
                    <a:noFill/>
                  </a:ln>
                  <a:solidFill>
                    <a:srgbClr val="FFC000"/>
                  </a:solidFill>
                  <a:effectLst/>
                  <a:uLnTx/>
                  <a:uFillTx/>
                  <a:latin typeface="Calibri"/>
                  <a:ea typeface="+mn-ea"/>
                  <a:cs typeface="Arial"/>
                  <a:sym typeface="Arial"/>
                </a:rPr>
                <a:t>nhất</a:t>
              </a:r>
              <a:endParaRPr kumimoji="0" lang="en-US" sz="3733" b="1" i="0" u="none" strike="noStrike" kern="0" cap="none" spc="0" normalizeH="0" baseline="0" noProof="0" dirty="0">
                <a:ln>
                  <a:noFill/>
                </a:ln>
                <a:solidFill>
                  <a:srgbClr val="FFC000"/>
                </a:solidFill>
                <a:effectLst/>
                <a:uLnTx/>
                <a:uFillTx/>
                <a:latin typeface="Calibri"/>
                <a:ea typeface="+mn-ea"/>
                <a:cs typeface="Arial"/>
                <a:sym typeface="Arial"/>
              </a:endParaRPr>
            </a:p>
          </p:txBody>
        </p:sp>
      </p:grpSp>
      <p:grpSp>
        <p:nvGrpSpPr>
          <p:cNvPr id="10" name="Nhóm 9">
            <a:extLst>
              <a:ext uri="{FF2B5EF4-FFF2-40B4-BE49-F238E27FC236}">
                <a16:creationId xmlns:a16="http://schemas.microsoft.com/office/drawing/2014/main" id="{6B1542E9-291E-6094-1E3D-3181F0E4F0DD}"/>
              </a:ext>
            </a:extLst>
          </p:cNvPr>
          <p:cNvGrpSpPr/>
          <p:nvPr/>
        </p:nvGrpSpPr>
        <p:grpSpPr>
          <a:xfrm>
            <a:off x="667656" y="4335841"/>
            <a:ext cx="8640923" cy="1049684"/>
            <a:chOff x="-514976" y="2088191"/>
            <a:chExt cx="5612130" cy="787263"/>
          </a:xfrm>
        </p:grpSpPr>
        <p:pic>
          <p:nvPicPr>
            <p:cNvPr id="11" name="Picture 9">
              <a:extLst>
                <a:ext uri="{FF2B5EF4-FFF2-40B4-BE49-F238E27FC236}">
                  <a16:creationId xmlns:a16="http://schemas.microsoft.com/office/drawing/2014/main" id="{BBB57ADE-C960-9EE0-6E6F-2B7A365E694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514976" y="2088191"/>
              <a:ext cx="5612130" cy="787263"/>
            </a:xfrm>
            <a:prstGeom prst="rect">
              <a:avLst/>
            </a:prstGeom>
          </p:spPr>
        </p:pic>
        <p:sp>
          <p:nvSpPr>
            <p:cNvPr id="12" name="Hộp Văn bản 11">
              <a:extLst>
                <a:ext uri="{FF2B5EF4-FFF2-40B4-BE49-F238E27FC236}">
                  <a16:creationId xmlns:a16="http://schemas.microsoft.com/office/drawing/2014/main" id="{8659944A-1F2B-7ABB-C400-6AC59686F842}"/>
                </a:ext>
              </a:extLst>
            </p:cNvPr>
            <p:cNvSpPr txBox="1"/>
            <p:nvPr/>
          </p:nvSpPr>
          <p:spPr>
            <a:xfrm>
              <a:off x="-95374" y="2163370"/>
              <a:ext cx="4912006" cy="523220"/>
            </a:xfrm>
            <a:prstGeom prst="rect">
              <a:avLst/>
            </a:prstGeom>
            <a:noFill/>
          </p:spPr>
          <p:txBody>
            <a:bodyPr wrap="square" rtlCol="0">
              <a:prstTxWarp prst="textPlain">
                <a:avLst/>
              </a:prstTxWarp>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3733" b="1" i="0" u="none" strike="noStrike" kern="0" cap="none" spc="0" normalizeH="0" baseline="0" noProof="0" dirty="0" err="1">
                  <a:ln>
                    <a:noFill/>
                  </a:ln>
                  <a:solidFill>
                    <a:srgbClr val="FFC000"/>
                  </a:solidFill>
                  <a:effectLst/>
                  <a:uLnTx/>
                  <a:uFillTx/>
                  <a:latin typeface="Calibri"/>
                  <a:ea typeface="+mn-ea"/>
                  <a:cs typeface="Arial"/>
                  <a:sym typeface="Arial"/>
                </a:rPr>
                <a:t>Nhóm</a:t>
              </a:r>
              <a:r>
                <a:rPr kumimoji="0" lang="en-US" sz="3733" b="1" i="0" u="none" strike="noStrike" kern="0" cap="none" spc="0" normalizeH="0" baseline="0" noProof="0" dirty="0">
                  <a:ln>
                    <a:noFill/>
                  </a:ln>
                  <a:solidFill>
                    <a:srgbClr val="FFC000"/>
                  </a:solidFill>
                  <a:effectLst/>
                  <a:uLnTx/>
                  <a:uFillTx/>
                  <a:latin typeface="Calibri"/>
                  <a:ea typeface="+mn-ea"/>
                  <a:cs typeface="Arial"/>
                  <a:sym typeface="Arial"/>
                </a:rPr>
                <a:t> </a:t>
              </a:r>
              <a:r>
                <a:rPr kumimoji="0" lang="en-US" sz="3733" b="1" i="0" u="none" strike="noStrike" kern="0" cap="none" spc="0" normalizeH="0" baseline="0" noProof="0" dirty="0" err="1">
                  <a:ln>
                    <a:noFill/>
                  </a:ln>
                  <a:solidFill>
                    <a:srgbClr val="FFC000"/>
                  </a:solidFill>
                  <a:effectLst/>
                  <a:uLnTx/>
                  <a:uFillTx/>
                  <a:latin typeface="Calibri"/>
                  <a:ea typeface="+mn-ea"/>
                  <a:cs typeface="Arial"/>
                  <a:sym typeface="Arial"/>
                </a:rPr>
                <a:t>giải</a:t>
              </a:r>
              <a:r>
                <a:rPr kumimoji="0" lang="en-US" sz="3733" b="1" i="0" u="none" strike="noStrike" kern="0" cap="none" spc="0" normalizeH="0" baseline="0" noProof="0" dirty="0">
                  <a:ln>
                    <a:noFill/>
                  </a:ln>
                  <a:solidFill>
                    <a:srgbClr val="FFC000"/>
                  </a:solidFill>
                  <a:effectLst/>
                  <a:uLnTx/>
                  <a:uFillTx/>
                  <a:latin typeface="Calibri"/>
                  <a:ea typeface="+mn-ea"/>
                  <a:cs typeface="Arial"/>
                  <a:sym typeface="Arial"/>
                </a:rPr>
                <a:t> </a:t>
              </a:r>
              <a:r>
                <a:rPr kumimoji="0" lang="en-US" sz="3733" b="1" i="0" u="none" strike="noStrike" kern="0" cap="none" spc="0" normalizeH="0" baseline="0" noProof="0" dirty="0" err="1">
                  <a:ln>
                    <a:noFill/>
                  </a:ln>
                  <a:solidFill>
                    <a:srgbClr val="FFC000"/>
                  </a:solidFill>
                  <a:effectLst/>
                  <a:uLnTx/>
                  <a:uFillTx/>
                  <a:latin typeface="Calibri"/>
                  <a:ea typeface="+mn-ea"/>
                  <a:cs typeface="Arial"/>
                  <a:sym typeface="Arial"/>
                </a:rPr>
                <a:t>quyết</a:t>
              </a:r>
              <a:r>
                <a:rPr kumimoji="0" lang="en-US" sz="3733" b="1" i="0" u="none" strike="noStrike" kern="0" cap="none" spc="0" normalizeH="0" baseline="0" noProof="0" dirty="0">
                  <a:ln>
                    <a:noFill/>
                  </a:ln>
                  <a:solidFill>
                    <a:srgbClr val="FFC000"/>
                  </a:solidFill>
                  <a:effectLst/>
                  <a:uLnTx/>
                  <a:uFillTx/>
                  <a:latin typeface="Calibri"/>
                  <a:ea typeface="+mn-ea"/>
                  <a:cs typeface="Arial"/>
                  <a:sym typeface="Arial"/>
                </a:rPr>
                <a:t> </a:t>
              </a:r>
              <a:r>
                <a:rPr kumimoji="0" lang="en-US" sz="3733" b="1" i="0" u="none" strike="noStrike" kern="0" cap="none" spc="0" normalizeH="0" baseline="0" noProof="0" dirty="0" err="1">
                  <a:ln>
                    <a:noFill/>
                  </a:ln>
                  <a:solidFill>
                    <a:srgbClr val="FFC000"/>
                  </a:solidFill>
                  <a:effectLst/>
                  <a:uLnTx/>
                  <a:uFillTx/>
                  <a:latin typeface="Calibri"/>
                  <a:ea typeface="+mn-ea"/>
                  <a:cs typeface="Arial"/>
                  <a:sym typeface="Arial"/>
                </a:rPr>
                <a:t>tình</a:t>
              </a:r>
              <a:r>
                <a:rPr kumimoji="0" lang="en-US" sz="3733" b="1" i="0" u="none" strike="noStrike" kern="0" cap="none" spc="0" normalizeH="0" baseline="0" noProof="0" dirty="0">
                  <a:ln>
                    <a:noFill/>
                  </a:ln>
                  <a:solidFill>
                    <a:srgbClr val="FFC000"/>
                  </a:solidFill>
                  <a:effectLst/>
                  <a:uLnTx/>
                  <a:uFillTx/>
                  <a:latin typeface="Calibri"/>
                  <a:ea typeface="+mn-ea"/>
                  <a:cs typeface="Arial"/>
                  <a:sym typeface="Arial"/>
                </a:rPr>
                <a:t> </a:t>
              </a:r>
              <a:r>
                <a:rPr kumimoji="0" lang="en-US" sz="3733" b="1" i="0" u="none" strike="noStrike" kern="0" cap="none" spc="0" normalizeH="0" baseline="0" noProof="0" dirty="0" err="1">
                  <a:ln>
                    <a:noFill/>
                  </a:ln>
                  <a:solidFill>
                    <a:srgbClr val="FFC000"/>
                  </a:solidFill>
                  <a:effectLst/>
                  <a:uLnTx/>
                  <a:uFillTx/>
                  <a:latin typeface="Calibri"/>
                  <a:ea typeface="+mn-ea"/>
                  <a:cs typeface="Arial"/>
                  <a:sym typeface="Arial"/>
                </a:rPr>
                <a:t>huống</a:t>
              </a:r>
              <a:r>
                <a:rPr kumimoji="0" lang="en-US" sz="3733" b="1" i="0" u="none" strike="noStrike" kern="0" cap="none" spc="0" normalizeH="0" baseline="0" noProof="0" dirty="0">
                  <a:ln>
                    <a:noFill/>
                  </a:ln>
                  <a:solidFill>
                    <a:srgbClr val="FFC000"/>
                  </a:solidFill>
                  <a:effectLst/>
                  <a:uLnTx/>
                  <a:uFillTx/>
                  <a:latin typeface="Calibri"/>
                  <a:ea typeface="+mn-ea"/>
                  <a:cs typeface="Arial"/>
                  <a:sym typeface="Arial"/>
                </a:rPr>
                <a:t> hay </a:t>
              </a:r>
              <a:r>
                <a:rPr kumimoji="0" lang="en-US" sz="3733" b="1" i="0" u="none" strike="noStrike" kern="0" cap="none" spc="0" normalizeH="0" baseline="0" noProof="0" dirty="0" err="1">
                  <a:ln>
                    <a:noFill/>
                  </a:ln>
                  <a:solidFill>
                    <a:srgbClr val="FFC000"/>
                  </a:solidFill>
                  <a:effectLst/>
                  <a:uLnTx/>
                  <a:uFillTx/>
                  <a:latin typeface="Calibri"/>
                  <a:ea typeface="+mn-ea"/>
                  <a:cs typeface="Arial"/>
                  <a:sym typeface="Arial"/>
                </a:rPr>
                <a:t>nhất</a:t>
              </a:r>
              <a:endParaRPr kumimoji="0" lang="en-US" sz="3733" b="1" i="0" u="none" strike="noStrike" kern="0" cap="none" spc="0" normalizeH="0" baseline="0" noProof="0" dirty="0">
                <a:ln>
                  <a:noFill/>
                </a:ln>
                <a:solidFill>
                  <a:srgbClr val="FFC000"/>
                </a:solidFill>
                <a:effectLst/>
                <a:uLnTx/>
                <a:uFillTx/>
                <a:latin typeface="Calibri"/>
                <a:ea typeface="+mn-ea"/>
                <a:cs typeface="Arial"/>
                <a:sym typeface="Arial"/>
              </a:endParaRPr>
            </a:p>
          </p:txBody>
        </p:sp>
      </p:grpSp>
      <p:pic>
        <p:nvPicPr>
          <p:cNvPr id="13" name="Picture 18">
            <a:extLst>
              <a:ext uri="{FF2B5EF4-FFF2-40B4-BE49-F238E27FC236}">
                <a16:creationId xmlns:a16="http://schemas.microsoft.com/office/drawing/2014/main" id="{E2B192E1-053C-C104-D266-C612E98BE97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965535">
            <a:off x="7263323" y="2715369"/>
            <a:ext cx="348563" cy="327015"/>
          </a:xfrm>
          <a:prstGeom prst="rect">
            <a:avLst/>
          </a:prstGeom>
        </p:spPr>
      </p:pic>
      <p:pic>
        <p:nvPicPr>
          <p:cNvPr id="14" name="Picture 18">
            <a:extLst>
              <a:ext uri="{FF2B5EF4-FFF2-40B4-BE49-F238E27FC236}">
                <a16:creationId xmlns:a16="http://schemas.microsoft.com/office/drawing/2014/main" id="{6E7E8163-894C-C6AC-92F6-5F464001FA1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965535">
            <a:off x="9144194" y="1080451"/>
            <a:ext cx="456113" cy="427917"/>
          </a:xfrm>
          <a:prstGeom prst="rect">
            <a:avLst/>
          </a:prstGeom>
        </p:spPr>
      </p:pic>
      <p:pic>
        <p:nvPicPr>
          <p:cNvPr id="15" name="Picture 18">
            <a:extLst>
              <a:ext uri="{FF2B5EF4-FFF2-40B4-BE49-F238E27FC236}">
                <a16:creationId xmlns:a16="http://schemas.microsoft.com/office/drawing/2014/main" id="{A7503FF2-D851-4163-21C2-08E49D43EFBB}"/>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965535">
            <a:off x="847013" y="4222120"/>
            <a:ext cx="456113" cy="427917"/>
          </a:xfrm>
          <a:prstGeom prst="rect">
            <a:avLst/>
          </a:prstGeom>
        </p:spPr>
      </p:pic>
      <p:pic>
        <p:nvPicPr>
          <p:cNvPr id="16" name="Picture 18">
            <a:extLst>
              <a:ext uri="{FF2B5EF4-FFF2-40B4-BE49-F238E27FC236}">
                <a16:creationId xmlns:a16="http://schemas.microsoft.com/office/drawing/2014/main" id="{A9888551-5426-0040-4CAC-B78D3966023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965535">
            <a:off x="8072911" y="2484323"/>
            <a:ext cx="360952" cy="338639"/>
          </a:xfrm>
          <a:prstGeom prst="rect">
            <a:avLst/>
          </a:prstGeom>
        </p:spPr>
      </p:pic>
      <p:pic>
        <p:nvPicPr>
          <p:cNvPr id="17" name="Picture 18">
            <a:extLst>
              <a:ext uri="{FF2B5EF4-FFF2-40B4-BE49-F238E27FC236}">
                <a16:creationId xmlns:a16="http://schemas.microsoft.com/office/drawing/2014/main" id="{416B7FAC-6CCC-475A-418C-58FD0DB8D68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965535">
            <a:off x="1891082" y="2801556"/>
            <a:ext cx="456113" cy="427917"/>
          </a:xfrm>
          <a:prstGeom prst="rect">
            <a:avLst/>
          </a:prstGeom>
        </p:spPr>
      </p:pic>
      <p:grpSp>
        <p:nvGrpSpPr>
          <p:cNvPr id="23" name="Nhóm 22">
            <a:extLst>
              <a:ext uri="{FF2B5EF4-FFF2-40B4-BE49-F238E27FC236}">
                <a16:creationId xmlns:a16="http://schemas.microsoft.com/office/drawing/2014/main" id="{BAE0CC85-7091-BCCC-D49E-C4A894B7012F}"/>
              </a:ext>
            </a:extLst>
          </p:cNvPr>
          <p:cNvGrpSpPr/>
          <p:nvPr/>
        </p:nvGrpSpPr>
        <p:grpSpPr>
          <a:xfrm>
            <a:off x="7813632" y="2438677"/>
            <a:ext cx="3970995" cy="4101859"/>
            <a:chOff x="5860224" y="1829008"/>
            <a:chExt cx="2978246" cy="3076394"/>
          </a:xfrm>
        </p:grpSpPr>
        <p:grpSp>
          <p:nvGrpSpPr>
            <p:cNvPr id="21" name="Nhóm 20">
              <a:extLst>
                <a:ext uri="{FF2B5EF4-FFF2-40B4-BE49-F238E27FC236}">
                  <a16:creationId xmlns:a16="http://schemas.microsoft.com/office/drawing/2014/main" id="{53CC7099-BFD9-7F2A-F5C0-333F76A3F4D1}"/>
                </a:ext>
              </a:extLst>
            </p:cNvPr>
            <p:cNvGrpSpPr/>
            <p:nvPr/>
          </p:nvGrpSpPr>
          <p:grpSpPr>
            <a:xfrm>
              <a:off x="5860224" y="1829008"/>
              <a:ext cx="2978246" cy="3076394"/>
              <a:chOff x="5860224" y="1852391"/>
              <a:chExt cx="2978246" cy="3076394"/>
            </a:xfrm>
          </p:grpSpPr>
          <p:pic>
            <p:nvPicPr>
              <p:cNvPr id="18" name="Hình ảnh 17">
                <a:extLst>
                  <a:ext uri="{FF2B5EF4-FFF2-40B4-BE49-F238E27FC236}">
                    <a16:creationId xmlns:a16="http://schemas.microsoft.com/office/drawing/2014/main" id="{8AF5AC5C-A6F6-8F18-8F1C-A2A4F9C3D5B1}"/>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foregroundMark x1="35942" y1="17093" x2="36422" y2="19649"/>
                          </a14:backgroundRemoval>
                        </a14:imgEffect>
                      </a14:imgLayer>
                    </a14:imgProps>
                  </a:ext>
                </a:extLst>
              </a:blip>
              <a:stretch>
                <a:fillRect/>
              </a:stretch>
            </p:blipFill>
            <p:spPr>
              <a:xfrm>
                <a:off x="5860224" y="1852391"/>
                <a:ext cx="2978246" cy="3076394"/>
              </a:xfrm>
              <a:prstGeom prst="rect">
                <a:avLst/>
              </a:prstGeom>
            </p:spPr>
          </p:pic>
          <p:sp>
            <p:nvSpPr>
              <p:cNvPr id="20" name="Hình chữ nhật 19">
                <a:extLst>
                  <a:ext uri="{FF2B5EF4-FFF2-40B4-BE49-F238E27FC236}">
                    <a16:creationId xmlns:a16="http://schemas.microsoft.com/office/drawing/2014/main" id="{3A4305B2-BD18-B070-22A8-250F931EF28B}"/>
                  </a:ext>
                </a:extLst>
              </p:cNvPr>
              <p:cNvSpPr/>
              <p:nvPr/>
            </p:nvSpPr>
            <p:spPr>
              <a:xfrm>
                <a:off x="6981435" y="4122420"/>
                <a:ext cx="735824" cy="2148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FFFFFF"/>
                  </a:solidFill>
                  <a:effectLst/>
                  <a:uLnTx/>
                  <a:uFillTx/>
                  <a:latin typeface="Calibri"/>
                  <a:ea typeface="+mn-ea"/>
                  <a:cs typeface="+mn-cs"/>
                  <a:sym typeface="Arial"/>
                </a:endParaRPr>
              </a:p>
            </p:txBody>
          </p:sp>
        </p:grpSp>
        <p:sp>
          <p:nvSpPr>
            <p:cNvPr id="22" name="Hộp Văn bản 21">
              <a:extLst>
                <a:ext uri="{FF2B5EF4-FFF2-40B4-BE49-F238E27FC236}">
                  <a16:creationId xmlns:a16="http://schemas.microsoft.com/office/drawing/2014/main" id="{4911525B-7440-AD05-0A98-0F3BA3BBD667}"/>
                </a:ext>
              </a:extLst>
            </p:cNvPr>
            <p:cNvSpPr txBox="1"/>
            <p:nvPr/>
          </p:nvSpPr>
          <p:spPr>
            <a:xfrm>
              <a:off x="7124227" y="3984593"/>
              <a:ext cx="374018" cy="346249"/>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2400" b="0" i="0" u="none" strike="noStrike" kern="0" cap="none" spc="0" normalizeH="0" baseline="0" noProof="0" dirty="0">
                  <a:ln>
                    <a:noFill/>
                  </a:ln>
                  <a:solidFill>
                    <a:srgbClr val="FFFFFF"/>
                  </a:solidFill>
                  <a:effectLst/>
                  <a:uLnTx/>
                  <a:uFillTx/>
                  <a:latin typeface="Calibri"/>
                  <a:ea typeface="+mn-ea"/>
                  <a:cs typeface="Arial"/>
                  <a:sym typeface="Arial"/>
                </a:rPr>
                <a:t>…</a:t>
              </a:r>
            </a:p>
          </p:txBody>
        </p:sp>
      </p:grpSp>
    </p:spTree>
    <p:extLst>
      <p:ext uri="{BB962C8B-B14F-4D97-AF65-F5344CB8AC3E}">
        <p14:creationId xmlns:p14="http://schemas.microsoft.com/office/powerpoint/2010/main" val="533850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1000" fill="hold"/>
                                        <p:tgtEl>
                                          <p:spTgt spid="23"/>
                                        </p:tgtEl>
                                        <p:attrNameLst>
                                          <p:attrName>ppt_w</p:attrName>
                                        </p:attrNameLst>
                                      </p:cBhvr>
                                      <p:tavLst>
                                        <p:tav tm="0">
                                          <p:val>
                                            <p:strVal val="#ppt_w*0.70"/>
                                          </p:val>
                                        </p:tav>
                                        <p:tav tm="100000">
                                          <p:val>
                                            <p:strVal val="#ppt_w"/>
                                          </p:val>
                                        </p:tav>
                                      </p:tavLst>
                                    </p:anim>
                                    <p:anim calcmode="lin" valueType="num">
                                      <p:cBhvr>
                                        <p:cTn id="13" dur="1000" fill="hold"/>
                                        <p:tgtEl>
                                          <p:spTgt spid="23"/>
                                        </p:tgtEl>
                                        <p:attrNameLst>
                                          <p:attrName>ppt_h</p:attrName>
                                        </p:attrNameLst>
                                      </p:cBhvr>
                                      <p:tavLst>
                                        <p:tav tm="0">
                                          <p:val>
                                            <p:strVal val="#ppt_h"/>
                                          </p:val>
                                        </p:tav>
                                        <p:tav tm="100000">
                                          <p:val>
                                            <p:strVal val="#ppt_h"/>
                                          </p:val>
                                        </p:tav>
                                      </p:tavLst>
                                    </p:anim>
                                    <p:animEffect transition="in" filter="fade">
                                      <p:cBhvr>
                                        <p:cTn id="14" dur="1000"/>
                                        <p:tgtEl>
                                          <p:spTgt spid="23"/>
                                        </p:tgtEl>
                                      </p:cBhvr>
                                    </p:animEffect>
                                  </p:childTnLst>
                                </p:cTn>
                              </p:par>
                              <p:par>
                                <p:cTn id="15" presetID="26" presetClass="emph" presetSubtype="0" fill="hold" nodeType="withEffect">
                                  <p:stCondLst>
                                    <p:cond delay="0"/>
                                  </p:stCondLst>
                                  <p:childTnLst>
                                    <p:animEffect transition="out" filter="fade">
                                      <p:cBhvr>
                                        <p:cTn id="16" dur="1250" tmFilter="0, 0; .2, .5; .8, .5; 1, 0"/>
                                        <p:tgtEl>
                                          <p:spTgt spid="23"/>
                                        </p:tgtEl>
                                      </p:cBhvr>
                                    </p:animEffect>
                                    <p:animScale>
                                      <p:cBhvr>
                                        <p:cTn id="17" dur="625" autoRev="1" fill="hold"/>
                                        <p:tgtEl>
                                          <p:spTgt spid="23"/>
                                        </p:tgtEl>
                                      </p:cBhvr>
                                      <p:by x="105000" y="105000"/>
                                    </p:animScale>
                                  </p:childTnLst>
                                </p:cTn>
                              </p:par>
                              <p:par>
                                <p:cTn id="18" presetID="32" presetClass="emph" presetSubtype="0" fill="hold" nodeType="withEffect">
                                  <p:stCondLst>
                                    <p:cond delay="0"/>
                                  </p:stCondLst>
                                  <p:childTnLst>
                                    <p:animRot by="120000">
                                      <p:cBhvr>
                                        <p:cTn id="19" dur="1" fill="hold">
                                          <p:stCondLst>
                                            <p:cond delay="0"/>
                                          </p:stCondLst>
                                        </p:cTn>
                                        <p:tgtEl>
                                          <p:spTgt spid="23"/>
                                        </p:tgtEl>
                                        <p:attrNameLst>
                                          <p:attrName>r</p:attrName>
                                        </p:attrNameLst>
                                      </p:cBhvr>
                                    </p:animRot>
                                    <p:animRot by="-240000">
                                      <p:cBhvr>
                                        <p:cTn id="20" dur="2" fill="hold">
                                          <p:stCondLst>
                                            <p:cond delay="248"/>
                                          </p:stCondLst>
                                        </p:cTn>
                                        <p:tgtEl>
                                          <p:spTgt spid="23"/>
                                        </p:tgtEl>
                                        <p:attrNameLst>
                                          <p:attrName>r</p:attrName>
                                        </p:attrNameLst>
                                      </p:cBhvr>
                                    </p:animRot>
                                    <p:animRot by="240000">
                                      <p:cBhvr>
                                        <p:cTn id="21" dur="2" fill="hold">
                                          <p:stCondLst>
                                            <p:cond delay="496"/>
                                          </p:stCondLst>
                                        </p:cTn>
                                        <p:tgtEl>
                                          <p:spTgt spid="23"/>
                                        </p:tgtEl>
                                        <p:attrNameLst>
                                          <p:attrName>r</p:attrName>
                                        </p:attrNameLst>
                                      </p:cBhvr>
                                    </p:animRot>
                                    <p:animRot by="-240000">
                                      <p:cBhvr>
                                        <p:cTn id="22" dur="2" fill="hold">
                                          <p:stCondLst>
                                            <p:cond delay="744"/>
                                          </p:stCondLst>
                                        </p:cTn>
                                        <p:tgtEl>
                                          <p:spTgt spid="23"/>
                                        </p:tgtEl>
                                        <p:attrNameLst>
                                          <p:attrName>r</p:attrName>
                                        </p:attrNameLst>
                                      </p:cBhvr>
                                    </p:animRot>
                                    <p:animRot by="120000">
                                      <p:cBhvr>
                                        <p:cTn id="23" dur="2" fill="hold">
                                          <p:stCondLst>
                                            <p:cond delay="1249"/>
                                          </p:stCondLst>
                                        </p:cTn>
                                        <p:tgtEl>
                                          <p:spTgt spid="23"/>
                                        </p:tgtEl>
                                        <p:attrNameLst>
                                          <p:attrName>r</p:attrName>
                                        </p:attrNameLst>
                                      </p:cBhvr>
                                    </p:animRot>
                                  </p:childTnLst>
                                </p:cTn>
                              </p:par>
                              <p:par>
                                <p:cTn id="24" presetID="42" presetClass="entr" presetSubtype="0" fill="hold" nodeType="withEffect">
                                  <p:stCondLst>
                                    <p:cond delay="2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25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srcRect l="16051" t="13178"/>
          <a:stretch/>
        </p:blipFill>
        <p:spPr>
          <a:xfrm>
            <a:off x="-29029" y="1"/>
            <a:ext cx="1845836" cy="1524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32700" y="1803400"/>
            <a:ext cx="3937000" cy="3937000"/>
          </a:xfrm>
          <a:prstGeom prst="rect">
            <a:avLst/>
          </a:prstGeom>
        </p:spPr>
      </p:pic>
      <p:pic>
        <p:nvPicPr>
          <p:cNvPr id="5" name="Picture 4">
            <a:extLst>
              <a:ext uri="{FF2B5EF4-FFF2-40B4-BE49-F238E27FC236}">
                <a16:creationId xmlns:a16="http://schemas.microsoft.com/office/drawing/2014/main" id="{A7CEFCF6-96FE-888F-5583-B1AC51D277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65648" y="961774"/>
            <a:ext cx="7193903" cy="5791702"/>
          </a:xfrm>
          <a:prstGeom prst="rect">
            <a:avLst/>
          </a:prstGeom>
        </p:spPr>
      </p:pic>
    </p:spTree>
    <p:extLst>
      <p:ext uri="{BB962C8B-B14F-4D97-AF65-F5344CB8AC3E}">
        <p14:creationId xmlns:p14="http://schemas.microsoft.com/office/powerpoint/2010/main" val="35027260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E6F2963-6CA6-4A63-8AE8-A1BC99EBE3B7}"/>
              </a:ext>
            </a:extLst>
          </p:cNvPr>
          <p:cNvSpPr/>
          <p:nvPr/>
        </p:nvSpPr>
        <p:spPr>
          <a:xfrm>
            <a:off x="203200" y="177800"/>
            <a:ext cx="11658600" cy="64008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pic>
        <p:nvPicPr>
          <p:cNvPr id="19" name="Picture 18">
            <a:extLst>
              <a:ext uri="{FF2B5EF4-FFF2-40B4-BE49-F238E27FC236}">
                <a16:creationId xmlns:a16="http://schemas.microsoft.com/office/drawing/2014/main" id="{8740456B-C594-DBFB-FE85-4F45FAF07AAE}"/>
              </a:ext>
            </a:extLst>
          </p:cNvPr>
          <p:cNvPicPr>
            <a:picLocks noChangeAspect="1"/>
          </p:cNvPicPr>
          <p:nvPr/>
        </p:nvPicPr>
        <p:blipFill>
          <a:blip r:embed="rId2"/>
          <a:stretch>
            <a:fillRect/>
          </a:stretch>
        </p:blipFill>
        <p:spPr>
          <a:xfrm>
            <a:off x="-295275" y="377669"/>
            <a:ext cx="12192000" cy="3778561"/>
          </a:xfrm>
          <a:prstGeom prst="rect">
            <a:avLst/>
          </a:prstGeom>
        </p:spPr>
      </p:pic>
      <p:pic>
        <p:nvPicPr>
          <p:cNvPr id="20" name="Picture 19" descr="A picture containing toy, doll, vector graphics&#10;&#10;Description automatically generated">
            <a:extLst>
              <a:ext uri="{FF2B5EF4-FFF2-40B4-BE49-F238E27FC236}">
                <a16:creationId xmlns:a16="http://schemas.microsoft.com/office/drawing/2014/main" id="{2C56AD43-935C-7EDF-7A30-41FB49F2B6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8215" y="2143125"/>
            <a:ext cx="5083423" cy="4714875"/>
          </a:xfrm>
          <a:prstGeom prst="rect">
            <a:avLst/>
          </a:prstGeom>
        </p:spPr>
      </p:pic>
    </p:spTree>
    <p:extLst>
      <p:ext uri="{BB962C8B-B14F-4D97-AF65-F5344CB8AC3E}">
        <p14:creationId xmlns:p14="http://schemas.microsoft.com/office/powerpoint/2010/main" val="46638238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32" presetClass="emph" presetSubtype="0" repeatCount="3000" fill="hold" nodeType="withEffect">
                                  <p:stCondLst>
                                    <p:cond delay="0"/>
                                  </p:stCondLst>
                                  <p:childTnLst>
                                    <p:animRot by="120000">
                                      <p:cBhvr>
                                        <p:cTn id="11" dur="100" fill="hold">
                                          <p:stCondLst>
                                            <p:cond delay="0"/>
                                          </p:stCondLst>
                                        </p:cTn>
                                        <p:tgtEl>
                                          <p:spTgt spid="20"/>
                                        </p:tgtEl>
                                        <p:attrNameLst>
                                          <p:attrName>r</p:attrName>
                                        </p:attrNameLst>
                                      </p:cBhvr>
                                    </p:animRot>
                                    <p:animRot by="-240000">
                                      <p:cBhvr>
                                        <p:cTn id="12" dur="200" fill="hold">
                                          <p:stCondLst>
                                            <p:cond delay="200"/>
                                          </p:stCondLst>
                                        </p:cTn>
                                        <p:tgtEl>
                                          <p:spTgt spid="20"/>
                                        </p:tgtEl>
                                        <p:attrNameLst>
                                          <p:attrName>r</p:attrName>
                                        </p:attrNameLst>
                                      </p:cBhvr>
                                    </p:animRot>
                                    <p:animRot by="240000">
                                      <p:cBhvr>
                                        <p:cTn id="13" dur="200" fill="hold">
                                          <p:stCondLst>
                                            <p:cond delay="400"/>
                                          </p:stCondLst>
                                        </p:cTn>
                                        <p:tgtEl>
                                          <p:spTgt spid="20"/>
                                        </p:tgtEl>
                                        <p:attrNameLst>
                                          <p:attrName>r</p:attrName>
                                        </p:attrNameLst>
                                      </p:cBhvr>
                                    </p:animRot>
                                    <p:animRot by="-240000">
                                      <p:cBhvr>
                                        <p:cTn id="14" dur="200" fill="hold">
                                          <p:stCondLst>
                                            <p:cond delay="600"/>
                                          </p:stCondLst>
                                        </p:cTn>
                                        <p:tgtEl>
                                          <p:spTgt spid="20"/>
                                        </p:tgtEl>
                                        <p:attrNameLst>
                                          <p:attrName>r</p:attrName>
                                        </p:attrNameLst>
                                      </p:cBhvr>
                                    </p:animRot>
                                    <p:animRot by="120000">
                                      <p:cBhvr>
                                        <p:cTn id="15" dur="200" fill="hold">
                                          <p:stCondLst>
                                            <p:cond delay="8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134" y="0"/>
            <a:ext cx="3622206" cy="1957291"/>
          </a:xfrm>
          <a:prstGeom prst="rect">
            <a:avLst/>
          </a:prstGeom>
        </p:spPr>
      </p:pic>
      <p:pic>
        <p:nvPicPr>
          <p:cNvPr id="5" name="Picture 4"/>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47315" b="90278" l="9100" r="43300"/>
                    </a14:imgEffect>
                    <a14:imgEffect>
                      <a14:sharpenSoften amount="50000"/>
                    </a14:imgEffect>
                    <a14:imgEffect>
                      <a14:saturation sat="200000"/>
                    </a14:imgEffect>
                    <a14:imgEffect>
                      <a14:brightnessContrast contrast="-40000"/>
                    </a14:imgEffect>
                  </a14:imgLayer>
                </a14:imgProps>
              </a:ext>
              <a:ext uri="{28A0092B-C50C-407E-A947-70E740481C1C}">
                <a14:useLocalDpi xmlns:a14="http://schemas.microsoft.com/office/drawing/2010/main" val="0"/>
              </a:ext>
            </a:extLst>
          </a:blip>
          <a:srcRect l="5382" t="48182" r="56655" b="18805"/>
          <a:stretch/>
        </p:blipFill>
        <p:spPr>
          <a:xfrm>
            <a:off x="2385116" y="3410233"/>
            <a:ext cx="1195268" cy="1122531"/>
          </a:xfrm>
          <a:prstGeom prst="rect">
            <a:avLst/>
          </a:prstGeom>
        </p:spPr>
      </p:pic>
      <p:sp>
        <p:nvSpPr>
          <p:cNvPr id="6" name="Rounded Rectangle 5"/>
          <p:cNvSpPr/>
          <p:nvPr/>
        </p:nvSpPr>
        <p:spPr>
          <a:xfrm>
            <a:off x="2702376" y="5468527"/>
            <a:ext cx="662700" cy="478972"/>
          </a:xfrm>
          <a:prstGeom prst="roundRect">
            <a:avLst/>
          </a:prstGeom>
          <a:solidFill>
            <a:sysClr val="window" lastClr="FFFFFF"/>
          </a:solidFill>
          <a:ln w="12700" cap="flat" cmpd="sng" algn="ctr">
            <a:solidFill>
              <a:srgbClr val="70AD47"/>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prstClr val="black"/>
                </a:solidFill>
                <a:effectLst/>
                <a:uLnTx/>
                <a:uFillTx/>
                <a:latin typeface="Coiny" panose="02000903060500060000" pitchFamily="2" charset="0"/>
                <a:ea typeface="+mn-ea"/>
                <a:cs typeface="+mn-cs"/>
              </a:rPr>
              <a:t>1</a:t>
            </a:r>
          </a:p>
        </p:txBody>
      </p:sp>
      <p:pic>
        <p:nvPicPr>
          <p:cNvPr id="7" name="Picture 6"/>
          <p:cNvPicPr>
            <a:picLocks noChangeAspect="1"/>
          </p:cNvPicPr>
          <p:nvPr/>
        </p:nvPicPr>
        <p:blipFill rotWithShape="1">
          <a:blip r:embed="rId7">
            <a:extLst>
              <a:ext uri="{BEBA8EAE-BF5A-486C-A8C5-ECC9F3942E4B}">
                <a14:imgProps xmlns:a14="http://schemas.microsoft.com/office/drawing/2010/main">
                  <a14:imgLayer r:embed="rId8">
                    <a14:imgEffect>
                      <a14:backgroundRemoval t="0" b="17778" l="9800" r="23300"/>
                    </a14:imgEffect>
                    <a14:imgEffect>
                      <a14:sharpenSoften amount="25000"/>
                    </a14:imgEffect>
                  </a14:imgLayer>
                </a14:imgProps>
              </a:ext>
              <a:ext uri="{28A0092B-C50C-407E-A947-70E740481C1C}">
                <a14:useLocalDpi xmlns:a14="http://schemas.microsoft.com/office/drawing/2010/main" val="0"/>
              </a:ext>
            </a:extLst>
          </a:blip>
          <a:srcRect l="10200" r="75200" b="82037"/>
          <a:stretch/>
        </p:blipFill>
        <p:spPr>
          <a:xfrm>
            <a:off x="2405076" y="2484455"/>
            <a:ext cx="1472564" cy="2065679"/>
          </a:xfrm>
          <a:prstGeom prst="rect">
            <a:avLst/>
          </a:prstGeom>
        </p:spPr>
      </p:pic>
      <p:pic>
        <p:nvPicPr>
          <p:cNvPr id="8" name="Picture 7">
            <a:hlinkClick r:id="rId9" action="ppaction://hlinksldjump"/>
          </p:cNvPr>
          <p:cNvPicPr>
            <a:picLocks noChangeAspect="1"/>
          </p:cNvPicPr>
          <p:nvPr/>
        </p:nvPicPr>
        <p:blipFill rotWithShape="1">
          <a:blip r:embed="rId10" cstate="print">
            <a:extLst>
              <a:ext uri="{BEBA8EAE-BF5A-486C-A8C5-ECC9F3942E4B}">
                <a14:imgProps xmlns:a14="http://schemas.microsoft.com/office/drawing/2010/main">
                  <a14:imgLayer r:embed="rId11">
                    <a14:imgEffect>
                      <a14:backgroundRemoval t="56667" b="90278" l="24300" r="76800"/>
                    </a14:imgEffect>
                  </a14:imgLayer>
                </a14:imgProps>
              </a:ext>
              <a:ext uri="{28A0092B-C50C-407E-A947-70E740481C1C}">
                <a14:useLocalDpi xmlns:a14="http://schemas.microsoft.com/office/drawing/2010/main" val="0"/>
              </a:ext>
            </a:extLst>
          </a:blip>
          <a:srcRect l="32800" t="57777" r="30001" b="11483"/>
          <a:stretch/>
        </p:blipFill>
        <p:spPr>
          <a:xfrm>
            <a:off x="2339151" y="4420252"/>
            <a:ext cx="1362754" cy="993231"/>
          </a:xfrm>
          <a:prstGeom prst="rect">
            <a:avLst/>
          </a:prstGeom>
        </p:spPr>
      </p:pic>
      <p:pic>
        <p:nvPicPr>
          <p:cNvPr id="9" name="Picture 8"/>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47315" b="90278" l="9100" r="43300"/>
                    </a14:imgEffect>
                    <a14:imgEffect>
                      <a14:sharpenSoften amount="50000"/>
                    </a14:imgEffect>
                    <a14:imgEffect>
                      <a14:saturation sat="200000"/>
                    </a14:imgEffect>
                    <a14:imgEffect>
                      <a14:brightnessContrast contrast="-40000"/>
                    </a14:imgEffect>
                  </a14:imgLayer>
                </a14:imgProps>
              </a:ext>
              <a:ext uri="{28A0092B-C50C-407E-A947-70E740481C1C}">
                <a14:useLocalDpi xmlns:a14="http://schemas.microsoft.com/office/drawing/2010/main" val="0"/>
              </a:ext>
            </a:extLst>
          </a:blip>
          <a:srcRect l="5382" t="48182" r="56655" b="18805"/>
          <a:stretch/>
        </p:blipFill>
        <p:spPr>
          <a:xfrm>
            <a:off x="4434304" y="3410232"/>
            <a:ext cx="1195268" cy="1122531"/>
          </a:xfrm>
          <a:prstGeom prst="rect">
            <a:avLst/>
          </a:prstGeom>
        </p:spPr>
      </p:pic>
      <p:sp>
        <p:nvSpPr>
          <p:cNvPr id="10" name="Rounded Rectangle 9"/>
          <p:cNvSpPr/>
          <p:nvPr/>
        </p:nvSpPr>
        <p:spPr>
          <a:xfrm>
            <a:off x="4700588" y="5463718"/>
            <a:ext cx="662700" cy="478972"/>
          </a:xfrm>
          <a:prstGeom prst="roundRect">
            <a:avLst/>
          </a:prstGeom>
          <a:solidFill>
            <a:sysClr val="window" lastClr="FFFFFF"/>
          </a:solidFill>
          <a:ln w="12700" cap="flat" cmpd="sng" algn="ctr">
            <a:solidFill>
              <a:srgbClr val="70AD47"/>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prstClr val="black"/>
                </a:solidFill>
                <a:effectLst/>
                <a:uLnTx/>
                <a:uFillTx/>
                <a:latin typeface="Coiny" panose="02000903060500060000" pitchFamily="2" charset="0"/>
                <a:ea typeface="+mn-ea"/>
                <a:cs typeface="+mn-cs"/>
              </a:rPr>
              <a:t>2</a:t>
            </a:r>
          </a:p>
        </p:txBody>
      </p:sp>
      <p:pic>
        <p:nvPicPr>
          <p:cNvPr id="11" name="Picture 10"/>
          <p:cNvPicPr>
            <a:picLocks noChangeAspect="1"/>
          </p:cNvPicPr>
          <p:nvPr/>
        </p:nvPicPr>
        <p:blipFill rotWithShape="1">
          <a:blip r:embed="rId12">
            <a:extLst>
              <a:ext uri="{BEBA8EAE-BF5A-486C-A8C5-ECC9F3942E4B}">
                <a14:imgProps xmlns:a14="http://schemas.microsoft.com/office/drawing/2010/main">
                  <a14:imgLayer r:embed="rId13">
                    <a14:imgEffect>
                      <a14:backgroundRemoval t="13340" b="40701" l="65000" r="82800">
                        <a14:foregroundMark x1="70200" y1="28627" x2="70200" y2="28627"/>
                        <a14:foregroundMark x1="75100" y1="20058" x2="75100" y2="20058"/>
                        <a14:foregroundMark x1="80100" y1="32230" x2="80100" y2="32230"/>
                        <a14:foregroundMark x1="74700" y1="29698" x2="74700" y2="29698"/>
                        <a14:foregroundMark x1="74900" y1="24927" x2="75100" y2="39046"/>
                      </a14:backgroundRemoval>
                    </a14:imgEffect>
                  </a14:imgLayer>
                </a14:imgProps>
              </a:ext>
              <a:ext uri="{28A0092B-C50C-407E-A947-70E740481C1C}">
                <a14:useLocalDpi xmlns:a14="http://schemas.microsoft.com/office/drawing/2010/main" val="0"/>
              </a:ext>
            </a:extLst>
          </a:blip>
          <a:srcRect l="65214" t="12698" r="16093" b="57672"/>
          <a:stretch/>
        </p:blipFill>
        <p:spPr>
          <a:xfrm>
            <a:off x="4309434" y="2320816"/>
            <a:ext cx="1445007" cy="2352336"/>
          </a:xfrm>
          <a:prstGeom prst="rect">
            <a:avLst/>
          </a:prstGeom>
        </p:spPr>
      </p:pic>
      <p:pic>
        <p:nvPicPr>
          <p:cNvPr id="12" name="Picture 11">
            <a:hlinkClick r:id="rId14" action="ppaction://hlinksldjump"/>
          </p:cNvPr>
          <p:cNvPicPr>
            <a:picLocks noChangeAspect="1"/>
          </p:cNvPicPr>
          <p:nvPr/>
        </p:nvPicPr>
        <p:blipFill rotWithShape="1">
          <a:blip r:embed="rId15">
            <a:extLst>
              <a:ext uri="{BEBA8EAE-BF5A-486C-A8C5-ECC9F3942E4B}">
                <a14:imgProps xmlns:a14="http://schemas.microsoft.com/office/drawing/2010/main">
                  <a14:imgLayer r:embed="rId8">
                    <a14:imgEffect>
                      <a14:backgroundRemoval t="79444" b="88333" l="78700" r="91500"/>
                    </a14:imgEffect>
                  </a14:imgLayer>
                </a14:imgProps>
              </a:ext>
              <a:ext uri="{28A0092B-C50C-407E-A947-70E740481C1C}">
                <a14:useLocalDpi xmlns:a14="http://schemas.microsoft.com/office/drawing/2010/main" val="0"/>
              </a:ext>
            </a:extLst>
          </a:blip>
          <a:srcRect l="77200" t="80015" r="6800" b="11534"/>
          <a:stretch/>
        </p:blipFill>
        <p:spPr>
          <a:xfrm>
            <a:off x="4166806" y="4454977"/>
            <a:ext cx="1730264" cy="986971"/>
          </a:xfrm>
          <a:prstGeom prst="rect">
            <a:avLst/>
          </a:prstGeom>
        </p:spPr>
      </p:pic>
      <p:pic>
        <p:nvPicPr>
          <p:cNvPr id="13" name="Picture 12"/>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47315" b="90278" l="9100" r="43300"/>
                    </a14:imgEffect>
                    <a14:imgEffect>
                      <a14:sharpenSoften amount="50000"/>
                    </a14:imgEffect>
                    <a14:imgEffect>
                      <a14:saturation sat="200000"/>
                    </a14:imgEffect>
                    <a14:imgEffect>
                      <a14:brightnessContrast contrast="-40000"/>
                    </a14:imgEffect>
                  </a14:imgLayer>
                </a14:imgProps>
              </a:ext>
              <a:ext uri="{28A0092B-C50C-407E-A947-70E740481C1C}">
                <a14:useLocalDpi xmlns:a14="http://schemas.microsoft.com/office/drawing/2010/main" val="0"/>
              </a:ext>
            </a:extLst>
          </a:blip>
          <a:srcRect l="5382" t="48182" r="56655" b="18805"/>
          <a:stretch/>
        </p:blipFill>
        <p:spPr>
          <a:xfrm>
            <a:off x="8518497" y="3468905"/>
            <a:ext cx="1195268" cy="1122531"/>
          </a:xfrm>
          <a:prstGeom prst="rect">
            <a:avLst/>
          </a:prstGeom>
        </p:spPr>
      </p:pic>
      <p:sp>
        <p:nvSpPr>
          <p:cNvPr id="14" name="Rounded Rectangle 13"/>
          <p:cNvSpPr/>
          <p:nvPr/>
        </p:nvSpPr>
        <p:spPr>
          <a:xfrm>
            <a:off x="8788025" y="5472157"/>
            <a:ext cx="662700" cy="478972"/>
          </a:xfrm>
          <a:prstGeom prst="roundRect">
            <a:avLst/>
          </a:prstGeom>
          <a:solidFill>
            <a:sysClr val="window" lastClr="FFFFFF"/>
          </a:solidFill>
          <a:ln w="12700" cap="flat" cmpd="sng" algn="ctr">
            <a:solidFill>
              <a:srgbClr val="70AD47"/>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prstClr val="black"/>
                </a:solidFill>
                <a:effectLst/>
                <a:uLnTx/>
                <a:uFillTx/>
                <a:latin typeface="Coiny" panose="02000903060500060000" pitchFamily="2" charset="0"/>
                <a:ea typeface="+mn-ea"/>
                <a:cs typeface="+mn-cs"/>
              </a:rPr>
              <a:t>4</a:t>
            </a:r>
          </a:p>
        </p:txBody>
      </p:sp>
      <p:pic>
        <p:nvPicPr>
          <p:cNvPr id="15" name="Picture 14"/>
          <p:cNvPicPr>
            <a:picLocks noChangeAspect="1"/>
          </p:cNvPicPr>
          <p:nvPr/>
        </p:nvPicPr>
        <p:blipFill rotWithShape="1">
          <a:blip r:embed="rId16" cstate="print">
            <a:extLst>
              <a:ext uri="{BEBA8EAE-BF5A-486C-A8C5-ECC9F3942E4B}">
                <a14:imgProps xmlns:a14="http://schemas.microsoft.com/office/drawing/2010/main">
                  <a14:imgLayer r:embed="rId17">
                    <a14:imgEffect>
                      <a14:backgroundRemoval t="10000" b="90000" l="10000" r="90000"/>
                    </a14:imgEffect>
                  </a14:imgLayer>
                </a14:imgProps>
              </a:ext>
              <a:ext uri="{28A0092B-C50C-407E-A947-70E740481C1C}">
                <a14:useLocalDpi xmlns:a14="http://schemas.microsoft.com/office/drawing/2010/main" val="0"/>
              </a:ext>
            </a:extLst>
          </a:blip>
          <a:srcRect l="29221" t="12699" r="30473" b="27831"/>
          <a:stretch/>
        </p:blipFill>
        <p:spPr>
          <a:xfrm>
            <a:off x="8453871" y="2320816"/>
            <a:ext cx="1350886" cy="2357757"/>
          </a:xfrm>
          <a:prstGeom prst="rect">
            <a:avLst/>
          </a:prstGeom>
        </p:spPr>
      </p:pic>
      <p:pic>
        <p:nvPicPr>
          <p:cNvPr id="16" name="Picture 15">
            <a:hlinkClick r:id="rId18" action="ppaction://hlinksldjump"/>
          </p:cNvPr>
          <p:cNvPicPr>
            <a:picLocks noChangeAspect="1"/>
          </p:cNvPicPr>
          <p:nvPr/>
        </p:nvPicPr>
        <p:blipFill rotWithShape="1">
          <a:blip r:embed="rId19">
            <a:extLst>
              <a:ext uri="{BEBA8EAE-BF5A-486C-A8C5-ECC9F3942E4B}">
                <a14:imgProps xmlns:a14="http://schemas.microsoft.com/office/drawing/2010/main">
                  <a14:imgLayer r:embed="rId8">
                    <a14:imgEffect>
                      <a14:backgroundRemoval t="16574" b="27778" l="56900" r="70400"/>
                    </a14:imgEffect>
                  </a14:imgLayer>
                </a14:imgProps>
              </a:ext>
              <a:ext uri="{28A0092B-C50C-407E-A947-70E740481C1C}">
                <a14:useLocalDpi xmlns:a14="http://schemas.microsoft.com/office/drawing/2010/main" val="0"/>
              </a:ext>
            </a:extLst>
          </a:blip>
          <a:srcRect l="55700" t="18285" r="30812" b="72429"/>
          <a:stretch/>
        </p:blipFill>
        <p:spPr>
          <a:xfrm>
            <a:off x="8423559" y="4473737"/>
            <a:ext cx="1328786" cy="998420"/>
          </a:xfrm>
          <a:prstGeom prst="rect">
            <a:avLst/>
          </a:prstGeom>
        </p:spPr>
      </p:pic>
      <p:pic>
        <p:nvPicPr>
          <p:cNvPr id="17" name="Picture 16"/>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47315" b="90278" l="9100" r="43300"/>
                    </a14:imgEffect>
                    <a14:imgEffect>
                      <a14:sharpenSoften amount="50000"/>
                    </a14:imgEffect>
                    <a14:imgEffect>
                      <a14:saturation sat="200000"/>
                    </a14:imgEffect>
                    <a14:imgEffect>
                      <a14:brightnessContrast contrast="-40000"/>
                    </a14:imgEffect>
                  </a14:imgLayer>
                </a14:imgProps>
              </a:ext>
              <a:ext uri="{28A0092B-C50C-407E-A947-70E740481C1C}">
                <a14:useLocalDpi xmlns:a14="http://schemas.microsoft.com/office/drawing/2010/main" val="0"/>
              </a:ext>
            </a:extLst>
          </a:blip>
          <a:srcRect l="5382" t="48182" r="56655" b="18805"/>
          <a:stretch/>
        </p:blipFill>
        <p:spPr>
          <a:xfrm>
            <a:off x="6468583" y="3415035"/>
            <a:ext cx="1195268" cy="1122531"/>
          </a:xfrm>
          <a:prstGeom prst="rect">
            <a:avLst/>
          </a:prstGeom>
        </p:spPr>
      </p:pic>
      <p:sp>
        <p:nvSpPr>
          <p:cNvPr id="18" name="Rounded Rectangle 17"/>
          <p:cNvSpPr/>
          <p:nvPr/>
        </p:nvSpPr>
        <p:spPr>
          <a:xfrm>
            <a:off x="6789813" y="5500621"/>
            <a:ext cx="662700" cy="478972"/>
          </a:xfrm>
          <a:prstGeom prst="roundRect">
            <a:avLst/>
          </a:prstGeom>
          <a:solidFill>
            <a:sysClr val="window" lastClr="FFFFFF"/>
          </a:solidFill>
          <a:ln w="12700" cap="flat" cmpd="sng" algn="ctr">
            <a:solidFill>
              <a:srgbClr val="70AD47"/>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prstClr val="black"/>
                </a:solidFill>
                <a:effectLst/>
                <a:uLnTx/>
                <a:uFillTx/>
                <a:latin typeface="Coiny" panose="02000903060500060000" pitchFamily="2" charset="0"/>
                <a:ea typeface="+mn-ea"/>
                <a:cs typeface="+mn-cs"/>
              </a:rPr>
              <a:t>3</a:t>
            </a:r>
          </a:p>
        </p:txBody>
      </p:sp>
      <p:pic>
        <p:nvPicPr>
          <p:cNvPr id="19" name="Picture 18"/>
          <p:cNvPicPr>
            <a:picLocks noChangeAspect="1"/>
          </p:cNvPicPr>
          <p:nvPr/>
        </p:nvPicPr>
        <p:blipFill rotWithShape="1">
          <a:blip r:embed="rId20">
            <a:extLst>
              <a:ext uri="{BEBA8EAE-BF5A-486C-A8C5-ECC9F3942E4B}">
                <a14:imgProps xmlns:a14="http://schemas.microsoft.com/office/drawing/2010/main">
                  <a14:imgLayer r:embed="rId13">
                    <a14:imgEffect>
                      <a14:backgroundRemoval t="40604" b="66504" l="30200" r="47200">
                        <a14:foregroundMark x1="35900" y1="44109" x2="35900" y2="44109"/>
                        <a14:foregroundMark x1="33600" y1="43817" x2="33600" y2="43817"/>
                        <a14:foregroundMark x1="35400" y1="45472" x2="35400" y2="45472"/>
                        <a14:foregroundMark x1="34400" y1="44206" x2="34400" y2="46835"/>
                        <a14:foregroundMark x1="32100" y1="47225" x2="32100" y2="47225"/>
                        <a14:foregroundMark x1="32000" y1="48101" x2="32000" y2="48101"/>
                        <a14:foregroundMark x1="34100" y1="48101" x2="34100" y2="48101"/>
                        <a14:foregroundMark x1="33700" y1="46154" x2="36300" y2="48004"/>
                        <a14:foregroundMark x1="38300" y1="44401" x2="38300" y2="44401"/>
                        <a14:foregroundMark x1="38200" y1="44791" x2="37500" y2="45764"/>
                      </a14:backgroundRemoval>
                    </a14:imgEffect>
                  </a14:imgLayer>
                </a14:imgProps>
              </a:ext>
              <a:ext uri="{28A0092B-C50C-407E-A947-70E740481C1C}">
                <a14:useLocalDpi xmlns:a14="http://schemas.microsoft.com/office/drawing/2010/main" val="0"/>
              </a:ext>
            </a:extLst>
          </a:blip>
          <a:srcRect l="30221" t="40635" r="52608" b="33697"/>
          <a:stretch/>
        </p:blipFill>
        <p:spPr>
          <a:xfrm>
            <a:off x="6306261" y="1996147"/>
            <a:ext cx="1673944" cy="2569884"/>
          </a:xfrm>
          <a:prstGeom prst="rect">
            <a:avLst/>
          </a:prstGeom>
        </p:spPr>
      </p:pic>
      <p:pic>
        <p:nvPicPr>
          <p:cNvPr id="20" name="Picture 19">
            <a:hlinkClick r:id="rId21" action="ppaction://hlinksldjump"/>
          </p:cNvPr>
          <p:cNvPicPr>
            <a:picLocks noChangeAspect="1"/>
          </p:cNvPicPr>
          <p:nvPr/>
        </p:nvPicPr>
        <p:blipFill rotWithShape="1">
          <a:blip r:embed="rId22">
            <a:extLst>
              <a:ext uri="{BEBA8EAE-BF5A-486C-A8C5-ECC9F3942E4B}">
                <a14:imgProps xmlns:a14="http://schemas.microsoft.com/office/drawing/2010/main">
                  <a14:imgLayer r:embed="rId8">
                    <a14:imgEffect>
                      <a14:backgroundRemoval t="76389" b="87870" l="33500" r="46800"/>
                    </a14:imgEffect>
                    <a14:imgEffect>
                      <a14:sharpenSoften amount="50000"/>
                    </a14:imgEffect>
                    <a14:imgEffect>
                      <a14:saturation sat="400000"/>
                    </a14:imgEffect>
                  </a14:imgLayer>
                </a14:imgProps>
              </a:ext>
              <a:ext uri="{28A0092B-C50C-407E-A947-70E740481C1C}">
                <a14:useLocalDpi xmlns:a14="http://schemas.microsoft.com/office/drawing/2010/main" val="0"/>
              </a:ext>
            </a:extLst>
          </a:blip>
          <a:srcRect l="31942" t="76389" r="51501" b="12500"/>
          <a:stretch/>
        </p:blipFill>
        <p:spPr>
          <a:xfrm>
            <a:off x="6392734" y="4363921"/>
            <a:ext cx="1454769" cy="1054364"/>
          </a:xfrm>
          <a:prstGeom prst="rect">
            <a:avLst/>
          </a:prstGeom>
        </p:spPr>
      </p:pic>
      <p:pic>
        <p:nvPicPr>
          <p:cNvPr id="31" name="PA_图片 11">
            <a:hlinkClick r:id="rId23" action="ppaction://hlinksldjump"/>
            <a:extLst>
              <a:ext uri="{FF2B5EF4-FFF2-40B4-BE49-F238E27FC236}">
                <a16:creationId xmlns:a16="http://schemas.microsoft.com/office/drawing/2014/main" id="{708C517F-72B9-4C02-A8BE-32A8350AED99}"/>
              </a:ext>
            </a:extLst>
          </p:cNvPr>
          <p:cNvPicPr>
            <a:picLocks noChangeAspect="1"/>
          </p:cNvPicPr>
          <p:nvPr>
            <p:custDataLst>
              <p:tags r:id="rId1"/>
            </p:custDataLst>
          </p:nvPr>
        </p:nvPicPr>
        <p:blipFill>
          <a:blip r:embed="rId24" cstate="screen">
            <a:extLst>
              <a:ext uri="{28A0092B-C50C-407E-A947-70E740481C1C}">
                <a14:useLocalDpi xmlns:a14="http://schemas.microsoft.com/office/drawing/2010/main"/>
              </a:ext>
            </a:extLst>
          </a:blip>
          <a:stretch>
            <a:fillRect/>
          </a:stretch>
        </p:blipFill>
        <p:spPr>
          <a:xfrm>
            <a:off x="10328829" y="0"/>
            <a:ext cx="1725804" cy="1725804"/>
          </a:xfrm>
          <a:prstGeom prst="rect">
            <a:avLst/>
          </a:prstGeom>
        </p:spPr>
      </p:pic>
      <p:pic>
        <p:nvPicPr>
          <p:cNvPr id="2" name="Picture 1"/>
          <p:cNvPicPr>
            <a:picLocks noChangeAspect="1"/>
          </p:cNvPicPr>
          <p:nvPr/>
        </p:nvPicPr>
        <p:blipFill>
          <a:blip r:embed="rId25"/>
          <a:stretch>
            <a:fillRect/>
          </a:stretch>
        </p:blipFill>
        <p:spPr>
          <a:xfrm>
            <a:off x="3257131" y="382074"/>
            <a:ext cx="6870787" cy="1012024"/>
          </a:xfrm>
          <a:prstGeom prst="rect">
            <a:avLst/>
          </a:prstGeom>
        </p:spPr>
      </p:pic>
    </p:spTree>
    <p:extLst>
      <p:ext uri="{BB962C8B-B14F-4D97-AF65-F5344CB8AC3E}">
        <p14:creationId xmlns:p14="http://schemas.microsoft.com/office/powerpoint/2010/main" val="1251760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42"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1000"/>
                                        <p:tgtEl>
                                          <p:spTgt spid="31"/>
                                        </p:tgtEl>
                                      </p:cBhvr>
                                    </p:animEffect>
                                    <p:anim calcmode="lin" valueType="num">
                                      <p:cBhvr>
                                        <p:cTn id="11" dur="1000" fill="hold"/>
                                        <p:tgtEl>
                                          <p:spTgt spid="31"/>
                                        </p:tgtEl>
                                        <p:attrNameLst>
                                          <p:attrName>ppt_x</p:attrName>
                                        </p:attrNameLst>
                                      </p:cBhvr>
                                      <p:tavLst>
                                        <p:tav tm="0">
                                          <p:val>
                                            <p:strVal val="#ppt_x"/>
                                          </p:val>
                                        </p:tav>
                                        <p:tav tm="100000">
                                          <p:val>
                                            <p:strVal val="#ppt_x"/>
                                          </p:val>
                                        </p:tav>
                                      </p:tavLst>
                                    </p:anim>
                                    <p:anim calcmode="lin" valueType="num">
                                      <p:cBhvr>
                                        <p:cTn id="12" dur="1000" fill="hold"/>
                                        <p:tgtEl>
                                          <p:spTgt spid="31"/>
                                        </p:tgtEl>
                                        <p:attrNameLst>
                                          <p:attrName>ppt_y</p:attrName>
                                        </p:attrNameLst>
                                      </p:cBhvr>
                                      <p:tavLst>
                                        <p:tav tm="0">
                                          <p:val>
                                            <p:strVal val="#ppt_y+.1"/>
                                          </p:val>
                                        </p:tav>
                                        <p:tav tm="100000">
                                          <p:val>
                                            <p:strVal val="#ppt_y"/>
                                          </p:val>
                                        </p:tav>
                                      </p:tavLst>
                                    </p:anim>
                                  </p:childTnLst>
                                </p:cTn>
                              </p:par>
                              <p:par>
                                <p:cTn id="13" presetID="26" presetClass="emph" presetSubtype="0" repeatCount="3000" fill="hold" nodeType="withEffect">
                                  <p:stCondLst>
                                    <p:cond delay="0"/>
                                  </p:stCondLst>
                                  <p:childTnLst>
                                    <p:animEffect transition="out" filter="fade">
                                      <p:cBhvr>
                                        <p:cTn id="14" dur="500" tmFilter="0, 0; .2, .5; .8, .5; 1, 0"/>
                                        <p:tgtEl>
                                          <p:spTgt spid="31"/>
                                        </p:tgtEl>
                                      </p:cBhvr>
                                    </p:animEffect>
                                    <p:animScale>
                                      <p:cBhvr>
                                        <p:cTn id="15" dur="250" autoRev="1" fill="hold"/>
                                        <p:tgtEl>
                                          <p:spTgt spid="31"/>
                                        </p:tgtEl>
                                      </p:cBhvr>
                                      <p:by x="105000" y="105000"/>
                                    </p:animScale>
                                  </p:childTnLst>
                                </p:cTn>
                              </p:par>
                            </p:childTnLst>
                          </p:cTn>
                        </p:par>
                        <p:par>
                          <p:cTn id="16" fill="hold">
                            <p:stCondLst>
                              <p:cond delay="1500"/>
                            </p:stCondLst>
                            <p:childTnLst>
                              <p:par>
                                <p:cTn id="17" presetID="32" presetClass="emph" presetSubtype="0" repeatCount="indefinite" fill="hold" nodeType="afterEffect">
                                  <p:stCondLst>
                                    <p:cond delay="0"/>
                                  </p:stCondLst>
                                  <p:childTnLst>
                                    <p:animRot by="120000">
                                      <p:cBhvr>
                                        <p:cTn id="18" dur="200" fill="hold">
                                          <p:stCondLst>
                                            <p:cond delay="0"/>
                                          </p:stCondLst>
                                        </p:cTn>
                                        <p:tgtEl>
                                          <p:spTgt spid="31"/>
                                        </p:tgtEl>
                                        <p:attrNameLst>
                                          <p:attrName>r</p:attrName>
                                        </p:attrNameLst>
                                      </p:cBhvr>
                                    </p:animRot>
                                    <p:animRot by="-240000">
                                      <p:cBhvr>
                                        <p:cTn id="19" dur="400" fill="hold">
                                          <p:stCondLst>
                                            <p:cond delay="400"/>
                                          </p:stCondLst>
                                        </p:cTn>
                                        <p:tgtEl>
                                          <p:spTgt spid="31"/>
                                        </p:tgtEl>
                                        <p:attrNameLst>
                                          <p:attrName>r</p:attrName>
                                        </p:attrNameLst>
                                      </p:cBhvr>
                                    </p:animRot>
                                    <p:animRot by="240000">
                                      <p:cBhvr>
                                        <p:cTn id="20" dur="400" fill="hold">
                                          <p:stCondLst>
                                            <p:cond delay="800"/>
                                          </p:stCondLst>
                                        </p:cTn>
                                        <p:tgtEl>
                                          <p:spTgt spid="31"/>
                                        </p:tgtEl>
                                        <p:attrNameLst>
                                          <p:attrName>r</p:attrName>
                                        </p:attrNameLst>
                                      </p:cBhvr>
                                    </p:animRot>
                                    <p:animRot by="-240000">
                                      <p:cBhvr>
                                        <p:cTn id="21" dur="400" fill="hold">
                                          <p:stCondLst>
                                            <p:cond delay="1200"/>
                                          </p:stCondLst>
                                        </p:cTn>
                                        <p:tgtEl>
                                          <p:spTgt spid="31"/>
                                        </p:tgtEl>
                                        <p:attrNameLst>
                                          <p:attrName>r</p:attrName>
                                        </p:attrNameLst>
                                      </p:cBhvr>
                                    </p:animRot>
                                    <p:animRot by="120000">
                                      <p:cBhvr>
                                        <p:cTn id="22" dur="400" fill="hold">
                                          <p:stCondLst>
                                            <p:cond delay="1600"/>
                                          </p:stCondLst>
                                        </p:cTn>
                                        <p:tgtEl>
                                          <p:spTgt spid="31"/>
                                        </p:tgtEl>
                                        <p:attrNameLst>
                                          <p:attrName>r</p:attrName>
                                        </p:attrNameLst>
                                      </p:cBhvr>
                                    </p:animRot>
                                  </p:childTnLst>
                                </p:cTn>
                              </p:par>
                              <p:par>
                                <p:cTn id="23" presetID="32" presetClass="emph" presetSubtype="0" fill="hold" nodeType="withEffect">
                                  <p:stCondLst>
                                    <p:cond delay="0"/>
                                  </p:stCondLst>
                                  <p:childTnLst>
                                    <p:animRot by="120000">
                                      <p:cBhvr>
                                        <p:cTn id="24" dur="100" fill="hold">
                                          <p:stCondLst>
                                            <p:cond delay="0"/>
                                          </p:stCondLst>
                                        </p:cTn>
                                        <p:tgtEl>
                                          <p:spTgt spid="2"/>
                                        </p:tgtEl>
                                        <p:attrNameLst>
                                          <p:attrName>r</p:attrName>
                                        </p:attrNameLst>
                                      </p:cBhvr>
                                    </p:animRot>
                                    <p:animRot by="-240000">
                                      <p:cBhvr>
                                        <p:cTn id="25" dur="200" fill="hold">
                                          <p:stCondLst>
                                            <p:cond delay="200"/>
                                          </p:stCondLst>
                                        </p:cTn>
                                        <p:tgtEl>
                                          <p:spTgt spid="2"/>
                                        </p:tgtEl>
                                        <p:attrNameLst>
                                          <p:attrName>r</p:attrName>
                                        </p:attrNameLst>
                                      </p:cBhvr>
                                    </p:animRot>
                                    <p:animRot by="240000">
                                      <p:cBhvr>
                                        <p:cTn id="26" dur="200" fill="hold">
                                          <p:stCondLst>
                                            <p:cond delay="400"/>
                                          </p:stCondLst>
                                        </p:cTn>
                                        <p:tgtEl>
                                          <p:spTgt spid="2"/>
                                        </p:tgtEl>
                                        <p:attrNameLst>
                                          <p:attrName>r</p:attrName>
                                        </p:attrNameLst>
                                      </p:cBhvr>
                                    </p:animRot>
                                    <p:animRot by="-240000">
                                      <p:cBhvr>
                                        <p:cTn id="27" dur="200" fill="hold">
                                          <p:stCondLst>
                                            <p:cond delay="600"/>
                                          </p:stCondLst>
                                        </p:cTn>
                                        <p:tgtEl>
                                          <p:spTgt spid="2"/>
                                        </p:tgtEl>
                                        <p:attrNameLst>
                                          <p:attrName>r</p:attrName>
                                        </p:attrNameLst>
                                      </p:cBhvr>
                                    </p:animRot>
                                    <p:animRot by="120000">
                                      <p:cBhvr>
                                        <p:cTn id="28"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8"/>
                    </p:tgtEl>
                  </p:cond>
                </p:stCondLst>
                <p:endSync evt="end" delay="0">
                  <p:rtn val="all"/>
                </p:endSync>
                <p:childTnLst>
                  <p:par>
                    <p:cTn id="30" fill="hold">
                      <p:stCondLst>
                        <p:cond delay="0"/>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par>
                                <p:cTn id="37" presetID="53" presetClass="exit" presetSubtype="32" fill="hold" nodeType="withEffect">
                                  <p:stCondLst>
                                    <p:cond delay="0"/>
                                  </p:stCondLst>
                                  <p:childTnLst>
                                    <p:anim calcmode="lin" valueType="num">
                                      <p:cBhvr>
                                        <p:cTn id="38" dur="500"/>
                                        <p:tgtEl>
                                          <p:spTgt spid="5"/>
                                        </p:tgtEl>
                                        <p:attrNameLst>
                                          <p:attrName>ppt_w</p:attrName>
                                        </p:attrNameLst>
                                      </p:cBhvr>
                                      <p:tavLst>
                                        <p:tav tm="0">
                                          <p:val>
                                            <p:strVal val="ppt_w"/>
                                          </p:val>
                                        </p:tav>
                                        <p:tav tm="100000">
                                          <p:val>
                                            <p:fltVal val="0"/>
                                          </p:val>
                                        </p:tav>
                                      </p:tavLst>
                                    </p:anim>
                                    <p:anim calcmode="lin" valueType="num">
                                      <p:cBhvr>
                                        <p:cTn id="39" dur="500"/>
                                        <p:tgtEl>
                                          <p:spTgt spid="5"/>
                                        </p:tgtEl>
                                        <p:attrNameLst>
                                          <p:attrName>ppt_h</p:attrName>
                                        </p:attrNameLst>
                                      </p:cBhvr>
                                      <p:tavLst>
                                        <p:tav tm="0">
                                          <p:val>
                                            <p:strVal val="ppt_h"/>
                                          </p:val>
                                        </p:tav>
                                        <p:tav tm="100000">
                                          <p:val>
                                            <p:fltVal val="0"/>
                                          </p:val>
                                        </p:tav>
                                      </p:tavLst>
                                    </p:anim>
                                    <p:animEffect transition="out" filter="fade">
                                      <p:cBhvr>
                                        <p:cTn id="40" dur="500"/>
                                        <p:tgtEl>
                                          <p:spTgt spid="5"/>
                                        </p:tgtEl>
                                      </p:cBhvr>
                                    </p:animEffect>
                                    <p:set>
                                      <p:cBhvr>
                                        <p:cTn id="41"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42" restart="whenNotActive" fill="hold" evtFilter="cancelBubble" nodeType="interactiveSeq">
                <p:stCondLst>
                  <p:cond evt="onClick" delay="0">
                    <p:tgtEl>
                      <p:spTgt spid="12"/>
                    </p:tgtEl>
                  </p:cond>
                </p:stCondLst>
                <p:endSync evt="end" delay="0">
                  <p:rtn val="all"/>
                </p:endSync>
                <p:childTnLst>
                  <p:par>
                    <p:cTn id="43" fill="hold">
                      <p:stCondLst>
                        <p:cond delay="0"/>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par>
                                <p:cTn id="50" presetID="53" presetClass="exit" presetSubtype="32" fill="hold" nodeType="withEffect">
                                  <p:stCondLst>
                                    <p:cond delay="0"/>
                                  </p:stCondLst>
                                  <p:childTnLst>
                                    <p:anim calcmode="lin" valueType="num">
                                      <p:cBhvr>
                                        <p:cTn id="51" dur="500"/>
                                        <p:tgtEl>
                                          <p:spTgt spid="9"/>
                                        </p:tgtEl>
                                        <p:attrNameLst>
                                          <p:attrName>ppt_w</p:attrName>
                                        </p:attrNameLst>
                                      </p:cBhvr>
                                      <p:tavLst>
                                        <p:tav tm="0">
                                          <p:val>
                                            <p:strVal val="ppt_w"/>
                                          </p:val>
                                        </p:tav>
                                        <p:tav tm="100000">
                                          <p:val>
                                            <p:fltVal val="0"/>
                                          </p:val>
                                        </p:tav>
                                      </p:tavLst>
                                    </p:anim>
                                    <p:anim calcmode="lin" valueType="num">
                                      <p:cBhvr>
                                        <p:cTn id="52" dur="500"/>
                                        <p:tgtEl>
                                          <p:spTgt spid="9"/>
                                        </p:tgtEl>
                                        <p:attrNameLst>
                                          <p:attrName>ppt_h</p:attrName>
                                        </p:attrNameLst>
                                      </p:cBhvr>
                                      <p:tavLst>
                                        <p:tav tm="0">
                                          <p:val>
                                            <p:strVal val="ppt_h"/>
                                          </p:val>
                                        </p:tav>
                                        <p:tav tm="100000">
                                          <p:val>
                                            <p:fltVal val="0"/>
                                          </p:val>
                                        </p:tav>
                                      </p:tavLst>
                                    </p:anim>
                                    <p:animEffect transition="out" filter="fade">
                                      <p:cBhvr>
                                        <p:cTn id="53" dur="500"/>
                                        <p:tgtEl>
                                          <p:spTgt spid="9"/>
                                        </p:tgtEl>
                                      </p:cBhvr>
                                    </p:animEffect>
                                    <p:set>
                                      <p:cBhvr>
                                        <p:cTn id="54"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55" restart="whenNotActive" fill="hold" evtFilter="cancelBubble" nodeType="interactiveSeq">
                <p:stCondLst>
                  <p:cond evt="onClick" delay="0">
                    <p:tgtEl>
                      <p:spTgt spid="16"/>
                    </p:tgtEl>
                  </p:cond>
                </p:stCondLst>
                <p:endSync evt="end" delay="0">
                  <p:rtn val="all"/>
                </p:endSync>
                <p:childTnLst>
                  <p:par>
                    <p:cTn id="56" fill="hold">
                      <p:stCondLst>
                        <p:cond delay="0"/>
                      </p:stCondLst>
                      <p:childTnLst>
                        <p:par>
                          <p:cTn id="57" fill="hold">
                            <p:stCondLst>
                              <p:cond delay="0"/>
                            </p:stCondLst>
                            <p:childTnLst>
                              <p:par>
                                <p:cTn id="58" presetID="53" presetClass="entr" presetSubtype="16" fill="hold" nodeType="click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par>
                                <p:cTn id="63" presetID="53" presetClass="exit" presetSubtype="32" fill="hold" nodeType="withEffect">
                                  <p:stCondLst>
                                    <p:cond delay="0"/>
                                  </p:stCondLst>
                                  <p:childTnLst>
                                    <p:anim calcmode="lin" valueType="num">
                                      <p:cBhvr>
                                        <p:cTn id="64" dur="500"/>
                                        <p:tgtEl>
                                          <p:spTgt spid="13"/>
                                        </p:tgtEl>
                                        <p:attrNameLst>
                                          <p:attrName>ppt_w</p:attrName>
                                        </p:attrNameLst>
                                      </p:cBhvr>
                                      <p:tavLst>
                                        <p:tav tm="0">
                                          <p:val>
                                            <p:strVal val="ppt_w"/>
                                          </p:val>
                                        </p:tav>
                                        <p:tav tm="100000">
                                          <p:val>
                                            <p:fltVal val="0"/>
                                          </p:val>
                                        </p:tav>
                                      </p:tavLst>
                                    </p:anim>
                                    <p:anim calcmode="lin" valueType="num">
                                      <p:cBhvr>
                                        <p:cTn id="65" dur="500"/>
                                        <p:tgtEl>
                                          <p:spTgt spid="13"/>
                                        </p:tgtEl>
                                        <p:attrNameLst>
                                          <p:attrName>ppt_h</p:attrName>
                                        </p:attrNameLst>
                                      </p:cBhvr>
                                      <p:tavLst>
                                        <p:tav tm="0">
                                          <p:val>
                                            <p:strVal val="ppt_h"/>
                                          </p:val>
                                        </p:tav>
                                        <p:tav tm="100000">
                                          <p:val>
                                            <p:fltVal val="0"/>
                                          </p:val>
                                        </p:tav>
                                      </p:tavLst>
                                    </p:anim>
                                    <p:animEffect transition="out" filter="fade">
                                      <p:cBhvr>
                                        <p:cTn id="66" dur="500"/>
                                        <p:tgtEl>
                                          <p:spTgt spid="13"/>
                                        </p:tgtEl>
                                      </p:cBhvr>
                                    </p:animEffect>
                                    <p:set>
                                      <p:cBhvr>
                                        <p:cTn id="67"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68" restart="whenNotActive" fill="hold" evtFilter="cancelBubble" nodeType="interactiveSeq">
                <p:stCondLst>
                  <p:cond evt="onClick" delay="0">
                    <p:tgtEl>
                      <p:spTgt spid="20"/>
                    </p:tgtEl>
                  </p:cond>
                </p:stCondLst>
                <p:endSync evt="end" delay="0">
                  <p:rtn val="all"/>
                </p:endSync>
                <p:childTnLst>
                  <p:par>
                    <p:cTn id="69" fill="hold">
                      <p:stCondLst>
                        <p:cond delay="0"/>
                      </p:stCondLst>
                      <p:childTnLst>
                        <p:par>
                          <p:cTn id="70" fill="hold">
                            <p:stCondLst>
                              <p:cond delay="0"/>
                            </p:stCondLst>
                            <p:childTnLst>
                              <p:par>
                                <p:cTn id="71" presetID="53" presetClass="entr" presetSubtype="16" fill="hold" nodeType="click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500" fill="hold"/>
                                        <p:tgtEl>
                                          <p:spTgt spid="19"/>
                                        </p:tgtEl>
                                        <p:attrNameLst>
                                          <p:attrName>ppt_w</p:attrName>
                                        </p:attrNameLst>
                                      </p:cBhvr>
                                      <p:tavLst>
                                        <p:tav tm="0">
                                          <p:val>
                                            <p:fltVal val="0"/>
                                          </p:val>
                                        </p:tav>
                                        <p:tav tm="100000">
                                          <p:val>
                                            <p:strVal val="#ppt_w"/>
                                          </p:val>
                                        </p:tav>
                                      </p:tavLst>
                                    </p:anim>
                                    <p:anim calcmode="lin" valueType="num">
                                      <p:cBhvr>
                                        <p:cTn id="74" dur="500" fill="hold"/>
                                        <p:tgtEl>
                                          <p:spTgt spid="19"/>
                                        </p:tgtEl>
                                        <p:attrNameLst>
                                          <p:attrName>ppt_h</p:attrName>
                                        </p:attrNameLst>
                                      </p:cBhvr>
                                      <p:tavLst>
                                        <p:tav tm="0">
                                          <p:val>
                                            <p:fltVal val="0"/>
                                          </p:val>
                                        </p:tav>
                                        <p:tav tm="100000">
                                          <p:val>
                                            <p:strVal val="#ppt_h"/>
                                          </p:val>
                                        </p:tav>
                                      </p:tavLst>
                                    </p:anim>
                                    <p:animEffect transition="in" filter="fade">
                                      <p:cBhvr>
                                        <p:cTn id="75" dur="500"/>
                                        <p:tgtEl>
                                          <p:spTgt spid="19"/>
                                        </p:tgtEl>
                                      </p:cBhvr>
                                    </p:animEffect>
                                  </p:childTnLst>
                                </p:cTn>
                              </p:par>
                              <p:par>
                                <p:cTn id="76" presetID="53" presetClass="exit" presetSubtype="32" fill="hold" nodeType="withEffect">
                                  <p:stCondLst>
                                    <p:cond delay="0"/>
                                  </p:stCondLst>
                                  <p:childTnLst>
                                    <p:anim calcmode="lin" valueType="num">
                                      <p:cBhvr>
                                        <p:cTn id="77" dur="500"/>
                                        <p:tgtEl>
                                          <p:spTgt spid="17"/>
                                        </p:tgtEl>
                                        <p:attrNameLst>
                                          <p:attrName>ppt_w</p:attrName>
                                        </p:attrNameLst>
                                      </p:cBhvr>
                                      <p:tavLst>
                                        <p:tav tm="0">
                                          <p:val>
                                            <p:strVal val="ppt_w"/>
                                          </p:val>
                                        </p:tav>
                                        <p:tav tm="100000">
                                          <p:val>
                                            <p:fltVal val="0"/>
                                          </p:val>
                                        </p:tav>
                                      </p:tavLst>
                                    </p:anim>
                                    <p:anim calcmode="lin" valueType="num">
                                      <p:cBhvr>
                                        <p:cTn id="78" dur="500"/>
                                        <p:tgtEl>
                                          <p:spTgt spid="17"/>
                                        </p:tgtEl>
                                        <p:attrNameLst>
                                          <p:attrName>ppt_h</p:attrName>
                                        </p:attrNameLst>
                                      </p:cBhvr>
                                      <p:tavLst>
                                        <p:tav tm="0">
                                          <p:val>
                                            <p:strVal val="ppt_h"/>
                                          </p:val>
                                        </p:tav>
                                        <p:tav tm="100000">
                                          <p:val>
                                            <p:fltVal val="0"/>
                                          </p:val>
                                        </p:tav>
                                      </p:tavLst>
                                    </p:anim>
                                    <p:animEffect transition="out" filter="fade">
                                      <p:cBhvr>
                                        <p:cTn id="79" dur="500"/>
                                        <p:tgtEl>
                                          <p:spTgt spid="17"/>
                                        </p:tgtEl>
                                      </p:cBhvr>
                                    </p:animEffect>
                                    <p:set>
                                      <p:cBhvr>
                                        <p:cTn id="80"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746457"/>
        </a:solidFill>
        <a:effectLst/>
      </p:bgPr>
    </p:bg>
    <p:spTree>
      <p:nvGrpSpPr>
        <p:cNvPr id="1" name=""/>
        <p:cNvGrpSpPr/>
        <p:nvPr/>
      </p:nvGrpSpPr>
      <p:grpSpPr>
        <a:xfrm>
          <a:off x="0" y="0"/>
          <a:ext cx="0" cy="0"/>
          <a:chOff x="0" y="0"/>
          <a:chExt cx="0" cy="0"/>
        </a:xfrm>
      </p:grpSpPr>
      <p:grpSp>
        <p:nvGrpSpPr>
          <p:cNvPr id="38" name="Group 37">
            <a:extLst>
              <a:ext uri="{FF2B5EF4-FFF2-40B4-BE49-F238E27FC236}">
                <a16:creationId xmlns:a16="http://schemas.microsoft.com/office/drawing/2014/main" id="{571F10DC-E210-4C44-A927-0117A2835AC0}"/>
              </a:ext>
            </a:extLst>
          </p:cNvPr>
          <p:cNvGrpSpPr/>
          <p:nvPr/>
        </p:nvGrpSpPr>
        <p:grpSpPr>
          <a:xfrm>
            <a:off x="-1" y="0"/>
            <a:ext cx="12192001" cy="5644082"/>
            <a:chOff x="-1" y="0"/>
            <a:chExt cx="12192001" cy="5644082"/>
          </a:xfrm>
        </p:grpSpPr>
        <p:grpSp>
          <p:nvGrpSpPr>
            <p:cNvPr id="18" name="Group 17">
              <a:extLst>
                <a:ext uri="{FF2B5EF4-FFF2-40B4-BE49-F238E27FC236}">
                  <a16:creationId xmlns:a16="http://schemas.microsoft.com/office/drawing/2014/main" id="{69351A48-5311-4C43-93DC-D6B63E589D05}"/>
                </a:ext>
              </a:extLst>
            </p:cNvPr>
            <p:cNvGrpSpPr/>
            <p:nvPr/>
          </p:nvGrpSpPr>
          <p:grpSpPr>
            <a:xfrm>
              <a:off x="-1" y="0"/>
              <a:ext cx="12192001" cy="3804557"/>
              <a:chOff x="-1" y="0"/>
              <a:chExt cx="12192001" cy="4808409"/>
            </a:xfrm>
          </p:grpSpPr>
          <p:sp>
            <p:nvSpPr>
              <p:cNvPr id="4" name="Rectangle 3">
                <a:extLst>
                  <a:ext uri="{FF2B5EF4-FFF2-40B4-BE49-F238E27FC236}">
                    <a16:creationId xmlns:a16="http://schemas.microsoft.com/office/drawing/2014/main" id="{CAEF350D-D18D-4AD2-8DCC-2785EC7F7EAA}"/>
                  </a:ext>
                </a:extLst>
              </p:cNvPr>
              <p:cNvSpPr/>
              <p:nvPr/>
            </p:nvSpPr>
            <p:spPr>
              <a:xfrm>
                <a:off x="-1" y="0"/>
                <a:ext cx="12191999" cy="4659550"/>
              </a:xfrm>
              <a:prstGeom prst="rect">
                <a:avLst/>
              </a:prstGeom>
              <a:solidFill>
                <a:srgbClr val="F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22E76500-5855-43C7-9A09-301CF2A616A6}"/>
                  </a:ext>
                </a:extLst>
              </p:cNvPr>
              <p:cNvSpPr/>
              <p:nvPr/>
            </p:nvSpPr>
            <p:spPr>
              <a:xfrm>
                <a:off x="0" y="4572003"/>
                <a:ext cx="12192000" cy="2364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7" name="Rectangle 36">
              <a:extLst>
                <a:ext uri="{FF2B5EF4-FFF2-40B4-BE49-F238E27FC236}">
                  <a16:creationId xmlns:a16="http://schemas.microsoft.com/office/drawing/2014/main" id="{20BA6EB0-B451-4BFD-95E3-48B554A34B29}"/>
                </a:ext>
              </a:extLst>
            </p:cNvPr>
            <p:cNvSpPr/>
            <p:nvPr/>
          </p:nvSpPr>
          <p:spPr>
            <a:xfrm>
              <a:off x="0" y="3804557"/>
              <a:ext cx="12192000" cy="1839525"/>
            </a:xfrm>
            <a:prstGeom prst="rect">
              <a:avLst/>
            </a:prstGeom>
            <a:solidFill>
              <a:srgbClr val="FFFF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9" name="Group 18">
            <a:extLst>
              <a:ext uri="{FF2B5EF4-FFF2-40B4-BE49-F238E27FC236}">
                <a16:creationId xmlns:a16="http://schemas.microsoft.com/office/drawing/2014/main" id="{E36D0E46-35AF-4195-B794-1D01ED99ED4B}"/>
              </a:ext>
            </a:extLst>
          </p:cNvPr>
          <p:cNvGrpSpPr/>
          <p:nvPr/>
        </p:nvGrpSpPr>
        <p:grpSpPr>
          <a:xfrm>
            <a:off x="3283897" y="16203"/>
            <a:ext cx="2867377" cy="812800"/>
            <a:chOff x="5007836" y="507047"/>
            <a:chExt cx="1501614" cy="308638"/>
          </a:xfrm>
        </p:grpSpPr>
        <p:cxnSp>
          <p:nvCxnSpPr>
            <p:cNvPr id="20" name="Straight Connector 19">
              <a:extLst>
                <a:ext uri="{FF2B5EF4-FFF2-40B4-BE49-F238E27FC236}">
                  <a16:creationId xmlns:a16="http://schemas.microsoft.com/office/drawing/2014/main" id="{9F99856C-728B-4B86-AAA0-177F861AECC1}"/>
                </a:ext>
              </a:extLst>
            </p:cNvPr>
            <p:cNvCxnSpPr>
              <a:cxnSpLocks/>
            </p:cNvCxnSpPr>
            <p:nvPr/>
          </p:nvCxnSpPr>
          <p:spPr>
            <a:xfrm flipV="1">
              <a:off x="5187297" y="507047"/>
              <a:ext cx="0" cy="249256"/>
            </a:xfrm>
            <a:prstGeom prst="line">
              <a:avLst/>
            </a:prstGeom>
            <a:ln w="28575">
              <a:solidFill>
                <a:srgbClr val="816F6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C56635B-760C-4A53-A281-85EC1CA88F39}"/>
                </a:ext>
              </a:extLst>
            </p:cNvPr>
            <p:cNvCxnSpPr>
              <a:cxnSpLocks/>
            </p:cNvCxnSpPr>
            <p:nvPr/>
          </p:nvCxnSpPr>
          <p:spPr>
            <a:xfrm flipV="1">
              <a:off x="6352374" y="509182"/>
              <a:ext cx="0" cy="249256"/>
            </a:xfrm>
            <a:prstGeom prst="line">
              <a:avLst/>
            </a:prstGeom>
            <a:ln w="28575">
              <a:solidFill>
                <a:srgbClr val="816F6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888744A-D438-44F0-A5C6-BE491A03CE45}"/>
                </a:ext>
              </a:extLst>
            </p:cNvPr>
            <p:cNvCxnSpPr/>
            <p:nvPr/>
          </p:nvCxnSpPr>
          <p:spPr>
            <a:xfrm>
              <a:off x="5007836" y="756303"/>
              <a:ext cx="1491241" cy="0"/>
            </a:xfrm>
            <a:prstGeom prst="line">
              <a:avLst/>
            </a:prstGeom>
            <a:ln w="57150">
              <a:solidFill>
                <a:srgbClr val="816F61"/>
              </a:solidFill>
            </a:ln>
          </p:spPr>
          <p:style>
            <a:lnRef idx="1">
              <a:schemeClr val="accent1"/>
            </a:lnRef>
            <a:fillRef idx="0">
              <a:schemeClr val="accent1"/>
            </a:fillRef>
            <a:effectRef idx="0">
              <a:schemeClr val="accent1"/>
            </a:effectRef>
            <a:fontRef idx="minor">
              <a:schemeClr val="tx1"/>
            </a:fontRef>
          </p:style>
        </p:cxnSp>
        <p:sp>
          <p:nvSpPr>
            <p:cNvPr id="23" name="Rectangle: Rounded Corners 22">
              <a:extLst>
                <a:ext uri="{FF2B5EF4-FFF2-40B4-BE49-F238E27FC236}">
                  <a16:creationId xmlns:a16="http://schemas.microsoft.com/office/drawing/2014/main" id="{FA60BD5A-01E0-4060-9581-4A9C210A06C1}"/>
                </a:ext>
              </a:extLst>
            </p:cNvPr>
            <p:cNvSpPr/>
            <p:nvPr/>
          </p:nvSpPr>
          <p:spPr>
            <a:xfrm>
              <a:off x="5008420" y="766192"/>
              <a:ext cx="1501030" cy="4949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26" name="Group 25">
            <a:extLst>
              <a:ext uri="{FF2B5EF4-FFF2-40B4-BE49-F238E27FC236}">
                <a16:creationId xmlns:a16="http://schemas.microsoft.com/office/drawing/2014/main" id="{9630D08D-99D7-42C6-B781-FFD6BB96E0EF}"/>
              </a:ext>
            </a:extLst>
          </p:cNvPr>
          <p:cNvGrpSpPr/>
          <p:nvPr/>
        </p:nvGrpSpPr>
        <p:grpSpPr>
          <a:xfrm>
            <a:off x="8784776" y="17451"/>
            <a:ext cx="2867377" cy="812800"/>
            <a:chOff x="5007836" y="507047"/>
            <a:chExt cx="1501614" cy="308638"/>
          </a:xfrm>
        </p:grpSpPr>
        <p:cxnSp>
          <p:nvCxnSpPr>
            <p:cNvPr id="27" name="Straight Connector 26">
              <a:extLst>
                <a:ext uri="{FF2B5EF4-FFF2-40B4-BE49-F238E27FC236}">
                  <a16:creationId xmlns:a16="http://schemas.microsoft.com/office/drawing/2014/main" id="{2796975A-3DF7-4DFB-98AB-BE33912435D9}"/>
                </a:ext>
              </a:extLst>
            </p:cNvPr>
            <p:cNvCxnSpPr>
              <a:cxnSpLocks/>
            </p:cNvCxnSpPr>
            <p:nvPr/>
          </p:nvCxnSpPr>
          <p:spPr>
            <a:xfrm flipV="1">
              <a:off x="5187297" y="507047"/>
              <a:ext cx="0" cy="249256"/>
            </a:xfrm>
            <a:prstGeom prst="line">
              <a:avLst/>
            </a:prstGeom>
            <a:ln w="28575">
              <a:solidFill>
                <a:srgbClr val="816F6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5B62388-A53D-41D2-BF8F-AF9F7C856736}"/>
                </a:ext>
              </a:extLst>
            </p:cNvPr>
            <p:cNvCxnSpPr>
              <a:cxnSpLocks/>
            </p:cNvCxnSpPr>
            <p:nvPr/>
          </p:nvCxnSpPr>
          <p:spPr>
            <a:xfrm flipV="1">
              <a:off x="6352374" y="509182"/>
              <a:ext cx="0" cy="249256"/>
            </a:xfrm>
            <a:prstGeom prst="line">
              <a:avLst/>
            </a:prstGeom>
            <a:ln w="28575">
              <a:solidFill>
                <a:srgbClr val="816F6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7A387A37-5944-413E-98B6-8A26C042A13C}"/>
                </a:ext>
              </a:extLst>
            </p:cNvPr>
            <p:cNvCxnSpPr/>
            <p:nvPr/>
          </p:nvCxnSpPr>
          <p:spPr>
            <a:xfrm>
              <a:off x="5007836" y="756303"/>
              <a:ext cx="1491241" cy="0"/>
            </a:xfrm>
            <a:prstGeom prst="line">
              <a:avLst/>
            </a:prstGeom>
            <a:ln w="57150">
              <a:solidFill>
                <a:srgbClr val="816F61"/>
              </a:solidFill>
            </a:ln>
          </p:spPr>
          <p:style>
            <a:lnRef idx="1">
              <a:schemeClr val="accent1"/>
            </a:lnRef>
            <a:fillRef idx="0">
              <a:schemeClr val="accent1"/>
            </a:fillRef>
            <a:effectRef idx="0">
              <a:schemeClr val="accent1"/>
            </a:effectRef>
            <a:fontRef idx="minor">
              <a:schemeClr val="tx1"/>
            </a:fontRef>
          </p:style>
        </p:cxnSp>
        <p:sp>
          <p:nvSpPr>
            <p:cNvPr id="30" name="Rectangle: Rounded Corners 29">
              <a:extLst>
                <a:ext uri="{FF2B5EF4-FFF2-40B4-BE49-F238E27FC236}">
                  <a16:creationId xmlns:a16="http://schemas.microsoft.com/office/drawing/2014/main" id="{D6C252FB-2851-4B13-9CFB-E497028BB41A}"/>
                </a:ext>
              </a:extLst>
            </p:cNvPr>
            <p:cNvSpPr/>
            <p:nvPr/>
          </p:nvSpPr>
          <p:spPr>
            <a:xfrm>
              <a:off x="5008420" y="766192"/>
              <a:ext cx="1501030" cy="4949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id="{AB42F68E-F931-4A6D-99F2-7BBCDDB87668}"/>
              </a:ext>
            </a:extLst>
          </p:cNvPr>
          <p:cNvGrpSpPr/>
          <p:nvPr/>
        </p:nvGrpSpPr>
        <p:grpSpPr>
          <a:xfrm>
            <a:off x="283322" y="543530"/>
            <a:ext cx="2646459" cy="5120012"/>
            <a:chOff x="8805333" y="1495260"/>
            <a:chExt cx="2646459" cy="5120012"/>
          </a:xfrm>
        </p:grpSpPr>
        <p:sp>
          <p:nvSpPr>
            <p:cNvPr id="24" name="Rectangle 23">
              <a:extLst>
                <a:ext uri="{FF2B5EF4-FFF2-40B4-BE49-F238E27FC236}">
                  <a16:creationId xmlns:a16="http://schemas.microsoft.com/office/drawing/2014/main" id="{28728CD7-21C6-4CED-8239-98ECDC036C88}"/>
                </a:ext>
              </a:extLst>
            </p:cNvPr>
            <p:cNvSpPr/>
            <p:nvPr/>
          </p:nvSpPr>
          <p:spPr>
            <a:xfrm>
              <a:off x="8805333" y="1495260"/>
              <a:ext cx="2646459" cy="5120012"/>
            </a:xfrm>
            <a:prstGeom prst="rect">
              <a:avLst/>
            </a:prstGeom>
            <a:solidFill>
              <a:schemeClr val="bg1"/>
            </a:solidFill>
            <a:ln>
              <a:noFill/>
            </a:ln>
            <a:effectLst>
              <a:outerShdw blurRad="50800" dist="38100" dir="8100000" algn="tr" rotWithShape="0">
                <a:prstClr val="black">
                  <a:alpha val="40000"/>
                </a:prst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48572647-7720-4673-9B82-EE298EDBCD03}"/>
                </a:ext>
              </a:extLst>
            </p:cNvPr>
            <p:cNvSpPr/>
            <p:nvPr/>
          </p:nvSpPr>
          <p:spPr>
            <a:xfrm>
              <a:off x="9008533" y="1693333"/>
              <a:ext cx="2178756" cy="4730046"/>
            </a:xfrm>
            <a:prstGeom prst="rect">
              <a:avLst/>
            </a:prstGeom>
            <a:solidFill>
              <a:schemeClr val="bg1"/>
            </a:solidFill>
            <a:ln w="19050">
              <a:solidFill>
                <a:srgbClr val="816F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A96A8D73-AAB4-44BD-A5D1-BECCAE6D800C}"/>
                </a:ext>
              </a:extLst>
            </p:cNvPr>
            <p:cNvSpPr/>
            <p:nvPr/>
          </p:nvSpPr>
          <p:spPr>
            <a:xfrm>
              <a:off x="9194799" y="4312356"/>
              <a:ext cx="857956" cy="1871776"/>
            </a:xfrm>
            <a:prstGeom prst="rect">
              <a:avLst/>
            </a:prstGeom>
            <a:solidFill>
              <a:schemeClr val="bg1"/>
            </a:solidFill>
            <a:ln w="19050">
              <a:solidFill>
                <a:srgbClr val="816F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F63E1604-004C-4D74-8C56-D502B81D954E}"/>
                </a:ext>
              </a:extLst>
            </p:cNvPr>
            <p:cNvSpPr/>
            <p:nvPr/>
          </p:nvSpPr>
          <p:spPr>
            <a:xfrm>
              <a:off x="10163404" y="4312356"/>
              <a:ext cx="857956" cy="1871776"/>
            </a:xfrm>
            <a:prstGeom prst="rect">
              <a:avLst/>
            </a:prstGeom>
            <a:solidFill>
              <a:schemeClr val="bg1"/>
            </a:solidFill>
            <a:ln w="19050">
              <a:solidFill>
                <a:srgbClr val="816F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A91E4EF6-3592-4672-AAB1-632035B491C8}"/>
                </a:ext>
              </a:extLst>
            </p:cNvPr>
            <p:cNvSpPr/>
            <p:nvPr/>
          </p:nvSpPr>
          <p:spPr>
            <a:xfrm>
              <a:off x="9222625" y="1853989"/>
              <a:ext cx="1750175" cy="2266474"/>
            </a:xfrm>
            <a:prstGeom prst="rect">
              <a:avLst/>
            </a:prstGeom>
            <a:solidFill>
              <a:schemeClr val="accent5">
                <a:lumMod val="20000"/>
                <a:lumOff val="80000"/>
              </a:schemeClr>
            </a:solidFill>
            <a:ln w="19050">
              <a:solidFill>
                <a:srgbClr val="816F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Oval 34">
              <a:extLst>
                <a:ext uri="{FF2B5EF4-FFF2-40B4-BE49-F238E27FC236}">
                  <a16:creationId xmlns:a16="http://schemas.microsoft.com/office/drawing/2014/main" id="{DA76BBF2-A9EB-482F-8F6D-91DDBA56ECED}"/>
                </a:ext>
              </a:extLst>
            </p:cNvPr>
            <p:cNvSpPr/>
            <p:nvPr/>
          </p:nvSpPr>
          <p:spPr>
            <a:xfrm>
              <a:off x="10916356" y="3601156"/>
              <a:ext cx="191911" cy="149456"/>
            </a:xfrm>
            <a:prstGeom prst="ellipse">
              <a:avLst/>
            </a:prstGeom>
            <a:solidFill>
              <a:srgbClr val="816F61"/>
            </a:solidFill>
            <a:ln>
              <a:solidFill>
                <a:srgbClr val="816F6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50" name="Picture 49" descr="Calendar&#10;&#10;Description automatically generated">
            <a:extLst>
              <a:ext uri="{FF2B5EF4-FFF2-40B4-BE49-F238E27FC236}">
                <a16:creationId xmlns:a16="http://schemas.microsoft.com/office/drawing/2014/main" id="{9E67A563-7EA3-4C9D-8212-C6D7C1D209AD}"/>
              </a:ext>
            </a:extLst>
          </p:cNvPr>
          <p:cNvPicPr>
            <a:picLocks noChangeAspect="1"/>
          </p:cNvPicPr>
          <p:nvPr/>
        </p:nvPicPr>
        <p:blipFill rotWithShape="1">
          <a:blip r:embed="rId2">
            <a:extLst>
              <a:ext uri="{28A0092B-C50C-407E-A947-70E740481C1C}">
                <a14:useLocalDpi xmlns:a14="http://schemas.microsoft.com/office/drawing/2010/main" val="0"/>
              </a:ext>
            </a:extLst>
          </a:blip>
          <a:srcRect l="29856" t="2811" r="31733" b="3357"/>
          <a:stretch/>
        </p:blipFill>
        <p:spPr>
          <a:xfrm>
            <a:off x="5828572" y="1201482"/>
            <a:ext cx="777161" cy="2180473"/>
          </a:xfrm>
          <a:prstGeom prst="rect">
            <a:avLst/>
          </a:prstGeom>
          <a:effectLst>
            <a:innerShdw blurRad="63500" dist="50800" dir="13500000">
              <a:prstClr val="black">
                <a:alpha val="50000"/>
              </a:prstClr>
            </a:innerShdw>
          </a:effectLst>
        </p:spPr>
      </p:pic>
      <p:grpSp>
        <p:nvGrpSpPr>
          <p:cNvPr id="14" name="Group 13">
            <a:extLst>
              <a:ext uri="{FF2B5EF4-FFF2-40B4-BE49-F238E27FC236}">
                <a16:creationId xmlns:a16="http://schemas.microsoft.com/office/drawing/2014/main" id="{2F233476-C239-4CF8-800A-DD6158201277}"/>
              </a:ext>
            </a:extLst>
          </p:cNvPr>
          <p:cNvGrpSpPr/>
          <p:nvPr/>
        </p:nvGrpSpPr>
        <p:grpSpPr>
          <a:xfrm>
            <a:off x="5377944" y="361950"/>
            <a:ext cx="6814056" cy="6875800"/>
            <a:chOff x="5197156" y="622700"/>
            <a:chExt cx="6840368" cy="6379332"/>
          </a:xfrm>
        </p:grpSpPr>
        <p:pic>
          <p:nvPicPr>
            <p:cNvPr id="13" name="Picture 12" descr="Graphical user interface&#10;&#10;Description automatically generated">
              <a:extLst>
                <a:ext uri="{FF2B5EF4-FFF2-40B4-BE49-F238E27FC236}">
                  <a16:creationId xmlns:a16="http://schemas.microsoft.com/office/drawing/2014/main" id="{FB2DFE36-E6AD-4A42-96B6-6ED7BBB9B62B}"/>
                </a:ext>
              </a:extLst>
            </p:cNvPr>
            <p:cNvPicPr>
              <a:picLocks noChangeAspect="1"/>
            </p:cNvPicPr>
            <p:nvPr/>
          </p:nvPicPr>
          <p:blipFill rotWithShape="1">
            <a:blip r:embed="rId3">
              <a:extLst>
                <a:ext uri="{28A0092B-C50C-407E-A947-70E740481C1C}">
                  <a14:useLocalDpi xmlns:a14="http://schemas.microsoft.com/office/drawing/2010/main" val="0"/>
                </a:ext>
              </a:extLst>
            </a:blip>
            <a:srcRect l="38135" t="52247" r="31565" b="26560"/>
            <a:stretch/>
          </p:blipFill>
          <p:spPr>
            <a:xfrm>
              <a:off x="5197156" y="622700"/>
              <a:ext cx="6840368" cy="6379332"/>
            </a:xfrm>
            <a:prstGeom prst="rect">
              <a:avLst/>
            </a:prstGeom>
          </p:spPr>
        </p:pic>
        <p:sp>
          <p:nvSpPr>
            <p:cNvPr id="45" name="TextBox 44">
              <a:extLst>
                <a:ext uri="{FF2B5EF4-FFF2-40B4-BE49-F238E27FC236}">
                  <a16:creationId xmlns:a16="http://schemas.microsoft.com/office/drawing/2014/main" id="{FDF7D723-3266-4B78-9522-843ED495AF7A}"/>
                </a:ext>
              </a:extLst>
            </p:cNvPr>
            <p:cNvSpPr txBox="1"/>
            <p:nvPr/>
          </p:nvSpPr>
          <p:spPr>
            <a:xfrm>
              <a:off x="6051851" y="2217212"/>
              <a:ext cx="5402405" cy="214165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002060"/>
                  </a:solidFill>
                  <a:effectLst/>
                  <a:uLnTx/>
                  <a:uFillTx/>
                  <a:latin typeface="Calibri" panose="020F0502020204030204" pitchFamily="34" charset="0"/>
                  <a:ea typeface="Arial-Rounded" panose="020B0500000000000000" pitchFamily="34" charset="0"/>
                  <a:cs typeface="Calibri" panose="020F0502020204030204" pitchFamily="34" charset="0"/>
                </a:rPr>
                <a:t>Hãy chia sẻ những việc em đã và sẽ làm để tỏ lòng biết ơn người có công với quê hương, đất nước</a:t>
              </a:r>
              <a:endParaRPr kumimoji="0" lang="en-US" sz="3600" b="1" i="0" u="none" strike="noStrike" kern="1200" cap="none" spc="0" normalizeH="0" baseline="0" noProof="0" dirty="0">
                <a:ln>
                  <a:noFill/>
                </a:ln>
                <a:solidFill>
                  <a:srgbClr val="002060"/>
                </a:solidFill>
                <a:effectLst/>
                <a:uLnTx/>
                <a:uFillTx/>
                <a:latin typeface="Calibri" panose="020F0502020204030204" pitchFamily="34" charset="0"/>
                <a:ea typeface="Arial-Rounded" panose="020B0500000000000000" pitchFamily="34" charset="0"/>
                <a:cs typeface="Calibri" panose="020F0502020204030204" pitchFamily="34" charset="0"/>
              </a:endParaRPr>
            </a:p>
          </p:txBody>
        </p:sp>
      </p:grpSp>
      <p:pic>
        <p:nvPicPr>
          <p:cNvPr id="39" name="Picture 38">
            <a:extLst>
              <a:ext uri="{FF2B5EF4-FFF2-40B4-BE49-F238E27FC236}">
                <a16:creationId xmlns:a16="http://schemas.microsoft.com/office/drawing/2014/main" id="{3089073F-6131-4678-98C8-FDE980DBA1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959" y="2940522"/>
            <a:ext cx="5592607" cy="4042009"/>
          </a:xfrm>
          <a:prstGeom prst="rect">
            <a:avLst/>
          </a:prstGeom>
        </p:spPr>
      </p:pic>
      <p:pic>
        <p:nvPicPr>
          <p:cNvPr id="48" name="Picture 47" descr="A picture containing toy&#10;&#10;Description automatically generated">
            <a:extLst>
              <a:ext uri="{FF2B5EF4-FFF2-40B4-BE49-F238E27FC236}">
                <a16:creationId xmlns:a16="http://schemas.microsoft.com/office/drawing/2014/main" id="{35A7BA1F-79F5-42C5-A1D1-388C3A98F91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7680" b="97549" l="9804" r="89706">
                        <a14:foregroundMark x1="53268" y1="46895" x2="52614" y2="57843"/>
                        <a14:foregroundMark x1="48693" y1="44118" x2="47549" y2="66993"/>
                        <a14:foregroundMark x1="51471" y1="74346" x2="49183" y2="97712"/>
                        <a14:foregroundMark x1="53268" y1="7680" x2="53268" y2="8170"/>
                      </a14:backgroundRemoval>
                    </a14:imgEffect>
                  </a14:imgLayer>
                </a14:imgProps>
              </a:ext>
              <a:ext uri="{28A0092B-C50C-407E-A947-70E740481C1C}">
                <a14:useLocalDpi xmlns:a14="http://schemas.microsoft.com/office/drawing/2010/main" val="0"/>
              </a:ext>
            </a:extLst>
          </a:blip>
          <a:stretch>
            <a:fillRect/>
          </a:stretch>
        </p:blipFill>
        <p:spPr>
          <a:xfrm>
            <a:off x="1606551" y="3547972"/>
            <a:ext cx="2631736" cy="2631736"/>
          </a:xfrm>
          <a:prstGeom prst="rect">
            <a:avLst/>
          </a:prstGeom>
        </p:spPr>
      </p:pic>
    </p:spTree>
    <p:extLst>
      <p:ext uri="{BB962C8B-B14F-4D97-AF65-F5344CB8AC3E}">
        <p14:creationId xmlns:p14="http://schemas.microsoft.com/office/powerpoint/2010/main" val="28149219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100" fill="hold"/>
                                        <p:tgtEl>
                                          <p:spTgt spid="14"/>
                                        </p:tgtEl>
                                        <p:attrNameLst>
                                          <p:attrName>ppt_x</p:attrName>
                                        </p:attrNameLst>
                                      </p:cBhvr>
                                      <p:tavLst>
                                        <p:tav tm="0">
                                          <p:val>
                                            <p:strVal val="#ppt_x"/>
                                          </p:val>
                                        </p:tav>
                                        <p:tav tm="100000">
                                          <p:val>
                                            <p:strVal val="#ppt_x"/>
                                          </p:val>
                                        </p:tav>
                                      </p:tavLst>
                                    </p:anim>
                                    <p:anim calcmode="lin" valueType="num">
                                      <p:cBhvr additive="base">
                                        <p:cTn id="8" dur="1100" fill="hold"/>
                                        <p:tgtEl>
                                          <p:spTgt spid="14"/>
                                        </p:tgtEl>
                                        <p:attrNameLst>
                                          <p:attrName>ppt_y</p:attrName>
                                        </p:attrNameLst>
                                      </p:cBhvr>
                                      <p:tavLst>
                                        <p:tav tm="0">
                                          <p:val>
                                            <p:strVal val="1+#ppt_h/2"/>
                                          </p:val>
                                        </p:tav>
                                        <p:tav tm="100000">
                                          <p:val>
                                            <p:strVal val="#ppt_y"/>
                                          </p:val>
                                        </p:tav>
                                      </p:tavLst>
                                    </p:anim>
                                  </p:childTnLst>
                                </p:cTn>
                              </p:par>
                              <p:par>
                                <p:cTn id="9" presetID="32" presetClass="emph" presetSubtype="0" repeatCount="3000" fill="hold" nodeType="withEffect">
                                  <p:stCondLst>
                                    <p:cond delay="0"/>
                                  </p:stCondLst>
                                  <p:childTnLst>
                                    <p:animRot by="120000">
                                      <p:cBhvr>
                                        <p:cTn id="10" dur="100" fill="hold">
                                          <p:stCondLst>
                                            <p:cond delay="0"/>
                                          </p:stCondLst>
                                        </p:cTn>
                                        <p:tgtEl>
                                          <p:spTgt spid="48"/>
                                        </p:tgtEl>
                                        <p:attrNameLst>
                                          <p:attrName>r</p:attrName>
                                        </p:attrNameLst>
                                      </p:cBhvr>
                                    </p:animRot>
                                    <p:animRot by="-240000">
                                      <p:cBhvr>
                                        <p:cTn id="11" dur="200" fill="hold">
                                          <p:stCondLst>
                                            <p:cond delay="200"/>
                                          </p:stCondLst>
                                        </p:cTn>
                                        <p:tgtEl>
                                          <p:spTgt spid="48"/>
                                        </p:tgtEl>
                                        <p:attrNameLst>
                                          <p:attrName>r</p:attrName>
                                        </p:attrNameLst>
                                      </p:cBhvr>
                                    </p:animRot>
                                    <p:animRot by="240000">
                                      <p:cBhvr>
                                        <p:cTn id="12" dur="200" fill="hold">
                                          <p:stCondLst>
                                            <p:cond delay="400"/>
                                          </p:stCondLst>
                                        </p:cTn>
                                        <p:tgtEl>
                                          <p:spTgt spid="48"/>
                                        </p:tgtEl>
                                        <p:attrNameLst>
                                          <p:attrName>r</p:attrName>
                                        </p:attrNameLst>
                                      </p:cBhvr>
                                    </p:animRot>
                                    <p:animRot by="-240000">
                                      <p:cBhvr>
                                        <p:cTn id="13" dur="200" fill="hold">
                                          <p:stCondLst>
                                            <p:cond delay="600"/>
                                          </p:stCondLst>
                                        </p:cTn>
                                        <p:tgtEl>
                                          <p:spTgt spid="48"/>
                                        </p:tgtEl>
                                        <p:attrNameLst>
                                          <p:attrName>r</p:attrName>
                                        </p:attrNameLst>
                                      </p:cBhvr>
                                    </p:animRot>
                                    <p:animRot by="120000">
                                      <p:cBhvr>
                                        <p:cTn id="14" dur="200" fill="hold">
                                          <p:stCondLst>
                                            <p:cond delay="800"/>
                                          </p:stCondLst>
                                        </p:cTn>
                                        <p:tgtEl>
                                          <p:spTgt spid="4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2">
            <a:extLst>
              <a:ext uri="{FF2B5EF4-FFF2-40B4-BE49-F238E27FC236}">
                <a16:creationId xmlns:a16="http://schemas.microsoft.com/office/drawing/2014/main" id="{BC1B6FBB-C11D-A65E-7F40-62366ABE7C7A}"/>
              </a:ext>
            </a:extLst>
          </p:cNvPr>
          <p:cNvSpPr/>
          <p:nvPr/>
        </p:nvSpPr>
        <p:spPr>
          <a:xfrm>
            <a:off x="0" y="0"/>
            <a:ext cx="12192000" cy="6858000"/>
          </a:xfrm>
          <a:prstGeom prst="rect">
            <a:avLst/>
          </a:prstGeom>
          <a:solidFill>
            <a:srgbClr val="FBD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grpSp>
        <p:nvGrpSpPr>
          <p:cNvPr id="5" name="组合 61">
            <a:extLst>
              <a:ext uri="{FF2B5EF4-FFF2-40B4-BE49-F238E27FC236}">
                <a16:creationId xmlns:a16="http://schemas.microsoft.com/office/drawing/2014/main" id="{680E7BD2-B093-AC7B-3807-50CE460623E6}"/>
              </a:ext>
            </a:extLst>
          </p:cNvPr>
          <p:cNvGrpSpPr/>
          <p:nvPr/>
        </p:nvGrpSpPr>
        <p:grpSpPr>
          <a:xfrm>
            <a:off x="488948" y="342900"/>
            <a:ext cx="11214100" cy="6172200"/>
            <a:chOff x="488950" y="2108200"/>
            <a:chExt cx="11214100" cy="6172200"/>
          </a:xfrm>
        </p:grpSpPr>
        <p:grpSp>
          <p:nvGrpSpPr>
            <p:cNvPr id="6" name="组合 4">
              <a:extLst>
                <a:ext uri="{FF2B5EF4-FFF2-40B4-BE49-F238E27FC236}">
                  <a16:creationId xmlns:a16="http://schemas.microsoft.com/office/drawing/2014/main" id="{63203CBA-687C-8404-1F73-AA8755B636E3}"/>
                </a:ext>
              </a:extLst>
            </p:cNvPr>
            <p:cNvGrpSpPr/>
            <p:nvPr userDrawn="1"/>
          </p:nvGrpSpPr>
          <p:grpSpPr>
            <a:xfrm>
              <a:off x="488950" y="2108200"/>
              <a:ext cx="11214100" cy="6172200"/>
              <a:chOff x="488950" y="342900"/>
              <a:chExt cx="11214100" cy="6172200"/>
            </a:xfrm>
          </p:grpSpPr>
          <p:sp>
            <p:nvSpPr>
              <p:cNvPr id="63" name="矩形 2">
                <a:extLst>
                  <a:ext uri="{FF2B5EF4-FFF2-40B4-BE49-F238E27FC236}">
                    <a16:creationId xmlns:a16="http://schemas.microsoft.com/office/drawing/2014/main" id="{9C9E194E-4962-B0BC-5C63-62D00C89A940}"/>
                  </a:ext>
                </a:extLst>
              </p:cNvPr>
              <p:cNvSpPr/>
              <p:nvPr userDrawn="1"/>
            </p:nvSpPr>
            <p:spPr>
              <a:xfrm>
                <a:off x="488950" y="342900"/>
                <a:ext cx="11214100" cy="6172200"/>
              </a:xfrm>
              <a:prstGeom prst="rect">
                <a:avLst/>
              </a:prstGeom>
              <a:solidFill>
                <a:srgbClr val="F88F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sp>
            <p:nvSpPr>
              <p:cNvPr id="64" name="矩形 3">
                <a:extLst>
                  <a:ext uri="{FF2B5EF4-FFF2-40B4-BE49-F238E27FC236}">
                    <a16:creationId xmlns:a16="http://schemas.microsoft.com/office/drawing/2014/main" id="{DCCE21FA-5CD8-7ED9-3688-B9DB6FD47564}"/>
                  </a:ext>
                </a:extLst>
              </p:cNvPr>
              <p:cNvSpPr/>
              <p:nvPr userDrawn="1"/>
            </p:nvSpPr>
            <p:spPr>
              <a:xfrm>
                <a:off x="634999" y="495300"/>
                <a:ext cx="10896599" cy="5861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grpSp>
        <p:grpSp>
          <p:nvGrpSpPr>
            <p:cNvPr id="7" name="组合 5">
              <a:extLst>
                <a:ext uri="{FF2B5EF4-FFF2-40B4-BE49-F238E27FC236}">
                  <a16:creationId xmlns:a16="http://schemas.microsoft.com/office/drawing/2014/main" id="{6D5D1707-8699-F93A-A403-681274682566}"/>
                </a:ext>
              </a:extLst>
            </p:cNvPr>
            <p:cNvGrpSpPr/>
            <p:nvPr userDrawn="1"/>
          </p:nvGrpSpPr>
          <p:grpSpPr>
            <a:xfrm>
              <a:off x="634999" y="2260600"/>
              <a:ext cx="10896600" cy="5861050"/>
              <a:chOff x="-16572" y="-43571"/>
              <a:chExt cx="12208572" cy="6940307"/>
            </a:xfrm>
          </p:grpSpPr>
          <p:grpSp>
            <p:nvGrpSpPr>
              <p:cNvPr id="8" name="组合 6">
                <a:extLst>
                  <a:ext uri="{FF2B5EF4-FFF2-40B4-BE49-F238E27FC236}">
                    <a16:creationId xmlns:a16="http://schemas.microsoft.com/office/drawing/2014/main" id="{4FE428EF-F6BD-A750-D135-2A0B986DE53F}"/>
                  </a:ext>
                </a:extLst>
              </p:cNvPr>
              <p:cNvGrpSpPr/>
              <p:nvPr/>
            </p:nvGrpSpPr>
            <p:grpSpPr>
              <a:xfrm>
                <a:off x="-16572" y="275771"/>
                <a:ext cx="12208572" cy="6270174"/>
                <a:chOff x="-16572" y="275771"/>
                <a:chExt cx="12208572" cy="6270174"/>
              </a:xfrm>
            </p:grpSpPr>
            <p:cxnSp>
              <p:nvCxnSpPr>
                <p:cNvPr id="44" name="直接连接符 42">
                  <a:extLst>
                    <a:ext uri="{FF2B5EF4-FFF2-40B4-BE49-F238E27FC236}">
                      <a16:creationId xmlns:a16="http://schemas.microsoft.com/office/drawing/2014/main" id="{A159AB38-039C-FCAF-57DD-BA2A694ADF84}"/>
                    </a:ext>
                  </a:extLst>
                </p:cNvPr>
                <p:cNvCxnSpPr/>
                <p:nvPr/>
              </p:nvCxnSpPr>
              <p:spPr>
                <a:xfrm>
                  <a:off x="-16572" y="27577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5" name="直接连接符 43">
                  <a:extLst>
                    <a:ext uri="{FF2B5EF4-FFF2-40B4-BE49-F238E27FC236}">
                      <a16:creationId xmlns:a16="http://schemas.microsoft.com/office/drawing/2014/main" id="{50BC7C5A-B4D1-1450-DDFB-BF1E7D3AD4E2}"/>
                    </a:ext>
                  </a:extLst>
                </p:cNvPr>
                <p:cNvCxnSpPr/>
                <p:nvPr/>
              </p:nvCxnSpPr>
              <p:spPr>
                <a:xfrm>
                  <a:off x="-16572" y="62411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4">
                  <a:extLst>
                    <a:ext uri="{FF2B5EF4-FFF2-40B4-BE49-F238E27FC236}">
                      <a16:creationId xmlns:a16="http://schemas.microsoft.com/office/drawing/2014/main" id="{0F36D517-A736-E846-B176-93E676C3F51D}"/>
                    </a:ext>
                  </a:extLst>
                </p:cNvPr>
                <p:cNvCxnSpPr/>
                <p:nvPr/>
              </p:nvCxnSpPr>
              <p:spPr>
                <a:xfrm>
                  <a:off x="-16572" y="97245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7" name="直接连接符 45">
                  <a:extLst>
                    <a:ext uri="{FF2B5EF4-FFF2-40B4-BE49-F238E27FC236}">
                      <a16:creationId xmlns:a16="http://schemas.microsoft.com/office/drawing/2014/main" id="{5CB79330-197D-3A86-3BF9-81C5907BAA88}"/>
                    </a:ext>
                  </a:extLst>
                </p:cNvPr>
                <p:cNvCxnSpPr/>
                <p:nvPr/>
              </p:nvCxnSpPr>
              <p:spPr>
                <a:xfrm>
                  <a:off x="-16572" y="132080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6">
                  <a:extLst>
                    <a:ext uri="{FF2B5EF4-FFF2-40B4-BE49-F238E27FC236}">
                      <a16:creationId xmlns:a16="http://schemas.microsoft.com/office/drawing/2014/main" id="{3A8336FD-041A-A91B-F790-076F5E91E22C}"/>
                    </a:ext>
                  </a:extLst>
                </p:cNvPr>
                <p:cNvCxnSpPr/>
                <p:nvPr/>
              </p:nvCxnSpPr>
              <p:spPr>
                <a:xfrm>
                  <a:off x="-16572" y="166914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9" name="直接连接符 47">
                  <a:extLst>
                    <a:ext uri="{FF2B5EF4-FFF2-40B4-BE49-F238E27FC236}">
                      <a16:creationId xmlns:a16="http://schemas.microsoft.com/office/drawing/2014/main" id="{948BAF1F-8786-D816-3162-F1370D86F116}"/>
                    </a:ext>
                  </a:extLst>
                </p:cNvPr>
                <p:cNvCxnSpPr/>
                <p:nvPr/>
              </p:nvCxnSpPr>
              <p:spPr>
                <a:xfrm>
                  <a:off x="-16572" y="201748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0" name="直接连接符 48">
                  <a:extLst>
                    <a:ext uri="{FF2B5EF4-FFF2-40B4-BE49-F238E27FC236}">
                      <a16:creationId xmlns:a16="http://schemas.microsoft.com/office/drawing/2014/main" id="{B0BC44CF-1F47-A0DC-AF00-C793DEAB72EC}"/>
                    </a:ext>
                  </a:extLst>
                </p:cNvPr>
                <p:cNvCxnSpPr/>
                <p:nvPr/>
              </p:nvCxnSpPr>
              <p:spPr>
                <a:xfrm>
                  <a:off x="-16572" y="236582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49">
                  <a:extLst>
                    <a:ext uri="{FF2B5EF4-FFF2-40B4-BE49-F238E27FC236}">
                      <a16:creationId xmlns:a16="http://schemas.microsoft.com/office/drawing/2014/main" id="{AC21D0DA-1A80-48D2-BA57-CD314210F40C}"/>
                    </a:ext>
                  </a:extLst>
                </p:cNvPr>
                <p:cNvCxnSpPr/>
                <p:nvPr/>
              </p:nvCxnSpPr>
              <p:spPr>
                <a:xfrm>
                  <a:off x="-16572" y="271417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2" name="直接连接符 50">
                  <a:extLst>
                    <a:ext uri="{FF2B5EF4-FFF2-40B4-BE49-F238E27FC236}">
                      <a16:creationId xmlns:a16="http://schemas.microsoft.com/office/drawing/2014/main" id="{7B5A201F-520C-C7EE-F758-67EAFCF3D981}"/>
                    </a:ext>
                  </a:extLst>
                </p:cNvPr>
                <p:cNvCxnSpPr/>
                <p:nvPr/>
              </p:nvCxnSpPr>
              <p:spPr>
                <a:xfrm>
                  <a:off x="-16572" y="306251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3" name="直接连接符 51">
                  <a:extLst>
                    <a:ext uri="{FF2B5EF4-FFF2-40B4-BE49-F238E27FC236}">
                      <a16:creationId xmlns:a16="http://schemas.microsoft.com/office/drawing/2014/main" id="{42EE59E2-C064-E987-A493-4844E718A78B}"/>
                    </a:ext>
                  </a:extLst>
                </p:cNvPr>
                <p:cNvCxnSpPr/>
                <p:nvPr/>
              </p:nvCxnSpPr>
              <p:spPr>
                <a:xfrm>
                  <a:off x="-16572" y="3410858"/>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4" name="直接连接符 52">
                  <a:extLst>
                    <a:ext uri="{FF2B5EF4-FFF2-40B4-BE49-F238E27FC236}">
                      <a16:creationId xmlns:a16="http://schemas.microsoft.com/office/drawing/2014/main" id="{53026894-6AAA-AF2E-3A47-586DE2D53209}"/>
                    </a:ext>
                  </a:extLst>
                </p:cNvPr>
                <p:cNvCxnSpPr/>
                <p:nvPr/>
              </p:nvCxnSpPr>
              <p:spPr>
                <a:xfrm>
                  <a:off x="-16572" y="375920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3">
                  <a:extLst>
                    <a:ext uri="{FF2B5EF4-FFF2-40B4-BE49-F238E27FC236}">
                      <a16:creationId xmlns:a16="http://schemas.microsoft.com/office/drawing/2014/main" id="{EF88CD6C-E204-A3CC-E4AC-82223B91586C}"/>
                    </a:ext>
                  </a:extLst>
                </p:cNvPr>
                <p:cNvCxnSpPr/>
                <p:nvPr/>
              </p:nvCxnSpPr>
              <p:spPr>
                <a:xfrm>
                  <a:off x="-16572" y="410754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6" name="直接连接符 54">
                  <a:extLst>
                    <a:ext uri="{FF2B5EF4-FFF2-40B4-BE49-F238E27FC236}">
                      <a16:creationId xmlns:a16="http://schemas.microsoft.com/office/drawing/2014/main" id="{1AA03A52-3E5D-1140-71D4-3440F82D646B}"/>
                    </a:ext>
                  </a:extLst>
                </p:cNvPr>
                <p:cNvCxnSpPr/>
                <p:nvPr/>
              </p:nvCxnSpPr>
              <p:spPr>
                <a:xfrm>
                  <a:off x="-16572" y="445588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7" name="直接连接符 55">
                  <a:extLst>
                    <a:ext uri="{FF2B5EF4-FFF2-40B4-BE49-F238E27FC236}">
                      <a16:creationId xmlns:a16="http://schemas.microsoft.com/office/drawing/2014/main" id="{E63C585F-9879-A01F-B34E-E567CF22DE81}"/>
                    </a:ext>
                  </a:extLst>
                </p:cNvPr>
                <p:cNvCxnSpPr/>
                <p:nvPr/>
              </p:nvCxnSpPr>
              <p:spPr>
                <a:xfrm>
                  <a:off x="-16572" y="480423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8" name="直接连接符 56">
                  <a:extLst>
                    <a:ext uri="{FF2B5EF4-FFF2-40B4-BE49-F238E27FC236}">
                      <a16:creationId xmlns:a16="http://schemas.microsoft.com/office/drawing/2014/main" id="{88FEBB47-F593-4A27-FEFD-54205DC099E1}"/>
                    </a:ext>
                  </a:extLst>
                </p:cNvPr>
                <p:cNvCxnSpPr/>
                <p:nvPr/>
              </p:nvCxnSpPr>
              <p:spPr>
                <a:xfrm>
                  <a:off x="-16572" y="515257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9" name="直接连接符 57">
                  <a:extLst>
                    <a:ext uri="{FF2B5EF4-FFF2-40B4-BE49-F238E27FC236}">
                      <a16:creationId xmlns:a16="http://schemas.microsoft.com/office/drawing/2014/main" id="{2D902C12-4392-82E9-B87E-9C4B829E91BB}"/>
                    </a:ext>
                  </a:extLst>
                </p:cNvPr>
                <p:cNvCxnSpPr/>
                <p:nvPr/>
              </p:nvCxnSpPr>
              <p:spPr>
                <a:xfrm>
                  <a:off x="-16572" y="550091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60" name="直接连接符 58">
                  <a:extLst>
                    <a:ext uri="{FF2B5EF4-FFF2-40B4-BE49-F238E27FC236}">
                      <a16:creationId xmlns:a16="http://schemas.microsoft.com/office/drawing/2014/main" id="{43EC9D26-087A-A369-5505-711317D62D66}"/>
                    </a:ext>
                  </a:extLst>
                </p:cNvPr>
                <p:cNvCxnSpPr/>
                <p:nvPr/>
              </p:nvCxnSpPr>
              <p:spPr>
                <a:xfrm>
                  <a:off x="-16572" y="584925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61" name="直接连接符 59">
                  <a:extLst>
                    <a:ext uri="{FF2B5EF4-FFF2-40B4-BE49-F238E27FC236}">
                      <a16:creationId xmlns:a16="http://schemas.microsoft.com/office/drawing/2014/main" id="{361B661D-4188-21BC-9532-2B0AA4E96148}"/>
                    </a:ext>
                  </a:extLst>
                </p:cNvPr>
                <p:cNvCxnSpPr/>
                <p:nvPr/>
              </p:nvCxnSpPr>
              <p:spPr>
                <a:xfrm>
                  <a:off x="-16572" y="619760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62" name="直接连接符 60">
                  <a:extLst>
                    <a:ext uri="{FF2B5EF4-FFF2-40B4-BE49-F238E27FC236}">
                      <a16:creationId xmlns:a16="http://schemas.microsoft.com/office/drawing/2014/main" id="{ECB9EF38-BF8B-4B5C-1EE0-03584EA17776}"/>
                    </a:ext>
                  </a:extLst>
                </p:cNvPr>
                <p:cNvCxnSpPr/>
                <p:nvPr/>
              </p:nvCxnSpPr>
              <p:spPr>
                <a:xfrm>
                  <a:off x="-16572" y="654594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grpSp>
            <p:nvGrpSpPr>
              <p:cNvPr id="9" name="组合 7">
                <a:extLst>
                  <a:ext uri="{FF2B5EF4-FFF2-40B4-BE49-F238E27FC236}">
                    <a16:creationId xmlns:a16="http://schemas.microsoft.com/office/drawing/2014/main" id="{6B6F752F-5513-9134-37CC-A9D8BB0DE91A}"/>
                  </a:ext>
                </a:extLst>
              </p:cNvPr>
              <p:cNvGrpSpPr/>
              <p:nvPr/>
            </p:nvGrpSpPr>
            <p:grpSpPr>
              <a:xfrm rot="5400000">
                <a:off x="26760" y="291496"/>
                <a:ext cx="6940307" cy="6270174"/>
                <a:chOff x="-16572" y="275771"/>
                <a:chExt cx="12208572" cy="6270174"/>
              </a:xfrm>
            </p:grpSpPr>
            <p:cxnSp>
              <p:nvCxnSpPr>
                <p:cNvPr id="25" name="直接连接符 23">
                  <a:extLst>
                    <a:ext uri="{FF2B5EF4-FFF2-40B4-BE49-F238E27FC236}">
                      <a16:creationId xmlns:a16="http://schemas.microsoft.com/office/drawing/2014/main" id="{7381670C-67E7-6A52-AB0F-9B7B08C63AFF}"/>
                    </a:ext>
                  </a:extLst>
                </p:cNvPr>
                <p:cNvCxnSpPr/>
                <p:nvPr/>
              </p:nvCxnSpPr>
              <p:spPr>
                <a:xfrm>
                  <a:off x="-16572" y="27577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4">
                  <a:extLst>
                    <a:ext uri="{FF2B5EF4-FFF2-40B4-BE49-F238E27FC236}">
                      <a16:creationId xmlns:a16="http://schemas.microsoft.com/office/drawing/2014/main" id="{C7E48ACF-57E7-3FF4-3413-4C3613FF753B}"/>
                    </a:ext>
                  </a:extLst>
                </p:cNvPr>
                <p:cNvCxnSpPr/>
                <p:nvPr/>
              </p:nvCxnSpPr>
              <p:spPr>
                <a:xfrm>
                  <a:off x="-16572" y="62411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5">
                  <a:extLst>
                    <a:ext uri="{FF2B5EF4-FFF2-40B4-BE49-F238E27FC236}">
                      <a16:creationId xmlns:a16="http://schemas.microsoft.com/office/drawing/2014/main" id="{9061711D-A218-9641-EBF8-D4BA6424657D}"/>
                    </a:ext>
                  </a:extLst>
                </p:cNvPr>
                <p:cNvCxnSpPr/>
                <p:nvPr/>
              </p:nvCxnSpPr>
              <p:spPr>
                <a:xfrm>
                  <a:off x="-16572" y="97245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6">
                  <a:extLst>
                    <a:ext uri="{FF2B5EF4-FFF2-40B4-BE49-F238E27FC236}">
                      <a16:creationId xmlns:a16="http://schemas.microsoft.com/office/drawing/2014/main" id="{83B7B236-0BF8-C70D-30BA-88B94969B374}"/>
                    </a:ext>
                  </a:extLst>
                </p:cNvPr>
                <p:cNvCxnSpPr/>
                <p:nvPr/>
              </p:nvCxnSpPr>
              <p:spPr>
                <a:xfrm>
                  <a:off x="-16572" y="132080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7">
                  <a:extLst>
                    <a:ext uri="{FF2B5EF4-FFF2-40B4-BE49-F238E27FC236}">
                      <a16:creationId xmlns:a16="http://schemas.microsoft.com/office/drawing/2014/main" id="{3FF41014-CB28-CE76-670D-A4F36D67B54E}"/>
                    </a:ext>
                  </a:extLst>
                </p:cNvPr>
                <p:cNvCxnSpPr/>
                <p:nvPr/>
              </p:nvCxnSpPr>
              <p:spPr>
                <a:xfrm>
                  <a:off x="-16572" y="166914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8">
                  <a:extLst>
                    <a:ext uri="{FF2B5EF4-FFF2-40B4-BE49-F238E27FC236}">
                      <a16:creationId xmlns:a16="http://schemas.microsoft.com/office/drawing/2014/main" id="{B8B0495A-75DA-FED7-BECB-B0ADC350B7F4}"/>
                    </a:ext>
                  </a:extLst>
                </p:cNvPr>
                <p:cNvCxnSpPr/>
                <p:nvPr/>
              </p:nvCxnSpPr>
              <p:spPr>
                <a:xfrm>
                  <a:off x="-16572" y="201748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1" name="直接连接符 29">
                  <a:extLst>
                    <a:ext uri="{FF2B5EF4-FFF2-40B4-BE49-F238E27FC236}">
                      <a16:creationId xmlns:a16="http://schemas.microsoft.com/office/drawing/2014/main" id="{8F0E3549-B231-82B7-D801-8700A019AB4A}"/>
                    </a:ext>
                  </a:extLst>
                </p:cNvPr>
                <p:cNvCxnSpPr/>
                <p:nvPr/>
              </p:nvCxnSpPr>
              <p:spPr>
                <a:xfrm>
                  <a:off x="-16572" y="236582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2" name="直接连接符 30">
                  <a:extLst>
                    <a:ext uri="{FF2B5EF4-FFF2-40B4-BE49-F238E27FC236}">
                      <a16:creationId xmlns:a16="http://schemas.microsoft.com/office/drawing/2014/main" id="{0F853E61-2745-D7AA-5CFC-3947CE0294E4}"/>
                    </a:ext>
                  </a:extLst>
                </p:cNvPr>
                <p:cNvCxnSpPr/>
                <p:nvPr/>
              </p:nvCxnSpPr>
              <p:spPr>
                <a:xfrm>
                  <a:off x="-16572" y="271417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3" name="直接连接符 31">
                  <a:extLst>
                    <a:ext uri="{FF2B5EF4-FFF2-40B4-BE49-F238E27FC236}">
                      <a16:creationId xmlns:a16="http://schemas.microsoft.com/office/drawing/2014/main" id="{3E436DB8-28B3-3BCD-D09C-5AE18AFF9B0E}"/>
                    </a:ext>
                  </a:extLst>
                </p:cNvPr>
                <p:cNvCxnSpPr/>
                <p:nvPr/>
              </p:nvCxnSpPr>
              <p:spPr>
                <a:xfrm>
                  <a:off x="-16572" y="306251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2">
                  <a:extLst>
                    <a:ext uri="{FF2B5EF4-FFF2-40B4-BE49-F238E27FC236}">
                      <a16:creationId xmlns:a16="http://schemas.microsoft.com/office/drawing/2014/main" id="{3743598B-6EA0-CC09-811F-9C402932F524}"/>
                    </a:ext>
                  </a:extLst>
                </p:cNvPr>
                <p:cNvCxnSpPr/>
                <p:nvPr/>
              </p:nvCxnSpPr>
              <p:spPr>
                <a:xfrm>
                  <a:off x="-16572" y="3410858"/>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5" name="直接连接符 33">
                  <a:extLst>
                    <a:ext uri="{FF2B5EF4-FFF2-40B4-BE49-F238E27FC236}">
                      <a16:creationId xmlns:a16="http://schemas.microsoft.com/office/drawing/2014/main" id="{776959DC-05B6-23D9-8FC5-E3B118F05637}"/>
                    </a:ext>
                  </a:extLst>
                </p:cNvPr>
                <p:cNvCxnSpPr/>
                <p:nvPr/>
              </p:nvCxnSpPr>
              <p:spPr>
                <a:xfrm>
                  <a:off x="-16572" y="375920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6" name="直接连接符 34">
                  <a:extLst>
                    <a:ext uri="{FF2B5EF4-FFF2-40B4-BE49-F238E27FC236}">
                      <a16:creationId xmlns:a16="http://schemas.microsoft.com/office/drawing/2014/main" id="{0E1F2943-F19D-B62A-6064-5B5A688C7FBA}"/>
                    </a:ext>
                  </a:extLst>
                </p:cNvPr>
                <p:cNvCxnSpPr/>
                <p:nvPr/>
              </p:nvCxnSpPr>
              <p:spPr>
                <a:xfrm>
                  <a:off x="-16572" y="410754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7" name="直接连接符 35">
                  <a:extLst>
                    <a:ext uri="{FF2B5EF4-FFF2-40B4-BE49-F238E27FC236}">
                      <a16:creationId xmlns:a16="http://schemas.microsoft.com/office/drawing/2014/main" id="{F9444313-F5C3-B463-D4F9-6645D424CD1E}"/>
                    </a:ext>
                  </a:extLst>
                </p:cNvPr>
                <p:cNvCxnSpPr/>
                <p:nvPr/>
              </p:nvCxnSpPr>
              <p:spPr>
                <a:xfrm>
                  <a:off x="-16572" y="445588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8" name="直接连接符 36">
                  <a:extLst>
                    <a:ext uri="{FF2B5EF4-FFF2-40B4-BE49-F238E27FC236}">
                      <a16:creationId xmlns:a16="http://schemas.microsoft.com/office/drawing/2014/main" id="{4C896397-5866-C91A-6921-D2222B8F722D}"/>
                    </a:ext>
                  </a:extLst>
                </p:cNvPr>
                <p:cNvCxnSpPr/>
                <p:nvPr/>
              </p:nvCxnSpPr>
              <p:spPr>
                <a:xfrm>
                  <a:off x="-16572" y="480423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9" name="直接连接符 37">
                  <a:extLst>
                    <a:ext uri="{FF2B5EF4-FFF2-40B4-BE49-F238E27FC236}">
                      <a16:creationId xmlns:a16="http://schemas.microsoft.com/office/drawing/2014/main" id="{611FF351-2B4C-0B30-E37F-22E5896FAA9C}"/>
                    </a:ext>
                  </a:extLst>
                </p:cNvPr>
                <p:cNvCxnSpPr/>
                <p:nvPr/>
              </p:nvCxnSpPr>
              <p:spPr>
                <a:xfrm>
                  <a:off x="-16572" y="515257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8">
                  <a:extLst>
                    <a:ext uri="{FF2B5EF4-FFF2-40B4-BE49-F238E27FC236}">
                      <a16:creationId xmlns:a16="http://schemas.microsoft.com/office/drawing/2014/main" id="{290F9742-B589-0048-855A-D53EE275967D}"/>
                    </a:ext>
                  </a:extLst>
                </p:cNvPr>
                <p:cNvCxnSpPr/>
                <p:nvPr/>
              </p:nvCxnSpPr>
              <p:spPr>
                <a:xfrm>
                  <a:off x="-16572" y="550091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1" name="直接连接符 39">
                  <a:extLst>
                    <a:ext uri="{FF2B5EF4-FFF2-40B4-BE49-F238E27FC236}">
                      <a16:creationId xmlns:a16="http://schemas.microsoft.com/office/drawing/2014/main" id="{72B0B36E-041D-B458-930F-6765FECF8294}"/>
                    </a:ext>
                  </a:extLst>
                </p:cNvPr>
                <p:cNvCxnSpPr/>
                <p:nvPr/>
              </p:nvCxnSpPr>
              <p:spPr>
                <a:xfrm>
                  <a:off x="-16572" y="584925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2" name="直接连接符 40">
                  <a:extLst>
                    <a:ext uri="{FF2B5EF4-FFF2-40B4-BE49-F238E27FC236}">
                      <a16:creationId xmlns:a16="http://schemas.microsoft.com/office/drawing/2014/main" id="{C845B486-A1F8-A323-2BD1-CA8DD1498317}"/>
                    </a:ext>
                  </a:extLst>
                </p:cNvPr>
                <p:cNvCxnSpPr/>
                <p:nvPr/>
              </p:nvCxnSpPr>
              <p:spPr>
                <a:xfrm>
                  <a:off x="-16572" y="619760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1">
                  <a:extLst>
                    <a:ext uri="{FF2B5EF4-FFF2-40B4-BE49-F238E27FC236}">
                      <a16:creationId xmlns:a16="http://schemas.microsoft.com/office/drawing/2014/main" id="{BD4F92E8-EADC-1AC6-2AF9-3A59C50FCD8E}"/>
                    </a:ext>
                  </a:extLst>
                </p:cNvPr>
                <p:cNvCxnSpPr/>
                <p:nvPr/>
              </p:nvCxnSpPr>
              <p:spPr>
                <a:xfrm>
                  <a:off x="-16572" y="654594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cxnSp>
            <p:nvCxnSpPr>
              <p:cNvPr id="10" name="直接连接符 8">
                <a:extLst>
                  <a:ext uri="{FF2B5EF4-FFF2-40B4-BE49-F238E27FC236}">
                    <a16:creationId xmlns:a16="http://schemas.microsoft.com/office/drawing/2014/main" id="{64481F85-645C-E0B8-681B-856DAC2038BC}"/>
                  </a:ext>
                </a:extLst>
              </p:cNvPr>
              <p:cNvCxnSpPr/>
              <p:nvPr/>
            </p:nvCxnSpPr>
            <p:spPr>
              <a:xfrm rot="5400000">
                <a:off x="8378827"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9">
                <a:extLst>
                  <a:ext uri="{FF2B5EF4-FFF2-40B4-BE49-F238E27FC236}">
                    <a16:creationId xmlns:a16="http://schemas.microsoft.com/office/drawing/2014/main" id="{BDE9C98D-ECD8-3DF7-43CB-BDE83E6290CE}"/>
                  </a:ext>
                </a:extLst>
              </p:cNvPr>
              <p:cNvCxnSpPr/>
              <p:nvPr/>
            </p:nvCxnSpPr>
            <p:spPr>
              <a:xfrm rot="5400000">
                <a:off x="8030484"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0">
                <a:extLst>
                  <a:ext uri="{FF2B5EF4-FFF2-40B4-BE49-F238E27FC236}">
                    <a16:creationId xmlns:a16="http://schemas.microsoft.com/office/drawing/2014/main" id="{DAF49701-41C0-779E-BF99-3FA6B4160AC4}"/>
                  </a:ext>
                </a:extLst>
              </p:cNvPr>
              <p:cNvCxnSpPr/>
              <p:nvPr/>
            </p:nvCxnSpPr>
            <p:spPr>
              <a:xfrm rot="5400000">
                <a:off x="7682141"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1">
                <a:extLst>
                  <a:ext uri="{FF2B5EF4-FFF2-40B4-BE49-F238E27FC236}">
                    <a16:creationId xmlns:a16="http://schemas.microsoft.com/office/drawing/2014/main" id="{3FAD3C35-CF17-6F59-8E51-01A2D3676020}"/>
                  </a:ext>
                </a:extLst>
              </p:cNvPr>
              <p:cNvCxnSpPr/>
              <p:nvPr/>
            </p:nvCxnSpPr>
            <p:spPr>
              <a:xfrm rot="5400000">
                <a:off x="7333798"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2">
                <a:extLst>
                  <a:ext uri="{FF2B5EF4-FFF2-40B4-BE49-F238E27FC236}">
                    <a16:creationId xmlns:a16="http://schemas.microsoft.com/office/drawing/2014/main" id="{76E5124A-C44A-F8BA-B7B1-12C9CA624F53}"/>
                  </a:ext>
                </a:extLst>
              </p:cNvPr>
              <p:cNvCxnSpPr/>
              <p:nvPr/>
            </p:nvCxnSpPr>
            <p:spPr>
              <a:xfrm rot="5400000">
                <a:off x="6985455"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3">
                <a:extLst>
                  <a:ext uri="{FF2B5EF4-FFF2-40B4-BE49-F238E27FC236}">
                    <a16:creationId xmlns:a16="http://schemas.microsoft.com/office/drawing/2014/main" id="{EA2CAA4F-3117-5026-46D6-EE6AF7A96A68}"/>
                  </a:ext>
                </a:extLst>
              </p:cNvPr>
              <p:cNvCxnSpPr/>
              <p:nvPr/>
            </p:nvCxnSpPr>
            <p:spPr>
              <a:xfrm rot="5400000">
                <a:off x="6637112"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4">
                <a:extLst>
                  <a:ext uri="{FF2B5EF4-FFF2-40B4-BE49-F238E27FC236}">
                    <a16:creationId xmlns:a16="http://schemas.microsoft.com/office/drawing/2014/main" id="{8446927C-ECEB-28C3-594C-73B8B53C02E2}"/>
                  </a:ext>
                </a:extLst>
              </p:cNvPr>
              <p:cNvCxnSpPr/>
              <p:nvPr/>
            </p:nvCxnSpPr>
            <p:spPr>
              <a:xfrm rot="5400000">
                <a:off x="6288769"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7" name="直接连接符 15">
                <a:extLst>
                  <a:ext uri="{FF2B5EF4-FFF2-40B4-BE49-F238E27FC236}">
                    <a16:creationId xmlns:a16="http://schemas.microsoft.com/office/drawing/2014/main" id="{016ABFDC-14FE-1857-7633-73BD60F4180F}"/>
                  </a:ext>
                </a:extLst>
              </p:cNvPr>
              <p:cNvCxnSpPr/>
              <p:nvPr/>
            </p:nvCxnSpPr>
            <p:spPr>
              <a:xfrm rot="5400000">
                <a:off x="5940426"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8" name="直接连接符 16">
                <a:extLst>
                  <a:ext uri="{FF2B5EF4-FFF2-40B4-BE49-F238E27FC236}">
                    <a16:creationId xmlns:a16="http://schemas.microsoft.com/office/drawing/2014/main" id="{1B110D71-0518-6EF6-4366-3AED0D5DD8AF}"/>
                  </a:ext>
                </a:extLst>
              </p:cNvPr>
              <p:cNvCxnSpPr/>
              <p:nvPr/>
            </p:nvCxnSpPr>
            <p:spPr>
              <a:xfrm rot="5400000">
                <a:off x="5592083"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7">
                <a:extLst>
                  <a:ext uri="{FF2B5EF4-FFF2-40B4-BE49-F238E27FC236}">
                    <a16:creationId xmlns:a16="http://schemas.microsoft.com/office/drawing/2014/main" id="{0E8508ED-7BD1-E975-CCA6-6632FE249E88}"/>
                  </a:ext>
                </a:extLst>
              </p:cNvPr>
              <p:cNvCxnSpPr/>
              <p:nvPr/>
            </p:nvCxnSpPr>
            <p:spPr>
              <a:xfrm rot="5400000">
                <a:off x="5243740"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8">
                <a:extLst>
                  <a:ext uri="{FF2B5EF4-FFF2-40B4-BE49-F238E27FC236}">
                    <a16:creationId xmlns:a16="http://schemas.microsoft.com/office/drawing/2014/main" id="{DAAB3736-4ECE-17E2-3A25-9FB46350E374}"/>
                  </a:ext>
                </a:extLst>
              </p:cNvPr>
              <p:cNvCxnSpPr/>
              <p:nvPr/>
            </p:nvCxnSpPr>
            <p:spPr>
              <a:xfrm rot="5400000">
                <a:off x="4895397"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19">
                <a:extLst>
                  <a:ext uri="{FF2B5EF4-FFF2-40B4-BE49-F238E27FC236}">
                    <a16:creationId xmlns:a16="http://schemas.microsoft.com/office/drawing/2014/main" id="{A272C103-AABA-6392-9130-2AC0AFBEA404}"/>
                  </a:ext>
                </a:extLst>
              </p:cNvPr>
              <p:cNvCxnSpPr/>
              <p:nvPr/>
            </p:nvCxnSpPr>
            <p:spPr>
              <a:xfrm rot="5400000">
                <a:off x="4547054"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0">
                <a:extLst>
                  <a:ext uri="{FF2B5EF4-FFF2-40B4-BE49-F238E27FC236}">
                    <a16:creationId xmlns:a16="http://schemas.microsoft.com/office/drawing/2014/main" id="{F5DA1746-D08D-B008-9B1F-9C61678B5941}"/>
                  </a:ext>
                </a:extLst>
              </p:cNvPr>
              <p:cNvCxnSpPr/>
              <p:nvPr/>
            </p:nvCxnSpPr>
            <p:spPr>
              <a:xfrm rot="5400000">
                <a:off x="4198711"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1">
                <a:extLst>
                  <a:ext uri="{FF2B5EF4-FFF2-40B4-BE49-F238E27FC236}">
                    <a16:creationId xmlns:a16="http://schemas.microsoft.com/office/drawing/2014/main" id="{CEC79A27-02FB-2D5F-C1F6-79310E037015}"/>
                  </a:ext>
                </a:extLst>
              </p:cNvPr>
              <p:cNvCxnSpPr/>
              <p:nvPr/>
            </p:nvCxnSpPr>
            <p:spPr>
              <a:xfrm rot="5400000">
                <a:off x="3850368"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2">
                <a:extLst>
                  <a:ext uri="{FF2B5EF4-FFF2-40B4-BE49-F238E27FC236}">
                    <a16:creationId xmlns:a16="http://schemas.microsoft.com/office/drawing/2014/main" id="{C2122691-7DBD-A56F-838A-FF2B2C426C0C}"/>
                  </a:ext>
                </a:extLst>
              </p:cNvPr>
              <p:cNvCxnSpPr/>
              <p:nvPr/>
            </p:nvCxnSpPr>
            <p:spPr>
              <a:xfrm rot="5400000">
                <a:off x="3502025"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grpSp>
      <p:grpSp>
        <p:nvGrpSpPr>
          <p:cNvPr id="66" name="Group 65">
            <a:extLst>
              <a:ext uri="{FF2B5EF4-FFF2-40B4-BE49-F238E27FC236}">
                <a16:creationId xmlns:a16="http://schemas.microsoft.com/office/drawing/2014/main" id="{AD5E3B28-E170-0B90-8FE1-AC93E04D9851}"/>
              </a:ext>
            </a:extLst>
          </p:cNvPr>
          <p:cNvGrpSpPr/>
          <p:nvPr/>
        </p:nvGrpSpPr>
        <p:grpSpPr>
          <a:xfrm>
            <a:off x="1594337" y="1602154"/>
            <a:ext cx="9003323" cy="3477846"/>
            <a:chOff x="1594337" y="1602154"/>
            <a:chExt cx="9003323" cy="3477846"/>
          </a:xfrm>
        </p:grpSpPr>
        <p:sp>
          <p:nvSpPr>
            <p:cNvPr id="68" name="Rounded Rectangle 8">
              <a:extLst>
                <a:ext uri="{FF2B5EF4-FFF2-40B4-BE49-F238E27FC236}">
                  <a16:creationId xmlns:a16="http://schemas.microsoft.com/office/drawing/2014/main" id="{8D4088A7-576F-E163-BE40-C99A3BD73BE3}"/>
                </a:ext>
              </a:extLst>
            </p:cNvPr>
            <p:cNvSpPr/>
            <p:nvPr/>
          </p:nvSpPr>
          <p:spPr>
            <a:xfrm>
              <a:off x="1594337" y="1602154"/>
              <a:ext cx="9003323" cy="3477846"/>
            </a:xfrm>
            <a:prstGeom prst="roundRect">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71" name="Rounded Rectangle 9">
              <a:extLst>
                <a:ext uri="{FF2B5EF4-FFF2-40B4-BE49-F238E27FC236}">
                  <a16:creationId xmlns:a16="http://schemas.microsoft.com/office/drawing/2014/main" id="{94E10D90-6F7E-0616-255C-0D6F954D2172}"/>
                </a:ext>
              </a:extLst>
            </p:cNvPr>
            <p:cNvSpPr/>
            <p:nvPr/>
          </p:nvSpPr>
          <p:spPr>
            <a:xfrm>
              <a:off x="1825851" y="1733931"/>
              <a:ext cx="8540294" cy="317572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err="1">
                  <a:ln>
                    <a:noFill/>
                  </a:ln>
                  <a:solidFill>
                    <a:prstClr val="black"/>
                  </a:solidFill>
                  <a:effectLst/>
                  <a:uLnTx/>
                  <a:uFillTx/>
                  <a:latin typeface="Calibri" panose="020F0502020204030204"/>
                  <a:ea typeface="+mn-ea"/>
                  <a:cs typeface="Calibri" panose="020F0502020204030204" pitchFamily="34" charset="0"/>
                </a:rPr>
                <a:t>Ví</a:t>
              </a:r>
              <a:r>
                <a:rPr kumimoji="0" lang="en-US" sz="44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pitchFamily="34" charset="0"/>
                </a:rPr>
                <a:t> </a:t>
              </a:r>
              <a:r>
                <a:rPr kumimoji="0" lang="en-US" sz="4400" b="0" i="0" u="none" strike="noStrike" kern="1200" cap="none" spc="0" normalizeH="0" baseline="0" noProof="0" dirty="0" err="1">
                  <a:ln>
                    <a:noFill/>
                  </a:ln>
                  <a:solidFill>
                    <a:prstClr val="black"/>
                  </a:solidFill>
                  <a:effectLst/>
                  <a:uLnTx/>
                  <a:uFillTx/>
                  <a:latin typeface="Calibri" panose="020F0502020204030204"/>
                  <a:ea typeface="+mn-ea"/>
                  <a:cs typeface="Calibri" panose="020F0502020204030204" pitchFamily="34" charset="0"/>
                </a:rPr>
                <a:t>dụ</a:t>
              </a:r>
              <a:r>
                <a:rPr kumimoji="0" lang="en-US" sz="44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pitchFamily="34" charset="0"/>
                </a:rPr>
                <a:t>: </a:t>
              </a:r>
              <a:r>
                <a:rPr kumimoji="0" lang="vi-VN" sz="44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pitchFamily="34" charset="0"/>
                </a:rPr>
                <a:t>Tham gia các phong trào văn nghệ nhằm ca ngợi, tôn vinh những người có công với Tổ quốc.</a:t>
              </a:r>
              <a:endParaRPr kumimoji="0" lang="vi-VN" sz="2800" b="0" i="0" u="none" strike="noStrike" kern="1200" cap="none" spc="0" normalizeH="0" baseline="0" noProof="0" dirty="0">
                <a:ln>
                  <a:noFill/>
                </a:ln>
                <a:solidFill>
                  <a:prstClr val="black"/>
                </a:solidFill>
                <a:effectLst/>
                <a:uLnTx/>
                <a:uFillTx/>
                <a:latin typeface="Arial" panose="020B0604020202020204" pitchFamily="34" charset="0"/>
                <a:ea typeface="+mn-ea"/>
                <a:cs typeface="Calibri" panose="020F0502020204030204" pitchFamily="34" charset="0"/>
              </a:endParaRPr>
            </a:p>
          </p:txBody>
        </p:sp>
      </p:grpSp>
      <p:pic>
        <p:nvPicPr>
          <p:cNvPr id="72" name="Picture 71">
            <a:extLst>
              <a:ext uri="{FF2B5EF4-FFF2-40B4-BE49-F238E27FC236}">
                <a16:creationId xmlns:a16="http://schemas.microsoft.com/office/drawing/2014/main" id="{3FEB911C-70B1-CC82-2A1F-AFF2C32B2E8E}"/>
              </a:ext>
            </a:extLst>
          </p:cNvPr>
          <p:cNvPicPr>
            <a:picLocks noChangeAspect="1"/>
          </p:cNvPicPr>
          <p:nvPr/>
        </p:nvPicPr>
        <p:blipFill>
          <a:blip r:embed="rId2"/>
          <a:stretch>
            <a:fillRect/>
          </a:stretch>
        </p:blipFill>
        <p:spPr>
          <a:xfrm>
            <a:off x="-115757" y="3357634"/>
            <a:ext cx="2258865" cy="3339350"/>
          </a:xfrm>
          <a:prstGeom prst="rect">
            <a:avLst/>
          </a:prstGeom>
        </p:spPr>
      </p:pic>
      <p:pic>
        <p:nvPicPr>
          <p:cNvPr id="73" name="Picture 72">
            <a:extLst>
              <a:ext uri="{FF2B5EF4-FFF2-40B4-BE49-F238E27FC236}">
                <a16:creationId xmlns:a16="http://schemas.microsoft.com/office/drawing/2014/main" id="{0EECE74C-CD6A-67F9-3CA4-A650DCBB1C57}"/>
              </a:ext>
            </a:extLst>
          </p:cNvPr>
          <p:cNvPicPr>
            <a:picLocks noChangeAspect="1"/>
          </p:cNvPicPr>
          <p:nvPr/>
        </p:nvPicPr>
        <p:blipFill>
          <a:blip r:embed="rId3"/>
          <a:stretch>
            <a:fillRect/>
          </a:stretch>
        </p:blipFill>
        <p:spPr>
          <a:xfrm>
            <a:off x="9770343" y="3417244"/>
            <a:ext cx="2537413" cy="3317663"/>
          </a:xfrm>
          <a:prstGeom prst="rect">
            <a:avLst/>
          </a:prstGeom>
        </p:spPr>
      </p:pic>
    </p:spTree>
    <p:extLst>
      <p:ext uri="{BB962C8B-B14F-4D97-AF65-F5344CB8AC3E}">
        <p14:creationId xmlns:p14="http://schemas.microsoft.com/office/powerpoint/2010/main" val="1711883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A736-5254-D577-E529-B9D6A81AC20F}"/>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3B906B35-4EFF-4D1B-BFA8-6B5324AE785B}"/>
              </a:ext>
            </a:extLst>
          </p:cNvPr>
          <p:cNvSpPr>
            <a:spLocks noGrp="1"/>
          </p:cNvSpPr>
          <p:nvPr>
            <p:ph type="subTitle" idx="1"/>
          </p:nvPr>
        </p:nvSpPr>
        <p:spPr/>
        <p:txBody>
          <a:bodyPr/>
          <a:lstStyle/>
          <a:p>
            <a:endParaRPr lang="en-US"/>
          </a:p>
        </p:txBody>
      </p:sp>
      <p:sp>
        <p:nvSpPr>
          <p:cNvPr id="4" name="矩形 62">
            <a:extLst>
              <a:ext uri="{FF2B5EF4-FFF2-40B4-BE49-F238E27FC236}">
                <a16:creationId xmlns:a16="http://schemas.microsoft.com/office/drawing/2014/main" id="{BC1B6FBB-C11D-A65E-7F40-62366ABE7C7A}"/>
              </a:ext>
            </a:extLst>
          </p:cNvPr>
          <p:cNvSpPr/>
          <p:nvPr/>
        </p:nvSpPr>
        <p:spPr>
          <a:xfrm>
            <a:off x="0" y="0"/>
            <a:ext cx="12192000" cy="6858000"/>
          </a:xfrm>
          <a:prstGeom prst="rect">
            <a:avLst/>
          </a:prstGeom>
          <a:solidFill>
            <a:srgbClr val="FBD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grpSp>
        <p:nvGrpSpPr>
          <p:cNvPr id="5" name="组合 61">
            <a:extLst>
              <a:ext uri="{FF2B5EF4-FFF2-40B4-BE49-F238E27FC236}">
                <a16:creationId xmlns:a16="http://schemas.microsoft.com/office/drawing/2014/main" id="{680E7BD2-B093-AC7B-3807-50CE460623E6}"/>
              </a:ext>
            </a:extLst>
          </p:cNvPr>
          <p:cNvGrpSpPr/>
          <p:nvPr/>
        </p:nvGrpSpPr>
        <p:grpSpPr>
          <a:xfrm>
            <a:off x="488948" y="342900"/>
            <a:ext cx="11214100" cy="6172200"/>
            <a:chOff x="488950" y="2108200"/>
            <a:chExt cx="11214100" cy="6172200"/>
          </a:xfrm>
        </p:grpSpPr>
        <p:grpSp>
          <p:nvGrpSpPr>
            <p:cNvPr id="6" name="组合 4">
              <a:extLst>
                <a:ext uri="{FF2B5EF4-FFF2-40B4-BE49-F238E27FC236}">
                  <a16:creationId xmlns:a16="http://schemas.microsoft.com/office/drawing/2014/main" id="{63203CBA-687C-8404-1F73-AA8755B636E3}"/>
                </a:ext>
              </a:extLst>
            </p:cNvPr>
            <p:cNvGrpSpPr/>
            <p:nvPr userDrawn="1"/>
          </p:nvGrpSpPr>
          <p:grpSpPr>
            <a:xfrm>
              <a:off x="488950" y="2108200"/>
              <a:ext cx="11214100" cy="6172200"/>
              <a:chOff x="488950" y="342900"/>
              <a:chExt cx="11214100" cy="6172200"/>
            </a:xfrm>
          </p:grpSpPr>
          <p:sp>
            <p:nvSpPr>
              <p:cNvPr id="63" name="矩形 2">
                <a:extLst>
                  <a:ext uri="{FF2B5EF4-FFF2-40B4-BE49-F238E27FC236}">
                    <a16:creationId xmlns:a16="http://schemas.microsoft.com/office/drawing/2014/main" id="{9C9E194E-4962-B0BC-5C63-62D00C89A940}"/>
                  </a:ext>
                </a:extLst>
              </p:cNvPr>
              <p:cNvSpPr/>
              <p:nvPr userDrawn="1"/>
            </p:nvSpPr>
            <p:spPr>
              <a:xfrm>
                <a:off x="488950" y="342900"/>
                <a:ext cx="11214100" cy="6172200"/>
              </a:xfrm>
              <a:prstGeom prst="rect">
                <a:avLst/>
              </a:prstGeom>
              <a:solidFill>
                <a:srgbClr val="F88F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sp>
            <p:nvSpPr>
              <p:cNvPr id="64" name="矩形 3">
                <a:extLst>
                  <a:ext uri="{FF2B5EF4-FFF2-40B4-BE49-F238E27FC236}">
                    <a16:creationId xmlns:a16="http://schemas.microsoft.com/office/drawing/2014/main" id="{DCCE21FA-5CD8-7ED9-3688-B9DB6FD47564}"/>
                  </a:ext>
                </a:extLst>
              </p:cNvPr>
              <p:cNvSpPr/>
              <p:nvPr userDrawn="1"/>
            </p:nvSpPr>
            <p:spPr>
              <a:xfrm>
                <a:off x="634999" y="495300"/>
                <a:ext cx="10896599" cy="5861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grpSp>
        <p:grpSp>
          <p:nvGrpSpPr>
            <p:cNvPr id="7" name="组合 5">
              <a:extLst>
                <a:ext uri="{FF2B5EF4-FFF2-40B4-BE49-F238E27FC236}">
                  <a16:creationId xmlns:a16="http://schemas.microsoft.com/office/drawing/2014/main" id="{6D5D1707-8699-F93A-A403-681274682566}"/>
                </a:ext>
              </a:extLst>
            </p:cNvPr>
            <p:cNvGrpSpPr/>
            <p:nvPr userDrawn="1"/>
          </p:nvGrpSpPr>
          <p:grpSpPr>
            <a:xfrm>
              <a:off x="634999" y="2260600"/>
              <a:ext cx="10896600" cy="5861050"/>
              <a:chOff x="-16572" y="-43571"/>
              <a:chExt cx="12208572" cy="6940307"/>
            </a:xfrm>
          </p:grpSpPr>
          <p:grpSp>
            <p:nvGrpSpPr>
              <p:cNvPr id="8" name="组合 6">
                <a:extLst>
                  <a:ext uri="{FF2B5EF4-FFF2-40B4-BE49-F238E27FC236}">
                    <a16:creationId xmlns:a16="http://schemas.microsoft.com/office/drawing/2014/main" id="{4FE428EF-F6BD-A750-D135-2A0B986DE53F}"/>
                  </a:ext>
                </a:extLst>
              </p:cNvPr>
              <p:cNvGrpSpPr/>
              <p:nvPr/>
            </p:nvGrpSpPr>
            <p:grpSpPr>
              <a:xfrm>
                <a:off x="-16572" y="275771"/>
                <a:ext cx="12208572" cy="6270174"/>
                <a:chOff x="-16572" y="275771"/>
                <a:chExt cx="12208572" cy="6270174"/>
              </a:xfrm>
            </p:grpSpPr>
            <p:cxnSp>
              <p:nvCxnSpPr>
                <p:cNvPr id="44" name="直接连接符 42">
                  <a:extLst>
                    <a:ext uri="{FF2B5EF4-FFF2-40B4-BE49-F238E27FC236}">
                      <a16:creationId xmlns:a16="http://schemas.microsoft.com/office/drawing/2014/main" id="{A159AB38-039C-FCAF-57DD-BA2A694ADF84}"/>
                    </a:ext>
                  </a:extLst>
                </p:cNvPr>
                <p:cNvCxnSpPr/>
                <p:nvPr/>
              </p:nvCxnSpPr>
              <p:spPr>
                <a:xfrm>
                  <a:off x="-16572" y="27577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5" name="直接连接符 43">
                  <a:extLst>
                    <a:ext uri="{FF2B5EF4-FFF2-40B4-BE49-F238E27FC236}">
                      <a16:creationId xmlns:a16="http://schemas.microsoft.com/office/drawing/2014/main" id="{50BC7C5A-B4D1-1450-DDFB-BF1E7D3AD4E2}"/>
                    </a:ext>
                  </a:extLst>
                </p:cNvPr>
                <p:cNvCxnSpPr/>
                <p:nvPr/>
              </p:nvCxnSpPr>
              <p:spPr>
                <a:xfrm>
                  <a:off x="-16572" y="62411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4">
                  <a:extLst>
                    <a:ext uri="{FF2B5EF4-FFF2-40B4-BE49-F238E27FC236}">
                      <a16:creationId xmlns:a16="http://schemas.microsoft.com/office/drawing/2014/main" id="{0F36D517-A736-E846-B176-93E676C3F51D}"/>
                    </a:ext>
                  </a:extLst>
                </p:cNvPr>
                <p:cNvCxnSpPr/>
                <p:nvPr/>
              </p:nvCxnSpPr>
              <p:spPr>
                <a:xfrm>
                  <a:off x="-16572" y="97245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7" name="直接连接符 45">
                  <a:extLst>
                    <a:ext uri="{FF2B5EF4-FFF2-40B4-BE49-F238E27FC236}">
                      <a16:creationId xmlns:a16="http://schemas.microsoft.com/office/drawing/2014/main" id="{5CB79330-197D-3A86-3BF9-81C5907BAA88}"/>
                    </a:ext>
                  </a:extLst>
                </p:cNvPr>
                <p:cNvCxnSpPr/>
                <p:nvPr/>
              </p:nvCxnSpPr>
              <p:spPr>
                <a:xfrm>
                  <a:off x="-16572" y="132080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6">
                  <a:extLst>
                    <a:ext uri="{FF2B5EF4-FFF2-40B4-BE49-F238E27FC236}">
                      <a16:creationId xmlns:a16="http://schemas.microsoft.com/office/drawing/2014/main" id="{3A8336FD-041A-A91B-F790-076F5E91E22C}"/>
                    </a:ext>
                  </a:extLst>
                </p:cNvPr>
                <p:cNvCxnSpPr/>
                <p:nvPr/>
              </p:nvCxnSpPr>
              <p:spPr>
                <a:xfrm>
                  <a:off x="-16572" y="166914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9" name="直接连接符 47">
                  <a:extLst>
                    <a:ext uri="{FF2B5EF4-FFF2-40B4-BE49-F238E27FC236}">
                      <a16:creationId xmlns:a16="http://schemas.microsoft.com/office/drawing/2014/main" id="{948BAF1F-8786-D816-3162-F1370D86F116}"/>
                    </a:ext>
                  </a:extLst>
                </p:cNvPr>
                <p:cNvCxnSpPr/>
                <p:nvPr/>
              </p:nvCxnSpPr>
              <p:spPr>
                <a:xfrm>
                  <a:off x="-16572" y="201748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0" name="直接连接符 48">
                  <a:extLst>
                    <a:ext uri="{FF2B5EF4-FFF2-40B4-BE49-F238E27FC236}">
                      <a16:creationId xmlns:a16="http://schemas.microsoft.com/office/drawing/2014/main" id="{B0BC44CF-1F47-A0DC-AF00-C793DEAB72EC}"/>
                    </a:ext>
                  </a:extLst>
                </p:cNvPr>
                <p:cNvCxnSpPr/>
                <p:nvPr/>
              </p:nvCxnSpPr>
              <p:spPr>
                <a:xfrm>
                  <a:off x="-16572" y="236582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49">
                  <a:extLst>
                    <a:ext uri="{FF2B5EF4-FFF2-40B4-BE49-F238E27FC236}">
                      <a16:creationId xmlns:a16="http://schemas.microsoft.com/office/drawing/2014/main" id="{AC21D0DA-1A80-48D2-BA57-CD314210F40C}"/>
                    </a:ext>
                  </a:extLst>
                </p:cNvPr>
                <p:cNvCxnSpPr/>
                <p:nvPr/>
              </p:nvCxnSpPr>
              <p:spPr>
                <a:xfrm>
                  <a:off x="-16572" y="271417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2" name="直接连接符 50">
                  <a:extLst>
                    <a:ext uri="{FF2B5EF4-FFF2-40B4-BE49-F238E27FC236}">
                      <a16:creationId xmlns:a16="http://schemas.microsoft.com/office/drawing/2014/main" id="{7B5A201F-520C-C7EE-F758-67EAFCF3D981}"/>
                    </a:ext>
                  </a:extLst>
                </p:cNvPr>
                <p:cNvCxnSpPr/>
                <p:nvPr/>
              </p:nvCxnSpPr>
              <p:spPr>
                <a:xfrm>
                  <a:off x="-16572" y="306251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3" name="直接连接符 51">
                  <a:extLst>
                    <a:ext uri="{FF2B5EF4-FFF2-40B4-BE49-F238E27FC236}">
                      <a16:creationId xmlns:a16="http://schemas.microsoft.com/office/drawing/2014/main" id="{42EE59E2-C064-E987-A493-4844E718A78B}"/>
                    </a:ext>
                  </a:extLst>
                </p:cNvPr>
                <p:cNvCxnSpPr/>
                <p:nvPr/>
              </p:nvCxnSpPr>
              <p:spPr>
                <a:xfrm>
                  <a:off x="-16572" y="3410858"/>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4" name="直接连接符 52">
                  <a:extLst>
                    <a:ext uri="{FF2B5EF4-FFF2-40B4-BE49-F238E27FC236}">
                      <a16:creationId xmlns:a16="http://schemas.microsoft.com/office/drawing/2014/main" id="{53026894-6AAA-AF2E-3A47-586DE2D53209}"/>
                    </a:ext>
                  </a:extLst>
                </p:cNvPr>
                <p:cNvCxnSpPr/>
                <p:nvPr/>
              </p:nvCxnSpPr>
              <p:spPr>
                <a:xfrm>
                  <a:off x="-16572" y="375920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3">
                  <a:extLst>
                    <a:ext uri="{FF2B5EF4-FFF2-40B4-BE49-F238E27FC236}">
                      <a16:creationId xmlns:a16="http://schemas.microsoft.com/office/drawing/2014/main" id="{EF88CD6C-E204-A3CC-E4AC-82223B91586C}"/>
                    </a:ext>
                  </a:extLst>
                </p:cNvPr>
                <p:cNvCxnSpPr/>
                <p:nvPr/>
              </p:nvCxnSpPr>
              <p:spPr>
                <a:xfrm>
                  <a:off x="-16572" y="410754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6" name="直接连接符 54">
                  <a:extLst>
                    <a:ext uri="{FF2B5EF4-FFF2-40B4-BE49-F238E27FC236}">
                      <a16:creationId xmlns:a16="http://schemas.microsoft.com/office/drawing/2014/main" id="{1AA03A52-3E5D-1140-71D4-3440F82D646B}"/>
                    </a:ext>
                  </a:extLst>
                </p:cNvPr>
                <p:cNvCxnSpPr/>
                <p:nvPr/>
              </p:nvCxnSpPr>
              <p:spPr>
                <a:xfrm>
                  <a:off x="-16572" y="445588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7" name="直接连接符 55">
                  <a:extLst>
                    <a:ext uri="{FF2B5EF4-FFF2-40B4-BE49-F238E27FC236}">
                      <a16:creationId xmlns:a16="http://schemas.microsoft.com/office/drawing/2014/main" id="{E63C585F-9879-A01F-B34E-E567CF22DE81}"/>
                    </a:ext>
                  </a:extLst>
                </p:cNvPr>
                <p:cNvCxnSpPr/>
                <p:nvPr/>
              </p:nvCxnSpPr>
              <p:spPr>
                <a:xfrm>
                  <a:off x="-16572" y="480423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8" name="直接连接符 56">
                  <a:extLst>
                    <a:ext uri="{FF2B5EF4-FFF2-40B4-BE49-F238E27FC236}">
                      <a16:creationId xmlns:a16="http://schemas.microsoft.com/office/drawing/2014/main" id="{88FEBB47-F593-4A27-FEFD-54205DC099E1}"/>
                    </a:ext>
                  </a:extLst>
                </p:cNvPr>
                <p:cNvCxnSpPr/>
                <p:nvPr/>
              </p:nvCxnSpPr>
              <p:spPr>
                <a:xfrm>
                  <a:off x="-16572" y="515257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9" name="直接连接符 57">
                  <a:extLst>
                    <a:ext uri="{FF2B5EF4-FFF2-40B4-BE49-F238E27FC236}">
                      <a16:creationId xmlns:a16="http://schemas.microsoft.com/office/drawing/2014/main" id="{2D902C12-4392-82E9-B87E-9C4B829E91BB}"/>
                    </a:ext>
                  </a:extLst>
                </p:cNvPr>
                <p:cNvCxnSpPr/>
                <p:nvPr/>
              </p:nvCxnSpPr>
              <p:spPr>
                <a:xfrm>
                  <a:off x="-16572" y="550091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60" name="直接连接符 58">
                  <a:extLst>
                    <a:ext uri="{FF2B5EF4-FFF2-40B4-BE49-F238E27FC236}">
                      <a16:creationId xmlns:a16="http://schemas.microsoft.com/office/drawing/2014/main" id="{43EC9D26-087A-A369-5505-711317D62D66}"/>
                    </a:ext>
                  </a:extLst>
                </p:cNvPr>
                <p:cNvCxnSpPr/>
                <p:nvPr/>
              </p:nvCxnSpPr>
              <p:spPr>
                <a:xfrm>
                  <a:off x="-16572" y="584925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61" name="直接连接符 59">
                  <a:extLst>
                    <a:ext uri="{FF2B5EF4-FFF2-40B4-BE49-F238E27FC236}">
                      <a16:creationId xmlns:a16="http://schemas.microsoft.com/office/drawing/2014/main" id="{361B661D-4188-21BC-9532-2B0AA4E96148}"/>
                    </a:ext>
                  </a:extLst>
                </p:cNvPr>
                <p:cNvCxnSpPr/>
                <p:nvPr/>
              </p:nvCxnSpPr>
              <p:spPr>
                <a:xfrm>
                  <a:off x="-16572" y="619760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62" name="直接连接符 60">
                  <a:extLst>
                    <a:ext uri="{FF2B5EF4-FFF2-40B4-BE49-F238E27FC236}">
                      <a16:creationId xmlns:a16="http://schemas.microsoft.com/office/drawing/2014/main" id="{ECB9EF38-BF8B-4B5C-1EE0-03584EA17776}"/>
                    </a:ext>
                  </a:extLst>
                </p:cNvPr>
                <p:cNvCxnSpPr/>
                <p:nvPr/>
              </p:nvCxnSpPr>
              <p:spPr>
                <a:xfrm>
                  <a:off x="-16572" y="654594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grpSp>
            <p:nvGrpSpPr>
              <p:cNvPr id="9" name="组合 7">
                <a:extLst>
                  <a:ext uri="{FF2B5EF4-FFF2-40B4-BE49-F238E27FC236}">
                    <a16:creationId xmlns:a16="http://schemas.microsoft.com/office/drawing/2014/main" id="{6B6F752F-5513-9134-37CC-A9D8BB0DE91A}"/>
                  </a:ext>
                </a:extLst>
              </p:cNvPr>
              <p:cNvGrpSpPr/>
              <p:nvPr/>
            </p:nvGrpSpPr>
            <p:grpSpPr>
              <a:xfrm rot="5400000">
                <a:off x="26760" y="291496"/>
                <a:ext cx="6940307" cy="6270174"/>
                <a:chOff x="-16572" y="275771"/>
                <a:chExt cx="12208572" cy="6270174"/>
              </a:xfrm>
            </p:grpSpPr>
            <p:cxnSp>
              <p:nvCxnSpPr>
                <p:cNvPr id="25" name="直接连接符 23">
                  <a:extLst>
                    <a:ext uri="{FF2B5EF4-FFF2-40B4-BE49-F238E27FC236}">
                      <a16:creationId xmlns:a16="http://schemas.microsoft.com/office/drawing/2014/main" id="{7381670C-67E7-6A52-AB0F-9B7B08C63AFF}"/>
                    </a:ext>
                  </a:extLst>
                </p:cNvPr>
                <p:cNvCxnSpPr/>
                <p:nvPr/>
              </p:nvCxnSpPr>
              <p:spPr>
                <a:xfrm>
                  <a:off x="-16572" y="27577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4">
                  <a:extLst>
                    <a:ext uri="{FF2B5EF4-FFF2-40B4-BE49-F238E27FC236}">
                      <a16:creationId xmlns:a16="http://schemas.microsoft.com/office/drawing/2014/main" id="{C7E48ACF-57E7-3FF4-3413-4C3613FF753B}"/>
                    </a:ext>
                  </a:extLst>
                </p:cNvPr>
                <p:cNvCxnSpPr/>
                <p:nvPr/>
              </p:nvCxnSpPr>
              <p:spPr>
                <a:xfrm>
                  <a:off x="-16572" y="62411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5">
                  <a:extLst>
                    <a:ext uri="{FF2B5EF4-FFF2-40B4-BE49-F238E27FC236}">
                      <a16:creationId xmlns:a16="http://schemas.microsoft.com/office/drawing/2014/main" id="{9061711D-A218-9641-EBF8-D4BA6424657D}"/>
                    </a:ext>
                  </a:extLst>
                </p:cNvPr>
                <p:cNvCxnSpPr/>
                <p:nvPr/>
              </p:nvCxnSpPr>
              <p:spPr>
                <a:xfrm>
                  <a:off x="-16572" y="97245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6">
                  <a:extLst>
                    <a:ext uri="{FF2B5EF4-FFF2-40B4-BE49-F238E27FC236}">
                      <a16:creationId xmlns:a16="http://schemas.microsoft.com/office/drawing/2014/main" id="{83B7B236-0BF8-C70D-30BA-88B94969B374}"/>
                    </a:ext>
                  </a:extLst>
                </p:cNvPr>
                <p:cNvCxnSpPr/>
                <p:nvPr/>
              </p:nvCxnSpPr>
              <p:spPr>
                <a:xfrm>
                  <a:off x="-16572" y="132080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7">
                  <a:extLst>
                    <a:ext uri="{FF2B5EF4-FFF2-40B4-BE49-F238E27FC236}">
                      <a16:creationId xmlns:a16="http://schemas.microsoft.com/office/drawing/2014/main" id="{3FF41014-CB28-CE76-670D-A4F36D67B54E}"/>
                    </a:ext>
                  </a:extLst>
                </p:cNvPr>
                <p:cNvCxnSpPr/>
                <p:nvPr/>
              </p:nvCxnSpPr>
              <p:spPr>
                <a:xfrm>
                  <a:off x="-16572" y="166914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8">
                  <a:extLst>
                    <a:ext uri="{FF2B5EF4-FFF2-40B4-BE49-F238E27FC236}">
                      <a16:creationId xmlns:a16="http://schemas.microsoft.com/office/drawing/2014/main" id="{B8B0495A-75DA-FED7-BECB-B0ADC350B7F4}"/>
                    </a:ext>
                  </a:extLst>
                </p:cNvPr>
                <p:cNvCxnSpPr/>
                <p:nvPr/>
              </p:nvCxnSpPr>
              <p:spPr>
                <a:xfrm>
                  <a:off x="-16572" y="201748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1" name="直接连接符 29">
                  <a:extLst>
                    <a:ext uri="{FF2B5EF4-FFF2-40B4-BE49-F238E27FC236}">
                      <a16:creationId xmlns:a16="http://schemas.microsoft.com/office/drawing/2014/main" id="{8F0E3549-B231-82B7-D801-8700A019AB4A}"/>
                    </a:ext>
                  </a:extLst>
                </p:cNvPr>
                <p:cNvCxnSpPr/>
                <p:nvPr/>
              </p:nvCxnSpPr>
              <p:spPr>
                <a:xfrm>
                  <a:off x="-16572" y="236582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2" name="直接连接符 30">
                  <a:extLst>
                    <a:ext uri="{FF2B5EF4-FFF2-40B4-BE49-F238E27FC236}">
                      <a16:creationId xmlns:a16="http://schemas.microsoft.com/office/drawing/2014/main" id="{0F853E61-2745-D7AA-5CFC-3947CE0294E4}"/>
                    </a:ext>
                  </a:extLst>
                </p:cNvPr>
                <p:cNvCxnSpPr/>
                <p:nvPr/>
              </p:nvCxnSpPr>
              <p:spPr>
                <a:xfrm>
                  <a:off x="-16572" y="271417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3" name="直接连接符 31">
                  <a:extLst>
                    <a:ext uri="{FF2B5EF4-FFF2-40B4-BE49-F238E27FC236}">
                      <a16:creationId xmlns:a16="http://schemas.microsoft.com/office/drawing/2014/main" id="{3E436DB8-28B3-3BCD-D09C-5AE18AFF9B0E}"/>
                    </a:ext>
                  </a:extLst>
                </p:cNvPr>
                <p:cNvCxnSpPr/>
                <p:nvPr/>
              </p:nvCxnSpPr>
              <p:spPr>
                <a:xfrm>
                  <a:off x="-16572" y="306251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2">
                  <a:extLst>
                    <a:ext uri="{FF2B5EF4-FFF2-40B4-BE49-F238E27FC236}">
                      <a16:creationId xmlns:a16="http://schemas.microsoft.com/office/drawing/2014/main" id="{3743598B-6EA0-CC09-811F-9C402932F524}"/>
                    </a:ext>
                  </a:extLst>
                </p:cNvPr>
                <p:cNvCxnSpPr/>
                <p:nvPr/>
              </p:nvCxnSpPr>
              <p:spPr>
                <a:xfrm>
                  <a:off x="-16572" y="3410858"/>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5" name="直接连接符 33">
                  <a:extLst>
                    <a:ext uri="{FF2B5EF4-FFF2-40B4-BE49-F238E27FC236}">
                      <a16:creationId xmlns:a16="http://schemas.microsoft.com/office/drawing/2014/main" id="{776959DC-05B6-23D9-8FC5-E3B118F05637}"/>
                    </a:ext>
                  </a:extLst>
                </p:cNvPr>
                <p:cNvCxnSpPr/>
                <p:nvPr/>
              </p:nvCxnSpPr>
              <p:spPr>
                <a:xfrm>
                  <a:off x="-16572" y="375920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6" name="直接连接符 34">
                  <a:extLst>
                    <a:ext uri="{FF2B5EF4-FFF2-40B4-BE49-F238E27FC236}">
                      <a16:creationId xmlns:a16="http://schemas.microsoft.com/office/drawing/2014/main" id="{0E1F2943-F19D-B62A-6064-5B5A688C7FBA}"/>
                    </a:ext>
                  </a:extLst>
                </p:cNvPr>
                <p:cNvCxnSpPr/>
                <p:nvPr/>
              </p:nvCxnSpPr>
              <p:spPr>
                <a:xfrm>
                  <a:off x="-16572" y="410754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7" name="直接连接符 35">
                  <a:extLst>
                    <a:ext uri="{FF2B5EF4-FFF2-40B4-BE49-F238E27FC236}">
                      <a16:creationId xmlns:a16="http://schemas.microsoft.com/office/drawing/2014/main" id="{F9444313-F5C3-B463-D4F9-6645D424CD1E}"/>
                    </a:ext>
                  </a:extLst>
                </p:cNvPr>
                <p:cNvCxnSpPr/>
                <p:nvPr/>
              </p:nvCxnSpPr>
              <p:spPr>
                <a:xfrm>
                  <a:off x="-16572" y="445588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8" name="直接连接符 36">
                  <a:extLst>
                    <a:ext uri="{FF2B5EF4-FFF2-40B4-BE49-F238E27FC236}">
                      <a16:creationId xmlns:a16="http://schemas.microsoft.com/office/drawing/2014/main" id="{4C896397-5866-C91A-6921-D2222B8F722D}"/>
                    </a:ext>
                  </a:extLst>
                </p:cNvPr>
                <p:cNvCxnSpPr/>
                <p:nvPr/>
              </p:nvCxnSpPr>
              <p:spPr>
                <a:xfrm>
                  <a:off x="-16572" y="480423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9" name="直接连接符 37">
                  <a:extLst>
                    <a:ext uri="{FF2B5EF4-FFF2-40B4-BE49-F238E27FC236}">
                      <a16:creationId xmlns:a16="http://schemas.microsoft.com/office/drawing/2014/main" id="{611FF351-2B4C-0B30-E37F-22E5896FAA9C}"/>
                    </a:ext>
                  </a:extLst>
                </p:cNvPr>
                <p:cNvCxnSpPr/>
                <p:nvPr/>
              </p:nvCxnSpPr>
              <p:spPr>
                <a:xfrm>
                  <a:off x="-16572" y="515257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8">
                  <a:extLst>
                    <a:ext uri="{FF2B5EF4-FFF2-40B4-BE49-F238E27FC236}">
                      <a16:creationId xmlns:a16="http://schemas.microsoft.com/office/drawing/2014/main" id="{290F9742-B589-0048-855A-D53EE275967D}"/>
                    </a:ext>
                  </a:extLst>
                </p:cNvPr>
                <p:cNvCxnSpPr/>
                <p:nvPr/>
              </p:nvCxnSpPr>
              <p:spPr>
                <a:xfrm>
                  <a:off x="-16572" y="550091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1" name="直接连接符 39">
                  <a:extLst>
                    <a:ext uri="{FF2B5EF4-FFF2-40B4-BE49-F238E27FC236}">
                      <a16:creationId xmlns:a16="http://schemas.microsoft.com/office/drawing/2014/main" id="{72B0B36E-041D-B458-930F-6765FECF8294}"/>
                    </a:ext>
                  </a:extLst>
                </p:cNvPr>
                <p:cNvCxnSpPr/>
                <p:nvPr/>
              </p:nvCxnSpPr>
              <p:spPr>
                <a:xfrm>
                  <a:off x="-16572" y="584925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2" name="直接连接符 40">
                  <a:extLst>
                    <a:ext uri="{FF2B5EF4-FFF2-40B4-BE49-F238E27FC236}">
                      <a16:creationId xmlns:a16="http://schemas.microsoft.com/office/drawing/2014/main" id="{C845B486-A1F8-A323-2BD1-CA8DD1498317}"/>
                    </a:ext>
                  </a:extLst>
                </p:cNvPr>
                <p:cNvCxnSpPr/>
                <p:nvPr/>
              </p:nvCxnSpPr>
              <p:spPr>
                <a:xfrm>
                  <a:off x="-16572" y="619760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1">
                  <a:extLst>
                    <a:ext uri="{FF2B5EF4-FFF2-40B4-BE49-F238E27FC236}">
                      <a16:creationId xmlns:a16="http://schemas.microsoft.com/office/drawing/2014/main" id="{BD4F92E8-EADC-1AC6-2AF9-3A59C50FCD8E}"/>
                    </a:ext>
                  </a:extLst>
                </p:cNvPr>
                <p:cNvCxnSpPr/>
                <p:nvPr/>
              </p:nvCxnSpPr>
              <p:spPr>
                <a:xfrm>
                  <a:off x="-16572" y="654594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cxnSp>
            <p:nvCxnSpPr>
              <p:cNvPr id="10" name="直接连接符 8">
                <a:extLst>
                  <a:ext uri="{FF2B5EF4-FFF2-40B4-BE49-F238E27FC236}">
                    <a16:creationId xmlns:a16="http://schemas.microsoft.com/office/drawing/2014/main" id="{64481F85-645C-E0B8-681B-856DAC2038BC}"/>
                  </a:ext>
                </a:extLst>
              </p:cNvPr>
              <p:cNvCxnSpPr/>
              <p:nvPr/>
            </p:nvCxnSpPr>
            <p:spPr>
              <a:xfrm rot="5400000">
                <a:off x="8378827"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9">
                <a:extLst>
                  <a:ext uri="{FF2B5EF4-FFF2-40B4-BE49-F238E27FC236}">
                    <a16:creationId xmlns:a16="http://schemas.microsoft.com/office/drawing/2014/main" id="{BDE9C98D-ECD8-3DF7-43CB-BDE83E6290CE}"/>
                  </a:ext>
                </a:extLst>
              </p:cNvPr>
              <p:cNvCxnSpPr/>
              <p:nvPr/>
            </p:nvCxnSpPr>
            <p:spPr>
              <a:xfrm rot="5400000">
                <a:off x="8030484"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0">
                <a:extLst>
                  <a:ext uri="{FF2B5EF4-FFF2-40B4-BE49-F238E27FC236}">
                    <a16:creationId xmlns:a16="http://schemas.microsoft.com/office/drawing/2014/main" id="{DAF49701-41C0-779E-BF99-3FA6B4160AC4}"/>
                  </a:ext>
                </a:extLst>
              </p:cNvPr>
              <p:cNvCxnSpPr/>
              <p:nvPr/>
            </p:nvCxnSpPr>
            <p:spPr>
              <a:xfrm rot="5400000">
                <a:off x="7682141"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1">
                <a:extLst>
                  <a:ext uri="{FF2B5EF4-FFF2-40B4-BE49-F238E27FC236}">
                    <a16:creationId xmlns:a16="http://schemas.microsoft.com/office/drawing/2014/main" id="{3FAD3C35-CF17-6F59-8E51-01A2D3676020}"/>
                  </a:ext>
                </a:extLst>
              </p:cNvPr>
              <p:cNvCxnSpPr/>
              <p:nvPr/>
            </p:nvCxnSpPr>
            <p:spPr>
              <a:xfrm rot="5400000">
                <a:off x="7333798"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2">
                <a:extLst>
                  <a:ext uri="{FF2B5EF4-FFF2-40B4-BE49-F238E27FC236}">
                    <a16:creationId xmlns:a16="http://schemas.microsoft.com/office/drawing/2014/main" id="{76E5124A-C44A-F8BA-B7B1-12C9CA624F53}"/>
                  </a:ext>
                </a:extLst>
              </p:cNvPr>
              <p:cNvCxnSpPr/>
              <p:nvPr/>
            </p:nvCxnSpPr>
            <p:spPr>
              <a:xfrm rot="5400000">
                <a:off x="6985455"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3">
                <a:extLst>
                  <a:ext uri="{FF2B5EF4-FFF2-40B4-BE49-F238E27FC236}">
                    <a16:creationId xmlns:a16="http://schemas.microsoft.com/office/drawing/2014/main" id="{EA2CAA4F-3117-5026-46D6-EE6AF7A96A68}"/>
                  </a:ext>
                </a:extLst>
              </p:cNvPr>
              <p:cNvCxnSpPr/>
              <p:nvPr/>
            </p:nvCxnSpPr>
            <p:spPr>
              <a:xfrm rot="5400000">
                <a:off x="6637112"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4">
                <a:extLst>
                  <a:ext uri="{FF2B5EF4-FFF2-40B4-BE49-F238E27FC236}">
                    <a16:creationId xmlns:a16="http://schemas.microsoft.com/office/drawing/2014/main" id="{8446927C-ECEB-28C3-594C-73B8B53C02E2}"/>
                  </a:ext>
                </a:extLst>
              </p:cNvPr>
              <p:cNvCxnSpPr/>
              <p:nvPr/>
            </p:nvCxnSpPr>
            <p:spPr>
              <a:xfrm rot="5400000">
                <a:off x="6288769"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7" name="直接连接符 15">
                <a:extLst>
                  <a:ext uri="{FF2B5EF4-FFF2-40B4-BE49-F238E27FC236}">
                    <a16:creationId xmlns:a16="http://schemas.microsoft.com/office/drawing/2014/main" id="{016ABFDC-14FE-1857-7633-73BD60F4180F}"/>
                  </a:ext>
                </a:extLst>
              </p:cNvPr>
              <p:cNvCxnSpPr/>
              <p:nvPr/>
            </p:nvCxnSpPr>
            <p:spPr>
              <a:xfrm rot="5400000">
                <a:off x="5940426"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8" name="直接连接符 16">
                <a:extLst>
                  <a:ext uri="{FF2B5EF4-FFF2-40B4-BE49-F238E27FC236}">
                    <a16:creationId xmlns:a16="http://schemas.microsoft.com/office/drawing/2014/main" id="{1B110D71-0518-6EF6-4366-3AED0D5DD8AF}"/>
                  </a:ext>
                </a:extLst>
              </p:cNvPr>
              <p:cNvCxnSpPr/>
              <p:nvPr/>
            </p:nvCxnSpPr>
            <p:spPr>
              <a:xfrm rot="5400000">
                <a:off x="5592083"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7">
                <a:extLst>
                  <a:ext uri="{FF2B5EF4-FFF2-40B4-BE49-F238E27FC236}">
                    <a16:creationId xmlns:a16="http://schemas.microsoft.com/office/drawing/2014/main" id="{0E8508ED-7BD1-E975-CCA6-6632FE249E88}"/>
                  </a:ext>
                </a:extLst>
              </p:cNvPr>
              <p:cNvCxnSpPr/>
              <p:nvPr/>
            </p:nvCxnSpPr>
            <p:spPr>
              <a:xfrm rot="5400000">
                <a:off x="5243740"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8">
                <a:extLst>
                  <a:ext uri="{FF2B5EF4-FFF2-40B4-BE49-F238E27FC236}">
                    <a16:creationId xmlns:a16="http://schemas.microsoft.com/office/drawing/2014/main" id="{DAAB3736-4ECE-17E2-3A25-9FB46350E374}"/>
                  </a:ext>
                </a:extLst>
              </p:cNvPr>
              <p:cNvCxnSpPr/>
              <p:nvPr/>
            </p:nvCxnSpPr>
            <p:spPr>
              <a:xfrm rot="5400000">
                <a:off x="4895397"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19">
                <a:extLst>
                  <a:ext uri="{FF2B5EF4-FFF2-40B4-BE49-F238E27FC236}">
                    <a16:creationId xmlns:a16="http://schemas.microsoft.com/office/drawing/2014/main" id="{A272C103-AABA-6392-9130-2AC0AFBEA404}"/>
                  </a:ext>
                </a:extLst>
              </p:cNvPr>
              <p:cNvCxnSpPr/>
              <p:nvPr/>
            </p:nvCxnSpPr>
            <p:spPr>
              <a:xfrm rot="5400000">
                <a:off x="4547054"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0">
                <a:extLst>
                  <a:ext uri="{FF2B5EF4-FFF2-40B4-BE49-F238E27FC236}">
                    <a16:creationId xmlns:a16="http://schemas.microsoft.com/office/drawing/2014/main" id="{F5DA1746-D08D-B008-9B1F-9C61678B5941}"/>
                  </a:ext>
                </a:extLst>
              </p:cNvPr>
              <p:cNvCxnSpPr/>
              <p:nvPr/>
            </p:nvCxnSpPr>
            <p:spPr>
              <a:xfrm rot="5400000">
                <a:off x="4198711"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1">
                <a:extLst>
                  <a:ext uri="{FF2B5EF4-FFF2-40B4-BE49-F238E27FC236}">
                    <a16:creationId xmlns:a16="http://schemas.microsoft.com/office/drawing/2014/main" id="{CEC79A27-02FB-2D5F-C1F6-79310E037015}"/>
                  </a:ext>
                </a:extLst>
              </p:cNvPr>
              <p:cNvCxnSpPr/>
              <p:nvPr/>
            </p:nvCxnSpPr>
            <p:spPr>
              <a:xfrm rot="5400000">
                <a:off x="3850368"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2">
                <a:extLst>
                  <a:ext uri="{FF2B5EF4-FFF2-40B4-BE49-F238E27FC236}">
                    <a16:creationId xmlns:a16="http://schemas.microsoft.com/office/drawing/2014/main" id="{C2122691-7DBD-A56F-838A-FF2B2C426C0C}"/>
                  </a:ext>
                </a:extLst>
              </p:cNvPr>
              <p:cNvCxnSpPr/>
              <p:nvPr/>
            </p:nvCxnSpPr>
            <p:spPr>
              <a:xfrm rot="5400000">
                <a:off x="3502025"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grpSp>
      <p:grpSp>
        <p:nvGrpSpPr>
          <p:cNvPr id="97" name="Group 96">
            <a:extLst>
              <a:ext uri="{FF2B5EF4-FFF2-40B4-BE49-F238E27FC236}">
                <a16:creationId xmlns:a16="http://schemas.microsoft.com/office/drawing/2014/main" id="{D52C9BDF-2B31-999B-8B91-1BEB943BCC26}"/>
              </a:ext>
            </a:extLst>
          </p:cNvPr>
          <p:cNvGrpSpPr/>
          <p:nvPr/>
        </p:nvGrpSpPr>
        <p:grpSpPr>
          <a:xfrm>
            <a:off x="473215" y="303441"/>
            <a:ext cx="10632933" cy="1582509"/>
            <a:chOff x="1741715" y="163287"/>
            <a:chExt cx="10632933" cy="1582509"/>
          </a:xfrm>
        </p:grpSpPr>
        <p:sp>
          <p:nvSpPr>
            <p:cNvPr id="98" name="Rectangle: Rounded Corners 97">
              <a:extLst>
                <a:ext uri="{FF2B5EF4-FFF2-40B4-BE49-F238E27FC236}">
                  <a16:creationId xmlns:a16="http://schemas.microsoft.com/office/drawing/2014/main" id="{B6B62970-B714-55DD-8D08-E0E0E3EAC83D}"/>
                </a:ext>
              </a:extLst>
            </p:cNvPr>
            <p:cNvSpPr/>
            <p:nvPr/>
          </p:nvSpPr>
          <p:spPr>
            <a:xfrm flipH="1">
              <a:off x="2275111" y="238527"/>
              <a:ext cx="10099537" cy="1507269"/>
            </a:xfrm>
            <a:prstGeom prst="roundRect">
              <a:avLst/>
            </a:prstGeom>
            <a:solidFill>
              <a:schemeClr val="bg1"/>
            </a:solidFill>
            <a:ln w="57150">
              <a:solidFill>
                <a:schemeClr val="accent6">
                  <a:lumMod val="50000"/>
                </a:schemeClr>
              </a:solidFill>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3200" b="0" i="0" dirty="0">
                  <a:solidFill>
                    <a:srgbClr val="000000"/>
                  </a:solidFill>
                  <a:effectLst/>
                  <a:latin typeface="Cambria" panose="02040503050406030204" pitchFamily="18" charset="0"/>
                  <a:ea typeface="Cambria" panose="02040503050406030204" pitchFamily="18" charset="0"/>
                </a:rPr>
                <a:t>Hãy tạo ra một sản phẩm (viết đoạn văn, về bức tranh, thiết kế poster,...) thể hiện lòng biết ơn những người có công với quê hương, đất nước.</a:t>
              </a:r>
              <a:endPar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endParaRPr>
            </a:p>
          </p:txBody>
        </p:sp>
        <p:sp>
          <p:nvSpPr>
            <p:cNvPr id="99" name="Google Shape;544;p31">
              <a:extLst>
                <a:ext uri="{FF2B5EF4-FFF2-40B4-BE49-F238E27FC236}">
                  <a16:creationId xmlns:a16="http://schemas.microsoft.com/office/drawing/2014/main" id="{C919FECB-FDCF-FB49-7B7A-4C3D73686338}"/>
                </a:ext>
              </a:extLst>
            </p:cNvPr>
            <p:cNvSpPr/>
            <p:nvPr/>
          </p:nvSpPr>
          <p:spPr>
            <a:xfrm>
              <a:off x="1741715" y="163287"/>
              <a:ext cx="871084" cy="858866"/>
            </a:xfrm>
            <a:prstGeom prst="ellipse">
              <a:avLst/>
            </a:prstGeom>
            <a:solidFill>
              <a:schemeClr val="accent6"/>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srgbClr val="002060"/>
                  </a:solidFill>
                  <a:effectLst/>
                  <a:uLnTx/>
                  <a:uFillTx/>
                  <a:latin typeface="UTM Showcard" panose="02040603050506020204" pitchFamily="18" charset="0"/>
                  <a:ea typeface="+mn-ea"/>
                  <a:cs typeface="+mn-cs"/>
                </a:rPr>
                <a:t>5</a:t>
              </a:r>
              <a:endParaRPr kumimoji="0" sz="4400" b="0" i="0" u="none" strike="noStrike" kern="1200" cap="none" spc="0" normalizeH="0" baseline="0" noProof="0" dirty="0">
                <a:ln>
                  <a:noFill/>
                </a:ln>
                <a:solidFill>
                  <a:srgbClr val="002060"/>
                </a:solidFill>
                <a:effectLst/>
                <a:uLnTx/>
                <a:uFillTx/>
                <a:latin typeface="UTM Showcard" panose="02040603050506020204" pitchFamily="18" charset="0"/>
                <a:ea typeface="+mn-ea"/>
                <a:cs typeface="+mn-cs"/>
              </a:endParaRPr>
            </a:p>
          </p:txBody>
        </p:sp>
      </p:grpSp>
      <p:pic>
        <p:nvPicPr>
          <p:cNvPr id="1026" name="Picture 2" descr="Mẫu tranh vẽ Cuộc thi Em vẽ sắc màu tình nguyện năm 2024? Vai trò của Đoàn  Thanh niên Cộng sản Hồ Chí Minh là gì?">
            <a:extLst>
              <a:ext uri="{FF2B5EF4-FFF2-40B4-BE49-F238E27FC236}">
                <a16:creationId xmlns:a16="http://schemas.microsoft.com/office/drawing/2014/main" id="{E150D627-C751-B93D-CD5F-E30577B0F8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0900" y="2176463"/>
            <a:ext cx="5715000" cy="40874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9955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2">
            <a:extLst>
              <a:ext uri="{FF2B5EF4-FFF2-40B4-BE49-F238E27FC236}">
                <a16:creationId xmlns:a16="http://schemas.microsoft.com/office/drawing/2014/main" id="{BC1B6FBB-C11D-A65E-7F40-62366ABE7C7A}"/>
              </a:ext>
            </a:extLst>
          </p:cNvPr>
          <p:cNvSpPr/>
          <p:nvPr/>
        </p:nvSpPr>
        <p:spPr>
          <a:xfrm>
            <a:off x="0" y="0"/>
            <a:ext cx="12192000" cy="6858000"/>
          </a:xfrm>
          <a:prstGeom prst="rect">
            <a:avLst/>
          </a:prstGeom>
          <a:solidFill>
            <a:srgbClr val="FBD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grpSp>
        <p:nvGrpSpPr>
          <p:cNvPr id="5" name="组合 61">
            <a:extLst>
              <a:ext uri="{FF2B5EF4-FFF2-40B4-BE49-F238E27FC236}">
                <a16:creationId xmlns:a16="http://schemas.microsoft.com/office/drawing/2014/main" id="{680E7BD2-B093-AC7B-3807-50CE460623E6}"/>
              </a:ext>
            </a:extLst>
          </p:cNvPr>
          <p:cNvGrpSpPr/>
          <p:nvPr/>
        </p:nvGrpSpPr>
        <p:grpSpPr>
          <a:xfrm>
            <a:off x="488948" y="342900"/>
            <a:ext cx="11214100" cy="6172200"/>
            <a:chOff x="488950" y="2108200"/>
            <a:chExt cx="11214100" cy="6172200"/>
          </a:xfrm>
        </p:grpSpPr>
        <p:grpSp>
          <p:nvGrpSpPr>
            <p:cNvPr id="6" name="组合 4">
              <a:extLst>
                <a:ext uri="{FF2B5EF4-FFF2-40B4-BE49-F238E27FC236}">
                  <a16:creationId xmlns:a16="http://schemas.microsoft.com/office/drawing/2014/main" id="{63203CBA-687C-8404-1F73-AA8755B636E3}"/>
                </a:ext>
              </a:extLst>
            </p:cNvPr>
            <p:cNvGrpSpPr/>
            <p:nvPr userDrawn="1"/>
          </p:nvGrpSpPr>
          <p:grpSpPr>
            <a:xfrm>
              <a:off x="488950" y="2108200"/>
              <a:ext cx="11214100" cy="6172200"/>
              <a:chOff x="488950" y="342900"/>
              <a:chExt cx="11214100" cy="6172200"/>
            </a:xfrm>
          </p:grpSpPr>
          <p:sp>
            <p:nvSpPr>
              <p:cNvPr id="63" name="矩形 2">
                <a:extLst>
                  <a:ext uri="{FF2B5EF4-FFF2-40B4-BE49-F238E27FC236}">
                    <a16:creationId xmlns:a16="http://schemas.microsoft.com/office/drawing/2014/main" id="{9C9E194E-4962-B0BC-5C63-62D00C89A940}"/>
                  </a:ext>
                </a:extLst>
              </p:cNvPr>
              <p:cNvSpPr/>
              <p:nvPr userDrawn="1"/>
            </p:nvSpPr>
            <p:spPr>
              <a:xfrm>
                <a:off x="488950" y="342900"/>
                <a:ext cx="11214100" cy="6172200"/>
              </a:xfrm>
              <a:prstGeom prst="rect">
                <a:avLst/>
              </a:prstGeom>
              <a:solidFill>
                <a:srgbClr val="F88F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sp>
            <p:nvSpPr>
              <p:cNvPr id="64" name="矩形 3">
                <a:extLst>
                  <a:ext uri="{FF2B5EF4-FFF2-40B4-BE49-F238E27FC236}">
                    <a16:creationId xmlns:a16="http://schemas.microsoft.com/office/drawing/2014/main" id="{DCCE21FA-5CD8-7ED9-3688-B9DB6FD47564}"/>
                  </a:ext>
                </a:extLst>
              </p:cNvPr>
              <p:cNvSpPr/>
              <p:nvPr userDrawn="1"/>
            </p:nvSpPr>
            <p:spPr>
              <a:xfrm>
                <a:off x="634999" y="495300"/>
                <a:ext cx="10896599" cy="5861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grpSp>
        <p:grpSp>
          <p:nvGrpSpPr>
            <p:cNvPr id="7" name="组合 5">
              <a:extLst>
                <a:ext uri="{FF2B5EF4-FFF2-40B4-BE49-F238E27FC236}">
                  <a16:creationId xmlns:a16="http://schemas.microsoft.com/office/drawing/2014/main" id="{6D5D1707-8699-F93A-A403-681274682566}"/>
                </a:ext>
              </a:extLst>
            </p:cNvPr>
            <p:cNvGrpSpPr/>
            <p:nvPr userDrawn="1"/>
          </p:nvGrpSpPr>
          <p:grpSpPr>
            <a:xfrm>
              <a:off x="634999" y="2260600"/>
              <a:ext cx="10896600" cy="5861050"/>
              <a:chOff x="-16572" y="-43571"/>
              <a:chExt cx="12208572" cy="6940307"/>
            </a:xfrm>
          </p:grpSpPr>
          <p:grpSp>
            <p:nvGrpSpPr>
              <p:cNvPr id="8" name="组合 6">
                <a:extLst>
                  <a:ext uri="{FF2B5EF4-FFF2-40B4-BE49-F238E27FC236}">
                    <a16:creationId xmlns:a16="http://schemas.microsoft.com/office/drawing/2014/main" id="{4FE428EF-F6BD-A750-D135-2A0B986DE53F}"/>
                  </a:ext>
                </a:extLst>
              </p:cNvPr>
              <p:cNvGrpSpPr/>
              <p:nvPr/>
            </p:nvGrpSpPr>
            <p:grpSpPr>
              <a:xfrm>
                <a:off x="-16572" y="275771"/>
                <a:ext cx="12208572" cy="6270174"/>
                <a:chOff x="-16572" y="275771"/>
                <a:chExt cx="12208572" cy="6270174"/>
              </a:xfrm>
            </p:grpSpPr>
            <p:cxnSp>
              <p:nvCxnSpPr>
                <p:cNvPr id="44" name="直接连接符 42">
                  <a:extLst>
                    <a:ext uri="{FF2B5EF4-FFF2-40B4-BE49-F238E27FC236}">
                      <a16:creationId xmlns:a16="http://schemas.microsoft.com/office/drawing/2014/main" id="{A159AB38-039C-FCAF-57DD-BA2A694ADF84}"/>
                    </a:ext>
                  </a:extLst>
                </p:cNvPr>
                <p:cNvCxnSpPr/>
                <p:nvPr/>
              </p:nvCxnSpPr>
              <p:spPr>
                <a:xfrm>
                  <a:off x="-16572" y="27577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5" name="直接连接符 43">
                  <a:extLst>
                    <a:ext uri="{FF2B5EF4-FFF2-40B4-BE49-F238E27FC236}">
                      <a16:creationId xmlns:a16="http://schemas.microsoft.com/office/drawing/2014/main" id="{50BC7C5A-B4D1-1450-DDFB-BF1E7D3AD4E2}"/>
                    </a:ext>
                  </a:extLst>
                </p:cNvPr>
                <p:cNvCxnSpPr/>
                <p:nvPr/>
              </p:nvCxnSpPr>
              <p:spPr>
                <a:xfrm>
                  <a:off x="-16572" y="62411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4">
                  <a:extLst>
                    <a:ext uri="{FF2B5EF4-FFF2-40B4-BE49-F238E27FC236}">
                      <a16:creationId xmlns:a16="http://schemas.microsoft.com/office/drawing/2014/main" id="{0F36D517-A736-E846-B176-93E676C3F51D}"/>
                    </a:ext>
                  </a:extLst>
                </p:cNvPr>
                <p:cNvCxnSpPr/>
                <p:nvPr/>
              </p:nvCxnSpPr>
              <p:spPr>
                <a:xfrm>
                  <a:off x="-16572" y="97245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7" name="直接连接符 45">
                  <a:extLst>
                    <a:ext uri="{FF2B5EF4-FFF2-40B4-BE49-F238E27FC236}">
                      <a16:creationId xmlns:a16="http://schemas.microsoft.com/office/drawing/2014/main" id="{5CB79330-197D-3A86-3BF9-81C5907BAA88}"/>
                    </a:ext>
                  </a:extLst>
                </p:cNvPr>
                <p:cNvCxnSpPr/>
                <p:nvPr/>
              </p:nvCxnSpPr>
              <p:spPr>
                <a:xfrm>
                  <a:off x="-16572" y="132080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6">
                  <a:extLst>
                    <a:ext uri="{FF2B5EF4-FFF2-40B4-BE49-F238E27FC236}">
                      <a16:creationId xmlns:a16="http://schemas.microsoft.com/office/drawing/2014/main" id="{3A8336FD-041A-A91B-F790-076F5E91E22C}"/>
                    </a:ext>
                  </a:extLst>
                </p:cNvPr>
                <p:cNvCxnSpPr/>
                <p:nvPr/>
              </p:nvCxnSpPr>
              <p:spPr>
                <a:xfrm>
                  <a:off x="-16572" y="166914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9" name="直接连接符 47">
                  <a:extLst>
                    <a:ext uri="{FF2B5EF4-FFF2-40B4-BE49-F238E27FC236}">
                      <a16:creationId xmlns:a16="http://schemas.microsoft.com/office/drawing/2014/main" id="{948BAF1F-8786-D816-3162-F1370D86F116}"/>
                    </a:ext>
                  </a:extLst>
                </p:cNvPr>
                <p:cNvCxnSpPr/>
                <p:nvPr/>
              </p:nvCxnSpPr>
              <p:spPr>
                <a:xfrm>
                  <a:off x="-16572" y="201748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0" name="直接连接符 48">
                  <a:extLst>
                    <a:ext uri="{FF2B5EF4-FFF2-40B4-BE49-F238E27FC236}">
                      <a16:creationId xmlns:a16="http://schemas.microsoft.com/office/drawing/2014/main" id="{B0BC44CF-1F47-A0DC-AF00-C793DEAB72EC}"/>
                    </a:ext>
                  </a:extLst>
                </p:cNvPr>
                <p:cNvCxnSpPr/>
                <p:nvPr/>
              </p:nvCxnSpPr>
              <p:spPr>
                <a:xfrm>
                  <a:off x="-16572" y="236582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49">
                  <a:extLst>
                    <a:ext uri="{FF2B5EF4-FFF2-40B4-BE49-F238E27FC236}">
                      <a16:creationId xmlns:a16="http://schemas.microsoft.com/office/drawing/2014/main" id="{AC21D0DA-1A80-48D2-BA57-CD314210F40C}"/>
                    </a:ext>
                  </a:extLst>
                </p:cNvPr>
                <p:cNvCxnSpPr/>
                <p:nvPr/>
              </p:nvCxnSpPr>
              <p:spPr>
                <a:xfrm>
                  <a:off x="-16572" y="271417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2" name="直接连接符 50">
                  <a:extLst>
                    <a:ext uri="{FF2B5EF4-FFF2-40B4-BE49-F238E27FC236}">
                      <a16:creationId xmlns:a16="http://schemas.microsoft.com/office/drawing/2014/main" id="{7B5A201F-520C-C7EE-F758-67EAFCF3D981}"/>
                    </a:ext>
                  </a:extLst>
                </p:cNvPr>
                <p:cNvCxnSpPr/>
                <p:nvPr/>
              </p:nvCxnSpPr>
              <p:spPr>
                <a:xfrm>
                  <a:off x="-16572" y="306251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3" name="直接连接符 51">
                  <a:extLst>
                    <a:ext uri="{FF2B5EF4-FFF2-40B4-BE49-F238E27FC236}">
                      <a16:creationId xmlns:a16="http://schemas.microsoft.com/office/drawing/2014/main" id="{42EE59E2-C064-E987-A493-4844E718A78B}"/>
                    </a:ext>
                  </a:extLst>
                </p:cNvPr>
                <p:cNvCxnSpPr/>
                <p:nvPr/>
              </p:nvCxnSpPr>
              <p:spPr>
                <a:xfrm>
                  <a:off x="-16572" y="3410858"/>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4" name="直接连接符 52">
                  <a:extLst>
                    <a:ext uri="{FF2B5EF4-FFF2-40B4-BE49-F238E27FC236}">
                      <a16:creationId xmlns:a16="http://schemas.microsoft.com/office/drawing/2014/main" id="{53026894-6AAA-AF2E-3A47-586DE2D53209}"/>
                    </a:ext>
                  </a:extLst>
                </p:cNvPr>
                <p:cNvCxnSpPr/>
                <p:nvPr/>
              </p:nvCxnSpPr>
              <p:spPr>
                <a:xfrm>
                  <a:off x="-16572" y="375920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3">
                  <a:extLst>
                    <a:ext uri="{FF2B5EF4-FFF2-40B4-BE49-F238E27FC236}">
                      <a16:creationId xmlns:a16="http://schemas.microsoft.com/office/drawing/2014/main" id="{EF88CD6C-E204-A3CC-E4AC-82223B91586C}"/>
                    </a:ext>
                  </a:extLst>
                </p:cNvPr>
                <p:cNvCxnSpPr/>
                <p:nvPr/>
              </p:nvCxnSpPr>
              <p:spPr>
                <a:xfrm>
                  <a:off x="-16572" y="410754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6" name="直接连接符 54">
                  <a:extLst>
                    <a:ext uri="{FF2B5EF4-FFF2-40B4-BE49-F238E27FC236}">
                      <a16:creationId xmlns:a16="http://schemas.microsoft.com/office/drawing/2014/main" id="{1AA03A52-3E5D-1140-71D4-3440F82D646B}"/>
                    </a:ext>
                  </a:extLst>
                </p:cNvPr>
                <p:cNvCxnSpPr/>
                <p:nvPr/>
              </p:nvCxnSpPr>
              <p:spPr>
                <a:xfrm>
                  <a:off x="-16572" y="445588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7" name="直接连接符 55">
                  <a:extLst>
                    <a:ext uri="{FF2B5EF4-FFF2-40B4-BE49-F238E27FC236}">
                      <a16:creationId xmlns:a16="http://schemas.microsoft.com/office/drawing/2014/main" id="{E63C585F-9879-A01F-B34E-E567CF22DE81}"/>
                    </a:ext>
                  </a:extLst>
                </p:cNvPr>
                <p:cNvCxnSpPr/>
                <p:nvPr/>
              </p:nvCxnSpPr>
              <p:spPr>
                <a:xfrm>
                  <a:off x="-16572" y="480423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8" name="直接连接符 56">
                  <a:extLst>
                    <a:ext uri="{FF2B5EF4-FFF2-40B4-BE49-F238E27FC236}">
                      <a16:creationId xmlns:a16="http://schemas.microsoft.com/office/drawing/2014/main" id="{88FEBB47-F593-4A27-FEFD-54205DC099E1}"/>
                    </a:ext>
                  </a:extLst>
                </p:cNvPr>
                <p:cNvCxnSpPr/>
                <p:nvPr/>
              </p:nvCxnSpPr>
              <p:spPr>
                <a:xfrm>
                  <a:off x="-16572" y="515257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9" name="直接连接符 57">
                  <a:extLst>
                    <a:ext uri="{FF2B5EF4-FFF2-40B4-BE49-F238E27FC236}">
                      <a16:creationId xmlns:a16="http://schemas.microsoft.com/office/drawing/2014/main" id="{2D902C12-4392-82E9-B87E-9C4B829E91BB}"/>
                    </a:ext>
                  </a:extLst>
                </p:cNvPr>
                <p:cNvCxnSpPr/>
                <p:nvPr/>
              </p:nvCxnSpPr>
              <p:spPr>
                <a:xfrm>
                  <a:off x="-16572" y="550091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60" name="直接连接符 58">
                  <a:extLst>
                    <a:ext uri="{FF2B5EF4-FFF2-40B4-BE49-F238E27FC236}">
                      <a16:creationId xmlns:a16="http://schemas.microsoft.com/office/drawing/2014/main" id="{43EC9D26-087A-A369-5505-711317D62D66}"/>
                    </a:ext>
                  </a:extLst>
                </p:cNvPr>
                <p:cNvCxnSpPr/>
                <p:nvPr/>
              </p:nvCxnSpPr>
              <p:spPr>
                <a:xfrm>
                  <a:off x="-16572" y="584925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61" name="直接连接符 59">
                  <a:extLst>
                    <a:ext uri="{FF2B5EF4-FFF2-40B4-BE49-F238E27FC236}">
                      <a16:creationId xmlns:a16="http://schemas.microsoft.com/office/drawing/2014/main" id="{361B661D-4188-21BC-9532-2B0AA4E96148}"/>
                    </a:ext>
                  </a:extLst>
                </p:cNvPr>
                <p:cNvCxnSpPr/>
                <p:nvPr/>
              </p:nvCxnSpPr>
              <p:spPr>
                <a:xfrm>
                  <a:off x="-16572" y="619760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62" name="直接连接符 60">
                  <a:extLst>
                    <a:ext uri="{FF2B5EF4-FFF2-40B4-BE49-F238E27FC236}">
                      <a16:creationId xmlns:a16="http://schemas.microsoft.com/office/drawing/2014/main" id="{ECB9EF38-BF8B-4B5C-1EE0-03584EA17776}"/>
                    </a:ext>
                  </a:extLst>
                </p:cNvPr>
                <p:cNvCxnSpPr/>
                <p:nvPr/>
              </p:nvCxnSpPr>
              <p:spPr>
                <a:xfrm>
                  <a:off x="-16572" y="654594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grpSp>
            <p:nvGrpSpPr>
              <p:cNvPr id="9" name="组合 7">
                <a:extLst>
                  <a:ext uri="{FF2B5EF4-FFF2-40B4-BE49-F238E27FC236}">
                    <a16:creationId xmlns:a16="http://schemas.microsoft.com/office/drawing/2014/main" id="{6B6F752F-5513-9134-37CC-A9D8BB0DE91A}"/>
                  </a:ext>
                </a:extLst>
              </p:cNvPr>
              <p:cNvGrpSpPr/>
              <p:nvPr/>
            </p:nvGrpSpPr>
            <p:grpSpPr>
              <a:xfrm rot="5400000">
                <a:off x="26760" y="291496"/>
                <a:ext cx="6940307" cy="6270174"/>
                <a:chOff x="-16572" y="275771"/>
                <a:chExt cx="12208572" cy="6270174"/>
              </a:xfrm>
            </p:grpSpPr>
            <p:cxnSp>
              <p:nvCxnSpPr>
                <p:cNvPr id="25" name="直接连接符 23">
                  <a:extLst>
                    <a:ext uri="{FF2B5EF4-FFF2-40B4-BE49-F238E27FC236}">
                      <a16:creationId xmlns:a16="http://schemas.microsoft.com/office/drawing/2014/main" id="{7381670C-67E7-6A52-AB0F-9B7B08C63AFF}"/>
                    </a:ext>
                  </a:extLst>
                </p:cNvPr>
                <p:cNvCxnSpPr/>
                <p:nvPr/>
              </p:nvCxnSpPr>
              <p:spPr>
                <a:xfrm>
                  <a:off x="-16572" y="27577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4">
                  <a:extLst>
                    <a:ext uri="{FF2B5EF4-FFF2-40B4-BE49-F238E27FC236}">
                      <a16:creationId xmlns:a16="http://schemas.microsoft.com/office/drawing/2014/main" id="{C7E48ACF-57E7-3FF4-3413-4C3613FF753B}"/>
                    </a:ext>
                  </a:extLst>
                </p:cNvPr>
                <p:cNvCxnSpPr/>
                <p:nvPr/>
              </p:nvCxnSpPr>
              <p:spPr>
                <a:xfrm>
                  <a:off x="-16572" y="62411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5">
                  <a:extLst>
                    <a:ext uri="{FF2B5EF4-FFF2-40B4-BE49-F238E27FC236}">
                      <a16:creationId xmlns:a16="http://schemas.microsoft.com/office/drawing/2014/main" id="{9061711D-A218-9641-EBF8-D4BA6424657D}"/>
                    </a:ext>
                  </a:extLst>
                </p:cNvPr>
                <p:cNvCxnSpPr/>
                <p:nvPr/>
              </p:nvCxnSpPr>
              <p:spPr>
                <a:xfrm>
                  <a:off x="-16572" y="97245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6">
                  <a:extLst>
                    <a:ext uri="{FF2B5EF4-FFF2-40B4-BE49-F238E27FC236}">
                      <a16:creationId xmlns:a16="http://schemas.microsoft.com/office/drawing/2014/main" id="{83B7B236-0BF8-C70D-30BA-88B94969B374}"/>
                    </a:ext>
                  </a:extLst>
                </p:cNvPr>
                <p:cNvCxnSpPr/>
                <p:nvPr/>
              </p:nvCxnSpPr>
              <p:spPr>
                <a:xfrm>
                  <a:off x="-16572" y="132080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7">
                  <a:extLst>
                    <a:ext uri="{FF2B5EF4-FFF2-40B4-BE49-F238E27FC236}">
                      <a16:creationId xmlns:a16="http://schemas.microsoft.com/office/drawing/2014/main" id="{3FF41014-CB28-CE76-670D-A4F36D67B54E}"/>
                    </a:ext>
                  </a:extLst>
                </p:cNvPr>
                <p:cNvCxnSpPr/>
                <p:nvPr/>
              </p:nvCxnSpPr>
              <p:spPr>
                <a:xfrm>
                  <a:off x="-16572" y="166914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8">
                  <a:extLst>
                    <a:ext uri="{FF2B5EF4-FFF2-40B4-BE49-F238E27FC236}">
                      <a16:creationId xmlns:a16="http://schemas.microsoft.com/office/drawing/2014/main" id="{B8B0495A-75DA-FED7-BECB-B0ADC350B7F4}"/>
                    </a:ext>
                  </a:extLst>
                </p:cNvPr>
                <p:cNvCxnSpPr/>
                <p:nvPr/>
              </p:nvCxnSpPr>
              <p:spPr>
                <a:xfrm>
                  <a:off x="-16572" y="201748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1" name="直接连接符 29">
                  <a:extLst>
                    <a:ext uri="{FF2B5EF4-FFF2-40B4-BE49-F238E27FC236}">
                      <a16:creationId xmlns:a16="http://schemas.microsoft.com/office/drawing/2014/main" id="{8F0E3549-B231-82B7-D801-8700A019AB4A}"/>
                    </a:ext>
                  </a:extLst>
                </p:cNvPr>
                <p:cNvCxnSpPr/>
                <p:nvPr/>
              </p:nvCxnSpPr>
              <p:spPr>
                <a:xfrm>
                  <a:off x="-16572" y="236582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2" name="直接连接符 30">
                  <a:extLst>
                    <a:ext uri="{FF2B5EF4-FFF2-40B4-BE49-F238E27FC236}">
                      <a16:creationId xmlns:a16="http://schemas.microsoft.com/office/drawing/2014/main" id="{0F853E61-2745-D7AA-5CFC-3947CE0294E4}"/>
                    </a:ext>
                  </a:extLst>
                </p:cNvPr>
                <p:cNvCxnSpPr/>
                <p:nvPr/>
              </p:nvCxnSpPr>
              <p:spPr>
                <a:xfrm>
                  <a:off x="-16572" y="271417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3" name="直接连接符 31">
                  <a:extLst>
                    <a:ext uri="{FF2B5EF4-FFF2-40B4-BE49-F238E27FC236}">
                      <a16:creationId xmlns:a16="http://schemas.microsoft.com/office/drawing/2014/main" id="{3E436DB8-28B3-3BCD-D09C-5AE18AFF9B0E}"/>
                    </a:ext>
                  </a:extLst>
                </p:cNvPr>
                <p:cNvCxnSpPr/>
                <p:nvPr/>
              </p:nvCxnSpPr>
              <p:spPr>
                <a:xfrm>
                  <a:off x="-16572" y="306251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2">
                  <a:extLst>
                    <a:ext uri="{FF2B5EF4-FFF2-40B4-BE49-F238E27FC236}">
                      <a16:creationId xmlns:a16="http://schemas.microsoft.com/office/drawing/2014/main" id="{3743598B-6EA0-CC09-811F-9C402932F524}"/>
                    </a:ext>
                  </a:extLst>
                </p:cNvPr>
                <p:cNvCxnSpPr/>
                <p:nvPr/>
              </p:nvCxnSpPr>
              <p:spPr>
                <a:xfrm>
                  <a:off x="-16572" y="3410858"/>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5" name="直接连接符 33">
                  <a:extLst>
                    <a:ext uri="{FF2B5EF4-FFF2-40B4-BE49-F238E27FC236}">
                      <a16:creationId xmlns:a16="http://schemas.microsoft.com/office/drawing/2014/main" id="{776959DC-05B6-23D9-8FC5-E3B118F05637}"/>
                    </a:ext>
                  </a:extLst>
                </p:cNvPr>
                <p:cNvCxnSpPr/>
                <p:nvPr/>
              </p:nvCxnSpPr>
              <p:spPr>
                <a:xfrm>
                  <a:off x="-16572" y="375920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6" name="直接连接符 34">
                  <a:extLst>
                    <a:ext uri="{FF2B5EF4-FFF2-40B4-BE49-F238E27FC236}">
                      <a16:creationId xmlns:a16="http://schemas.microsoft.com/office/drawing/2014/main" id="{0E1F2943-F19D-B62A-6064-5B5A688C7FBA}"/>
                    </a:ext>
                  </a:extLst>
                </p:cNvPr>
                <p:cNvCxnSpPr/>
                <p:nvPr/>
              </p:nvCxnSpPr>
              <p:spPr>
                <a:xfrm>
                  <a:off x="-16572" y="410754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7" name="直接连接符 35">
                  <a:extLst>
                    <a:ext uri="{FF2B5EF4-FFF2-40B4-BE49-F238E27FC236}">
                      <a16:creationId xmlns:a16="http://schemas.microsoft.com/office/drawing/2014/main" id="{F9444313-F5C3-B463-D4F9-6645D424CD1E}"/>
                    </a:ext>
                  </a:extLst>
                </p:cNvPr>
                <p:cNvCxnSpPr/>
                <p:nvPr/>
              </p:nvCxnSpPr>
              <p:spPr>
                <a:xfrm>
                  <a:off x="-16572" y="445588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8" name="直接连接符 36">
                  <a:extLst>
                    <a:ext uri="{FF2B5EF4-FFF2-40B4-BE49-F238E27FC236}">
                      <a16:creationId xmlns:a16="http://schemas.microsoft.com/office/drawing/2014/main" id="{4C896397-5866-C91A-6921-D2222B8F722D}"/>
                    </a:ext>
                  </a:extLst>
                </p:cNvPr>
                <p:cNvCxnSpPr/>
                <p:nvPr/>
              </p:nvCxnSpPr>
              <p:spPr>
                <a:xfrm>
                  <a:off x="-16572" y="480423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9" name="直接连接符 37">
                  <a:extLst>
                    <a:ext uri="{FF2B5EF4-FFF2-40B4-BE49-F238E27FC236}">
                      <a16:creationId xmlns:a16="http://schemas.microsoft.com/office/drawing/2014/main" id="{611FF351-2B4C-0B30-E37F-22E5896FAA9C}"/>
                    </a:ext>
                  </a:extLst>
                </p:cNvPr>
                <p:cNvCxnSpPr/>
                <p:nvPr/>
              </p:nvCxnSpPr>
              <p:spPr>
                <a:xfrm>
                  <a:off x="-16572" y="515257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8">
                  <a:extLst>
                    <a:ext uri="{FF2B5EF4-FFF2-40B4-BE49-F238E27FC236}">
                      <a16:creationId xmlns:a16="http://schemas.microsoft.com/office/drawing/2014/main" id="{290F9742-B589-0048-855A-D53EE275967D}"/>
                    </a:ext>
                  </a:extLst>
                </p:cNvPr>
                <p:cNvCxnSpPr/>
                <p:nvPr/>
              </p:nvCxnSpPr>
              <p:spPr>
                <a:xfrm>
                  <a:off x="-16572" y="550091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1" name="直接连接符 39">
                  <a:extLst>
                    <a:ext uri="{FF2B5EF4-FFF2-40B4-BE49-F238E27FC236}">
                      <a16:creationId xmlns:a16="http://schemas.microsoft.com/office/drawing/2014/main" id="{72B0B36E-041D-B458-930F-6765FECF8294}"/>
                    </a:ext>
                  </a:extLst>
                </p:cNvPr>
                <p:cNvCxnSpPr/>
                <p:nvPr/>
              </p:nvCxnSpPr>
              <p:spPr>
                <a:xfrm>
                  <a:off x="-16572" y="584925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2" name="直接连接符 40">
                  <a:extLst>
                    <a:ext uri="{FF2B5EF4-FFF2-40B4-BE49-F238E27FC236}">
                      <a16:creationId xmlns:a16="http://schemas.microsoft.com/office/drawing/2014/main" id="{C845B486-A1F8-A323-2BD1-CA8DD1498317}"/>
                    </a:ext>
                  </a:extLst>
                </p:cNvPr>
                <p:cNvCxnSpPr/>
                <p:nvPr/>
              </p:nvCxnSpPr>
              <p:spPr>
                <a:xfrm>
                  <a:off x="-16572" y="619760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1">
                  <a:extLst>
                    <a:ext uri="{FF2B5EF4-FFF2-40B4-BE49-F238E27FC236}">
                      <a16:creationId xmlns:a16="http://schemas.microsoft.com/office/drawing/2014/main" id="{BD4F92E8-EADC-1AC6-2AF9-3A59C50FCD8E}"/>
                    </a:ext>
                  </a:extLst>
                </p:cNvPr>
                <p:cNvCxnSpPr/>
                <p:nvPr/>
              </p:nvCxnSpPr>
              <p:spPr>
                <a:xfrm>
                  <a:off x="-16572" y="654594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cxnSp>
            <p:nvCxnSpPr>
              <p:cNvPr id="10" name="直接连接符 8">
                <a:extLst>
                  <a:ext uri="{FF2B5EF4-FFF2-40B4-BE49-F238E27FC236}">
                    <a16:creationId xmlns:a16="http://schemas.microsoft.com/office/drawing/2014/main" id="{64481F85-645C-E0B8-681B-856DAC2038BC}"/>
                  </a:ext>
                </a:extLst>
              </p:cNvPr>
              <p:cNvCxnSpPr/>
              <p:nvPr/>
            </p:nvCxnSpPr>
            <p:spPr>
              <a:xfrm rot="5400000">
                <a:off x="8378827"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9">
                <a:extLst>
                  <a:ext uri="{FF2B5EF4-FFF2-40B4-BE49-F238E27FC236}">
                    <a16:creationId xmlns:a16="http://schemas.microsoft.com/office/drawing/2014/main" id="{BDE9C98D-ECD8-3DF7-43CB-BDE83E6290CE}"/>
                  </a:ext>
                </a:extLst>
              </p:cNvPr>
              <p:cNvCxnSpPr/>
              <p:nvPr/>
            </p:nvCxnSpPr>
            <p:spPr>
              <a:xfrm rot="5400000">
                <a:off x="8030484"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0">
                <a:extLst>
                  <a:ext uri="{FF2B5EF4-FFF2-40B4-BE49-F238E27FC236}">
                    <a16:creationId xmlns:a16="http://schemas.microsoft.com/office/drawing/2014/main" id="{DAF49701-41C0-779E-BF99-3FA6B4160AC4}"/>
                  </a:ext>
                </a:extLst>
              </p:cNvPr>
              <p:cNvCxnSpPr/>
              <p:nvPr/>
            </p:nvCxnSpPr>
            <p:spPr>
              <a:xfrm rot="5400000">
                <a:off x="7682141"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1">
                <a:extLst>
                  <a:ext uri="{FF2B5EF4-FFF2-40B4-BE49-F238E27FC236}">
                    <a16:creationId xmlns:a16="http://schemas.microsoft.com/office/drawing/2014/main" id="{3FAD3C35-CF17-6F59-8E51-01A2D3676020}"/>
                  </a:ext>
                </a:extLst>
              </p:cNvPr>
              <p:cNvCxnSpPr/>
              <p:nvPr/>
            </p:nvCxnSpPr>
            <p:spPr>
              <a:xfrm rot="5400000">
                <a:off x="7333798"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2">
                <a:extLst>
                  <a:ext uri="{FF2B5EF4-FFF2-40B4-BE49-F238E27FC236}">
                    <a16:creationId xmlns:a16="http://schemas.microsoft.com/office/drawing/2014/main" id="{76E5124A-C44A-F8BA-B7B1-12C9CA624F53}"/>
                  </a:ext>
                </a:extLst>
              </p:cNvPr>
              <p:cNvCxnSpPr/>
              <p:nvPr/>
            </p:nvCxnSpPr>
            <p:spPr>
              <a:xfrm rot="5400000">
                <a:off x="6985455"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3">
                <a:extLst>
                  <a:ext uri="{FF2B5EF4-FFF2-40B4-BE49-F238E27FC236}">
                    <a16:creationId xmlns:a16="http://schemas.microsoft.com/office/drawing/2014/main" id="{EA2CAA4F-3117-5026-46D6-EE6AF7A96A68}"/>
                  </a:ext>
                </a:extLst>
              </p:cNvPr>
              <p:cNvCxnSpPr/>
              <p:nvPr/>
            </p:nvCxnSpPr>
            <p:spPr>
              <a:xfrm rot="5400000">
                <a:off x="6637112"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4">
                <a:extLst>
                  <a:ext uri="{FF2B5EF4-FFF2-40B4-BE49-F238E27FC236}">
                    <a16:creationId xmlns:a16="http://schemas.microsoft.com/office/drawing/2014/main" id="{8446927C-ECEB-28C3-594C-73B8B53C02E2}"/>
                  </a:ext>
                </a:extLst>
              </p:cNvPr>
              <p:cNvCxnSpPr/>
              <p:nvPr/>
            </p:nvCxnSpPr>
            <p:spPr>
              <a:xfrm rot="5400000">
                <a:off x="6288769"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7" name="直接连接符 15">
                <a:extLst>
                  <a:ext uri="{FF2B5EF4-FFF2-40B4-BE49-F238E27FC236}">
                    <a16:creationId xmlns:a16="http://schemas.microsoft.com/office/drawing/2014/main" id="{016ABFDC-14FE-1857-7633-73BD60F4180F}"/>
                  </a:ext>
                </a:extLst>
              </p:cNvPr>
              <p:cNvCxnSpPr/>
              <p:nvPr/>
            </p:nvCxnSpPr>
            <p:spPr>
              <a:xfrm rot="5400000">
                <a:off x="5940426"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8" name="直接连接符 16">
                <a:extLst>
                  <a:ext uri="{FF2B5EF4-FFF2-40B4-BE49-F238E27FC236}">
                    <a16:creationId xmlns:a16="http://schemas.microsoft.com/office/drawing/2014/main" id="{1B110D71-0518-6EF6-4366-3AED0D5DD8AF}"/>
                  </a:ext>
                </a:extLst>
              </p:cNvPr>
              <p:cNvCxnSpPr/>
              <p:nvPr/>
            </p:nvCxnSpPr>
            <p:spPr>
              <a:xfrm rot="5400000">
                <a:off x="5592083"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7">
                <a:extLst>
                  <a:ext uri="{FF2B5EF4-FFF2-40B4-BE49-F238E27FC236}">
                    <a16:creationId xmlns:a16="http://schemas.microsoft.com/office/drawing/2014/main" id="{0E8508ED-7BD1-E975-CCA6-6632FE249E88}"/>
                  </a:ext>
                </a:extLst>
              </p:cNvPr>
              <p:cNvCxnSpPr/>
              <p:nvPr/>
            </p:nvCxnSpPr>
            <p:spPr>
              <a:xfrm rot="5400000">
                <a:off x="5243740"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8">
                <a:extLst>
                  <a:ext uri="{FF2B5EF4-FFF2-40B4-BE49-F238E27FC236}">
                    <a16:creationId xmlns:a16="http://schemas.microsoft.com/office/drawing/2014/main" id="{DAAB3736-4ECE-17E2-3A25-9FB46350E374}"/>
                  </a:ext>
                </a:extLst>
              </p:cNvPr>
              <p:cNvCxnSpPr/>
              <p:nvPr/>
            </p:nvCxnSpPr>
            <p:spPr>
              <a:xfrm rot="5400000">
                <a:off x="4895397"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19">
                <a:extLst>
                  <a:ext uri="{FF2B5EF4-FFF2-40B4-BE49-F238E27FC236}">
                    <a16:creationId xmlns:a16="http://schemas.microsoft.com/office/drawing/2014/main" id="{A272C103-AABA-6392-9130-2AC0AFBEA404}"/>
                  </a:ext>
                </a:extLst>
              </p:cNvPr>
              <p:cNvCxnSpPr/>
              <p:nvPr/>
            </p:nvCxnSpPr>
            <p:spPr>
              <a:xfrm rot="5400000">
                <a:off x="4547054"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0">
                <a:extLst>
                  <a:ext uri="{FF2B5EF4-FFF2-40B4-BE49-F238E27FC236}">
                    <a16:creationId xmlns:a16="http://schemas.microsoft.com/office/drawing/2014/main" id="{F5DA1746-D08D-B008-9B1F-9C61678B5941}"/>
                  </a:ext>
                </a:extLst>
              </p:cNvPr>
              <p:cNvCxnSpPr/>
              <p:nvPr/>
            </p:nvCxnSpPr>
            <p:spPr>
              <a:xfrm rot="5400000">
                <a:off x="4198711"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1">
                <a:extLst>
                  <a:ext uri="{FF2B5EF4-FFF2-40B4-BE49-F238E27FC236}">
                    <a16:creationId xmlns:a16="http://schemas.microsoft.com/office/drawing/2014/main" id="{CEC79A27-02FB-2D5F-C1F6-79310E037015}"/>
                  </a:ext>
                </a:extLst>
              </p:cNvPr>
              <p:cNvCxnSpPr/>
              <p:nvPr/>
            </p:nvCxnSpPr>
            <p:spPr>
              <a:xfrm rot="5400000">
                <a:off x="3850368"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2">
                <a:extLst>
                  <a:ext uri="{FF2B5EF4-FFF2-40B4-BE49-F238E27FC236}">
                    <a16:creationId xmlns:a16="http://schemas.microsoft.com/office/drawing/2014/main" id="{C2122691-7DBD-A56F-838A-FF2B2C426C0C}"/>
                  </a:ext>
                </a:extLst>
              </p:cNvPr>
              <p:cNvCxnSpPr/>
              <p:nvPr/>
            </p:nvCxnSpPr>
            <p:spPr>
              <a:xfrm rot="5400000">
                <a:off x="3502025"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grpSp>
      <p:pic>
        <p:nvPicPr>
          <p:cNvPr id="66" name="Picture 65">
            <a:extLst>
              <a:ext uri="{FF2B5EF4-FFF2-40B4-BE49-F238E27FC236}">
                <a16:creationId xmlns:a16="http://schemas.microsoft.com/office/drawing/2014/main" id="{6E043BCB-F4F0-587C-21FF-E2CB4988AD95}"/>
              </a:ext>
            </a:extLst>
          </p:cNvPr>
          <p:cNvPicPr>
            <a:picLocks noChangeAspect="1"/>
          </p:cNvPicPr>
          <p:nvPr/>
        </p:nvPicPr>
        <p:blipFill>
          <a:blip r:embed="rId2"/>
          <a:stretch>
            <a:fillRect/>
          </a:stretch>
        </p:blipFill>
        <p:spPr>
          <a:xfrm>
            <a:off x="914400" y="1881187"/>
            <a:ext cx="10213124" cy="3605213"/>
          </a:xfrm>
          <a:prstGeom prst="rect">
            <a:avLst/>
          </a:prstGeom>
        </p:spPr>
      </p:pic>
    </p:spTree>
    <p:extLst>
      <p:ext uri="{BB962C8B-B14F-4D97-AF65-F5344CB8AC3E}">
        <p14:creationId xmlns:p14="http://schemas.microsoft.com/office/powerpoint/2010/main" val="3832520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barn(inVertical)">
                                      <p:cBhvr>
                                        <p:cTn id="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a:srcRect l="16051" t="13178"/>
          <a:stretch/>
        </p:blipFill>
        <p:spPr>
          <a:xfrm>
            <a:off x="0" y="120461"/>
            <a:ext cx="2638237" cy="2178239"/>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49248" t="11066" r="11377" b="12684"/>
          <a:stretch/>
        </p:blipFill>
        <p:spPr>
          <a:xfrm>
            <a:off x="9801597" y="3527826"/>
            <a:ext cx="1727704" cy="3345712"/>
          </a:xfrm>
          <a:prstGeom prst="rect">
            <a:avLst/>
          </a:prstGeom>
        </p:spPr>
      </p:pic>
      <p:sp>
        <p:nvSpPr>
          <p:cNvPr id="14" name="矩形 26">
            <a:extLst>
              <a:ext uri="{FF2B5EF4-FFF2-40B4-BE49-F238E27FC236}">
                <a16:creationId xmlns:a16="http://schemas.microsoft.com/office/drawing/2014/main" id="{C3465FEE-B797-4DD0-BA9C-DFD0887F44B9}"/>
              </a:ext>
            </a:extLst>
          </p:cNvPr>
          <p:cNvSpPr/>
          <p:nvPr/>
        </p:nvSpPr>
        <p:spPr>
          <a:xfrm flipV="1">
            <a:off x="2947354" y="5043278"/>
            <a:ext cx="6297293" cy="45719"/>
          </a:xfrm>
          <a:prstGeom prst="rect">
            <a:avLst/>
          </a:prstGeom>
          <a:solidFill>
            <a:srgbClr val="F88F96"/>
          </a:solidFill>
          <a:ln>
            <a:solidFill>
              <a:srgbClr val="F88F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panose="020B0500000000000000" pitchFamily="34" charset="-122"/>
              <a:ea typeface="思源黑体 CN" panose="020B0500000000000000" pitchFamily="34" charset="-122"/>
              <a:cs typeface="+mn-cs"/>
              <a:sym typeface="思源黑体 CN" panose="020B0500000000000000" pitchFamily="34" charset="-122"/>
            </a:endParaRPr>
          </a:p>
        </p:txBody>
      </p:sp>
      <p:pic>
        <p:nvPicPr>
          <p:cNvPr id="2" name="Picture 1">
            <a:extLst>
              <a:ext uri="{FF2B5EF4-FFF2-40B4-BE49-F238E27FC236}">
                <a16:creationId xmlns:a16="http://schemas.microsoft.com/office/drawing/2014/main" id="{F2BC1446-8FF5-D29B-EDFB-71887B58B0DB}"/>
              </a:ext>
            </a:extLst>
          </p:cNvPr>
          <p:cNvPicPr>
            <a:picLocks noChangeAspect="1"/>
          </p:cNvPicPr>
          <p:nvPr/>
        </p:nvPicPr>
        <p:blipFill>
          <a:blip r:embed="rId4"/>
          <a:stretch>
            <a:fillRect/>
          </a:stretch>
        </p:blipFill>
        <p:spPr>
          <a:xfrm>
            <a:off x="2132921" y="1853206"/>
            <a:ext cx="9532761" cy="3366494"/>
          </a:xfrm>
          <a:prstGeom prst="rect">
            <a:avLst/>
          </a:prstGeom>
        </p:spPr>
      </p:pic>
    </p:spTree>
    <p:extLst>
      <p:ext uri="{BB962C8B-B14F-4D97-AF65-F5344CB8AC3E}">
        <p14:creationId xmlns:p14="http://schemas.microsoft.com/office/powerpoint/2010/main" val="25021640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D4E3DDA0-6029-1F14-F93B-C9C5CE8D5C0F}"/>
              </a:ext>
            </a:extLst>
          </p:cNvPr>
          <p:cNvSpPr/>
          <p:nvPr/>
        </p:nvSpPr>
        <p:spPr>
          <a:xfrm>
            <a:off x="293080" y="197764"/>
            <a:ext cx="11734799" cy="6660237"/>
          </a:xfrm>
          <a:prstGeom prst="roundRect">
            <a:avLst>
              <a:gd name="adj" fmla="val 10434"/>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DFPOP1-W9"/>
              <a:ea typeface="+mn-ea"/>
              <a:cs typeface="+mn-cs"/>
            </a:endParaRPr>
          </a:p>
        </p:txBody>
      </p:sp>
      <p:sp>
        <p:nvSpPr>
          <p:cNvPr id="3" name="TextBox 2">
            <a:extLst>
              <a:ext uri="{FF2B5EF4-FFF2-40B4-BE49-F238E27FC236}">
                <a16:creationId xmlns:a16="http://schemas.microsoft.com/office/drawing/2014/main" id="{4C0F2216-2270-BBB5-9CFC-58F20199B14E}"/>
              </a:ext>
            </a:extLst>
          </p:cNvPr>
          <p:cNvSpPr txBox="1"/>
          <p:nvPr/>
        </p:nvSpPr>
        <p:spPr>
          <a:xfrm>
            <a:off x="447620" y="675282"/>
            <a:ext cx="11256122" cy="5693866"/>
          </a:xfrm>
          <a:prstGeom prst="rect">
            <a:avLst/>
          </a:prstGeom>
          <a:noFill/>
        </p:spPr>
        <p:txBody>
          <a:bodyPr wrap="square" rtlCol="0">
            <a:spAutoFit/>
          </a:body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00B0F0"/>
                </a:solidFill>
                <a:effectLst/>
                <a:uLnTx/>
                <a:uFillTx/>
                <a:latin typeface="Cambria" panose="02040503050406030204" pitchFamily="18" charset="0"/>
                <a:ea typeface="Cambria" panose="02040503050406030204" pitchFamily="18" charset="0"/>
                <a:cs typeface="Arial" panose="020B0604020202020204" pitchFamily="34" charset="0"/>
              </a:rPr>
              <a:t>LỜI CẢM ƠN</a:t>
            </a:r>
          </a:p>
          <a:p>
            <a:pPr marL="0" marR="0" lvl="0" indent="0" algn="just" defTabSz="914446"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Chân</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thành</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cảm</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ơn</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quý</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thầy</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cô</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đã</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sử</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dụng</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tài</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liệu</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Mong</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quý</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thầy</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cô</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sử</a:t>
            </a:r>
            <a:r>
              <a:rPr kumimoji="0" lang="en-US" sz="2800" b="1" i="0" u="none" strike="noStrike" kern="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dụng</a:t>
            </a:r>
            <a:r>
              <a:rPr kumimoji="0" lang="en-US" sz="2800" b="1" i="0" u="none" strike="noStrike" kern="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tài</a:t>
            </a:r>
            <a:r>
              <a:rPr kumimoji="0" lang="en-US" sz="2800" b="1" i="0" u="none" strike="noStrike" kern="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liệu</a:t>
            </a:r>
            <a:r>
              <a:rPr kumimoji="0" lang="en-US" sz="2800" b="1" i="0" u="none" strike="noStrike" kern="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nội</a:t>
            </a:r>
            <a:r>
              <a:rPr kumimoji="0" lang="en-US" sz="2800" b="1" i="0" u="none" strike="noStrike" kern="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bộ</a:t>
            </a:r>
            <a:r>
              <a:rPr kumimoji="0" lang="en-US" sz="2800" b="1" i="0" u="none" strike="noStrike" kern="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và</a:t>
            </a:r>
            <a:r>
              <a:rPr kumimoji="0" lang="en-US" sz="2800" b="1" i="0" u="none" strike="noStrike" kern="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không</a:t>
            </a:r>
            <a:r>
              <a:rPr kumimoji="0" lang="en-US" sz="2800" b="1" i="0" u="none" strike="noStrike" kern="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chia </a:t>
            </a:r>
            <a:r>
              <a:rPr kumimoji="0" lang="en-US" sz="2800" b="1" i="0" u="none" strike="noStrike" kern="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sẻ</a:t>
            </a:r>
            <a:r>
              <a:rPr kumimoji="0" lang="en-US" sz="2800" b="1" i="0" u="none" strike="noStrike" kern="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đi</a:t>
            </a:r>
            <a:r>
              <a:rPr kumimoji="0" lang="en-US" sz="2800" b="1" i="0" u="none" strike="noStrike" kern="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các</a:t>
            </a:r>
            <a:r>
              <a:rPr kumimoji="0" lang="en-US" sz="2800" b="1" i="0" u="none" strike="noStrike" kern="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trang</a:t>
            </a:r>
            <a:r>
              <a:rPr kumimoji="0" lang="en-US" sz="2800" b="1" i="0" u="none" strike="noStrike" kern="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mạng</a:t>
            </a:r>
            <a:r>
              <a:rPr kumimoji="0" lang="en-US" sz="2800" b="1" i="0" u="none" strike="noStrike" kern="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xã</a:t>
            </a:r>
            <a:r>
              <a:rPr kumimoji="0" lang="en-US" sz="2800" b="1" i="0" u="none" strike="noStrike" kern="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hội</a:t>
            </a:r>
            <a:r>
              <a:rPr kumimoji="0" lang="en-US" sz="2800" b="1"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nhé</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a:t>
            </a:r>
          </a:p>
          <a:p>
            <a:pPr marL="0" marR="0" lvl="0" indent="0" algn="just" defTabSz="914446"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Mong</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rằng</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tài</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liệu</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này</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sẽ</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giúp</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quý</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thầy</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cô</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gặt</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hái</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được</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nhiều</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thành</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công</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trong</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sự</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nghiệp</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trồng</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người</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a:t>
            </a:r>
          </a:p>
          <a:p>
            <a:pPr marL="0" marR="0" lvl="0" indent="0" algn="just" defTabSz="914446"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Trong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quá</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trình</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soạn</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bài</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có</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lỗi</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nào</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mong</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quý</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thầy</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cô</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phản</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hồi</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lại</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Zalo</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hoặc</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FB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giúp</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0" i="0" u="none" strike="noStrike" kern="0" cap="none" spc="0" normalizeH="0" baseline="0" noProof="0" dirty="0" err="1">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em</a:t>
            </a:r>
            <a:r>
              <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a:t>
            </a:r>
          </a:p>
          <a:p>
            <a:pPr marL="457223" marR="0" lvl="0" indent="-457223" algn="l" defTabSz="914446"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Arial" panose="020B0604020202020204" pitchFamily="34" charset="0"/>
              </a:rPr>
              <a:t>Zalo</a:t>
            </a:r>
            <a:r>
              <a:rPr kumimoji="0" lang="en-US" sz="2800" b="1" i="0" u="none" strike="noStrike" kern="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Arial" panose="020B0604020202020204" pitchFamily="34" charset="0"/>
              </a:rPr>
              <a:t>duy</a:t>
            </a:r>
            <a:r>
              <a:rPr kumimoji="0" lang="en-US" sz="2800" b="1" i="0" u="none" strike="noStrike" kern="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Arial" panose="020B0604020202020204" pitchFamily="34" charset="0"/>
              </a:rPr>
              <a:t>nhất</a:t>
            </a:r>
            <a:r>
              <a:rPr kumimoji="0" lang="en-US" sz="2800" b="1" i="0" u="none" strike="noStrike" kern="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Arial" panose="020B0604020202020204" pitchFamily="34" charset="0"/>
              </a:rPr>
              <a:t>của</a:t>
            </a:r>
            <a:r>
              <a:rPr kumimoji="0" lang="en-US" sz="2800" b="1" i="0" u="none" strike="noStrike" kern="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Arial" panose="020B0604020202020204" pitchFamily="34" charset="0"/>
              </a:rPr>
              <a:t>em</a:t>
            </a:r>
            <a:r>
              <a:rPr kumimoji="0" lang="en-US" sz="2800" b="1" i="0" u="none" strike="noStrike" kern="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Arial" panose="020B0604020202020204" pitchFamily="34" charset="0"/>
              </a:rPr>
              <a:t>:</a:t>
            </a:r>
            <a:r>
              <a:rPr kumimoji="0" lang="en-US" sz="2800" b="1"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0972.115.126 (</a:t>
            </a:r>
            <a:r>
              <a:rPr kumimoji="0" lang="en-US" sz="2800" b="1" i="0" u="none" strike="noStrike" kern="0" cap="none" spc="0" normalizeH="0" baseline="0" noProof="0" dirty="0" err="1">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Hương</a:t>
            </a:r>
            <a:r>
              <a:rPr kumimoji="0" lang="en-US" sz="2800" b="1" i="0" u="none" strike="noStrike" kern="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Thảo</a:t>
            </a:r>
            <a:r>
              <a:rPr kumimoji="0" lang="en-US" sz="2800" b="1" i="0" u="none" strike="noStrike" kern="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Các</a:t>
            </a:r>
            <a:r>
              <a:rPr kumimoji="0" lang="en-US" sz="2800" b="1" i="0" u="none" strike="noStrike" kern="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 nick </a:t>
            </a:r>
            <a:r>
              <a:rPr kumimoji="0" lang="en-US" sz="2800" b="1" i="0" u="none" strike="noStrike" kern="0" cap="none" spc="0" normalizeH="0" baseline="0" noProof="0" dirty="0" err="1">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khác</a:t>
            </a:r>
            <a:r>
              <a:rPr kumimoji="0" lang="en-US" sz="2800" b="1" i="0" u="none" strike="noStrike" kern="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ngoài</a:t>
            </a:r>
            <a:r>
              <a:rPr kumimoji="0" lang="en-US" sz="2800" b="1" i="0" u="none" strike="noStrike" kern="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 nick </a:t>
            </a:r>
            <a:r>
              <a:rPr kumimoji="0" lang="en-US" sz="2800" b="1" i="0" u="none" strike="noStrike" kern="0" cap="none" spc="0" normalizeH="0" baseline="0" noProof="0" dirty="0" err="1">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này</a:t>
            </a:r>
            <a:r>
              <a:rPr kumimoji="0" lang="en-US" sz="2800" b="1" i="0" u="none" strike="noStrike" kern="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đều</a:t>
            </a:r>
            <a:r>
              <a:rPr kumimoji="0" lang="en-US" sz="2800" b="1" i="0" u="none" strike="noStrike" kern="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là</a:t>
            </a:r>
            <a:r>
              <a:rPr kumimoji="0" lang="en-US" sz="2800" b="1" i="0" u="none" strike="noStrike" kern="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giả</a:t>
            </a:r>
            <a:r>
              <a:rPr kumimoji="0" lang="en-US" sz="2800" b="1" i="0" u="none" strike="noStrike" kern="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800" b="1" i="0" u="none" strike="noStrike" kern="0" cap="none" spc="0" normalizeH="0" baseline="0" noProof="0" dirty="0" err="1">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mạo</a:t>
            </a:r>
            <a:r>
              <a:rPr kumimoji="0" lang="en-US" sz="2800" b="1" i="0" u="none" strike="noStrike" kern="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rPr>
              <a:t>.</a:t>
            </a:r>
          </a:p>
          <a:p>
            <a:pPr marL="457223" marR="0" lvl="0" indent="-457223" algn="l" defTabSz="914446"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28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Times New Roman" panose="02020603050405020304" pitchFamily="18" charset="0"/>
              </a:rPr>
              <a:t>Facebook: </a:t>
            </a:r>
            <a:r>
              <a:rPr kumimoji="0" lang="en-US" altLang="zh-CN" sz="2800" b="0" i="0" u="none" strike="noStrike" kern="1200" cap="none" spc="0" normalizeH="0" baseline="0" noProof="0" dirty="0">
                <a:ln>
                  <a:noFill/>
                </a:ln>
                <a:solidFill>
                  <a:srgbClr val="5C8D89"/>
                </a:solidFill>
                <a:effectLst/>
                <a:uLnTx/>
                <a:uFillTx/>
                <a:latin typeface="Cambria" panose="02040503050406030204" pitchFamily="18" charset="0"/>
                <a:ea typeface="Cambria" panose="02040503050406030204" pitchFamily="18" charset="0"/>
                <a:cs typeface="Times New Roman" panose="02020603050405020304" pitchFamily="18" charset="0"/>
                <a:hlinkClick r:id="rId2"/>
              </a:rPr>
              <a:t>https://www.facebook.com/huongthaoGADT</a:t>
            </a:r>
            <a:endParaRPr kumimoji="0" lang="en-US" altLang="zh-CN" sz="2800" b="0" i="0" u="none" strike="noStrike" kern="1200" cap="none" spc="0" normalizeH="0" baseline="0" noProof="0" dirty="0">
              <a:ln>
                <a:noFill/>
              </a:ln>
              <a:solidFill>
                <a:srgbClr val="5C8D89"/>
              </a:solidFill>
              <a:effectLst/>
              <a:uLnTx/>
              <a:uFillTx/>
              <a:latin typeface="Cambria" panose="02040503050406030204" pitchFamily="18" charset="0"/>
              <a:ea typeface="Cambria" panose="02040503050406030204" pitchFamily="18" charset="0"/>
              <a:cs typeface="Times New Roman" panose="02020603050405020304" pitchFamily="18" charset="0"/>
            </a:endParaRPr>
          </a:p>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Arial" panose="020B0604020202020204" pitchFamily="34" charset="0"/>
            </a:endParaRPr>
          </a:p>
          <a:p>
            <a:pPr marL="0" marR="0" lvl="0" indent="0" algn="just" defTabSz="914446"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27703232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C7669694-3C1B-94E5-EC99-1AEF86298F9C}"/>
              </a:ext>
            </a:extLst>
          </p:cNvPr>
          <p:cNvGrpSpPr/>
          <p:nvPr/>
        </p:nvGrpSpPr>
        <p:grpSpPr>
          <a:xfrm>
            <a:off x="1676400" y="-177800"/>
            <a:ext cx="9194800" cy="2446713"/>
            <a:chOff x="2286000" y="1028700"/>
            <a:chExt cx="13792200" cy="3670069"/>
          </a:xfrm>
        </p:grpSpPr>
        <p:cxnSp>
          <p:nvCxnSpPr>
            <p:cNvPr id="8" name="Straight Connector 7">
              <a:extLst>
                <a:ext uri="{FF2B5EF4-FFF2-40B4-BE49-F238E27FC236}">
                  <a16:creationId xmlns:a16="http://schemas.microsoft.com/office/drawing/2014/main" id="{6ADBCC81-DF40-B35E-CBAD-F86E1AA453B0}"/>
                </a:ext>
              </a:extLst>
            </p:cNvPr>
            <p:cNvCxnSpPr/>
            <p:nvPr/>
          </p:nvCxnSpPr>
          <p:spPr>
            <a:xfrm>
              <a:off x="4038600" y="1028700"/>
              <a:ext cx="0" cy="121920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0766659-1AEF-0932-36AC-D7A6F62921AB}"/>
                </a:ext>
              </a:extLst>
            </p:cNvPr>
            <p:cNvCxnSpPr/>
            <p:nvPr/>
          </p:nvCxnSpPr>
          <p:spPr>
            <a:xfrm>
              <a:off x="13563600" y="1028700"/>
              <a:ext cx="0" cy="121920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0" name="Freeform 4">
              <a:extLst>
                <a:ext uri="{FF2B5EF4-FFF2-40B4-BE49-F238E27FC236}">
                  <a16:creationId xmlns:a16="http://schemas.microsoft.com/office/drawing/2014/main" id="{21DDAB7B-31FE-4F9D-7011-55F973127748}"/>
                </a:ext>
              </a:extLst>
            </p:cNvPr>
            <p:cNvSpPr/>
            <p:nvPr/>
          </p:nvSpPr>
          <p:spPr>
            <a:xfrm>
              <a:off x="2286000" y="2171700"/>
              <a:ext cx="13792200" cy="2527069"/>
            </a:xfrm>
            <a:custGeom>
              <a:avLst/>
              <a:gdLst/>
              <a:ahLst/>
              <a:cxnLst/>
              <a:rect l="l" t="t" r="r" b="b"/>
              <a:pathLst>
                <a:path w="7315200" h="2527069">
                  <a:moveTo>
                    <a:pt x="0" y="0"/>
                  </a:moveTo>
                  <a:lnTo>
                    <a:pt x="7315200" y="0"/>
                  </a:lnTo>
                  <a:lnTo>
                    <a:pt x="7315200" y="2527069"/>
                  </a:lnTo>
                  <a:lnTo>
                    <a:pt x="0" y="252706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11" name="Rectangle: Rounded Corners 4">
            <a:extLst>
              <a:ext uri="{FF2B5EF4-FFF2-40B4-BE49-F238E27FC236}">
                <a16:creationId xmlns:a16="http://schemas.microsoft.com/office/drawing/2014/main" id="{C4E52F21-A7FC-9DD4-550E-543A2610A160}"/>
              </a:ext>
            </a:extLst>
          </p:cNvPr>
          <p:cNvSpPr/>
          <p:nvPr/>
        </p:nvSpPr>
        <p:spPr>
          <a:xfrm>
            <a:off x="2641600" y="3327400"/>
            <a:ext cx="8077200" cy="2387600"/>
          </a:xfrm>
          <a:custGeom>
            <a:avLst/>
            <a:gdLst>
              <a:gd name="connsiteX0" fmla="*/ 0 w 8077200"/>
              <a:gd name="connsiteY0" fmla="*/ 1166557 h 2387600"/>
              <a:gd name="connsiteX1" fmla="*/ 1125080 w 8077200"/>
              <a:gd name="connsiteY1" fmla="*/ 0 h 2387600"/>
              <a:gd name="connsiteX2" fmla="*/ 6952119 w 8077200"/>
              <a:gd name="connsiteY2" fmla="*/ 0 h 2387600"/>
              <a:gd name="connsiteX3" fmla="*/ 8077199 w 8077200"/>
              <a:gd name="connsiteY3" fmla="*/ 1166557 h 2387600"/>
              <a:gd name="connsiteX4" fmla="*/ 8077199 w 8077200"/>
              <a:gd name="connsiteY4" fmla="*/ 1221042 h 2387600"/>
              <a:gd name="connsiteX5" fmla="*/ 6952119 w 8077200"/>
              <a:gd name="connsiteY5" fmla="*/ 2387600 h 2387600"/>
              <a:gd name="connsiteX6" fmla="*/ 1125080 w 8077200"/>
              <a:gd name="connsiteY6" fmla="*/ 2387600 h 2387600"/>
              <a:gd name="connsiteX7" fmla="*/ 0 w 8077200"/>
              <a:gd name="connsiteY7" fmla="*/ 1221042 h 2387600"/>
              <a:gd name="connsiteX8" fmla="*/ 0 w 8077200"/>
              <a:gd name="connsiteY8" fmla="*/ 1166557 h 2387600"/>
              <a:gd name="connsiteX0" fmla="*/ 0 w 8077200"/>
              <a:gd name="connsiteY0" fmla="*/ 1166557 h 2387600"/>
              <a:gd name="connsiteX1" fmla="*/ 1125080 w 8077200"/>
              <a:gd name="connsiteY1" fmla="*/ 0 h 2387600"/>
              <a:gd name="connsiteX2" fmla="*/ 6952119 w 8077200"/>
              <a:gd name="connsiteY2" fmla="*/ 0 h 2387600"/>
              <a:gd name="connsiteX3" fmla="*/ 8077199 w 8077200"/>
              <a:gd name="connsiteY3" fmla="*/ 1166557 h 2387600"/>
              <a:gd name="connsiteX4" fmla="*/ 8077199 w 8077200"/>
              <a:gd name="connsiteY4" fmla="*/ 1221042 h 2387600"/>
              <a:gd name="connsiteX5" fmla="*/ 6952119 w 8077200"/>
              <a:gd name="connsiteY5" fmla="*/ 2387600 h 2387600"/>
              <a:gd name="connsiteX6" fmla="*/ 1125080 w 8077200"/>
              <a:gd name="connsiteY6" fmla="*/ 2387600 h 2387600"/>
              <a:gd name="connsiteX7" fmla="*/ 0 w 8077200"/>
              <a:gd name="connsiteY7" fmla="*/ 1221042 h 2387600"/>
              <a:gd name="connsiteX8" fmla="*/ 0 w 8077200"/>
              <a:gd name="connsiteY8" fmla="*/ 1166557 h 2387600"/>
              <a:gd name="connsiteX0" fmla="*/ 0 w 8077200"/>
              <a:gd name="connsiteY0" fmla="*/ 1166557 h 2387600"/>
              <a:gd name="connsiteX1" fmla="*/ 1125080 w 8077200"/>
              <a:gd name="connsiteY1" fmla="*/ 0 h 2387600"/>
              <a:gd name="connsiteX2" fmla="*/ 6952119 w 8077200"/>
              <a:gd name="connsiteY2" fmla="*/ 0 h 2387600"/>
              <a:gd name="connsiteX3" fmla="*/ 8077199 w 8077200"/>
              <a:gd name="connsiteY3" fmla="*/ 1166557 h 2387600"/>
              <a:gd name="connsiteX4" fmla="*/ 8077199 w 8077200"/>
              <a:gd name="connsiteY4" fmla="*/ 1221042 h 2387600"/>
              <a:gd name="connsiteX5" fmla="*/ 6952119 w 8077200"/>
              <a:gd name="connsiteY5" fmla="*/ 2387600 h 2387600"/>
              <a:gd name="connsiteX6" fmla="*/ 1125080 w 8077200"/>
              <a:gd name="connsiteY6" fmla="*/ 2387600 h 2387600"/>
              <a:gd name="connsiteX7" fmla="*/ 0 w 8077200"/>
              <a:gd name="connsiteY7" fmla="*/ 1221042 h 2387600"/>
              <a:gd name="connsiteX8" fmla="*/ 0 w 8077200"/>
              <a:gd name="connsiteY8" fmla="*/ 1166557 h 238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77200" h="2387600" fill="none" extrusionOk="0">
                <a:moveTo>
                  <a:pt x="0" y="1166557"/>
                </a:moveTo>
                <a:cubicBezTo>
                  <a:pt x="6850" y="709478"/>
                  <a:pt x="659884" y="265489"/>
                  <a:pt x="1125080" y="0"/>
                </a:cubicBezTo>
                <a:cubicBezTo>
                  <a:pt x="2026650" y="157142"/>
                  <a:pt x="4437841" y="510318"/>
                  <a:pt x="6952119" y="0"/>
                </a:cubicBezTo>
                <a:cubicBezTo>
                  <a:pt x="7553699" y="-139142"/>
                  <a:pt x="7840255" y="449800"/>
                  <a:pt x="8077199" y="1166557"/>
                </a:cubicBezTo>
                <a:cubicBezTo>
                  <a:pt x="8077516" y="1176686"/>
                  <a:pt x="8073857" y="1204925"/>
                  <a:pt x="8077199" y="1221042"/>
                </a:cubicBezTo>
                <a:cubicBezTo>
                  <a:pt x="8110417" y="1694268"/>
                  <a:pt x="7430202" y="2226635"/>
                  <a:pt x="6952119" y="2387600"/>
                </a:cubicBezTo>
                <a:cubicBezTo>
                  <a:pt x="4173239" y="2463931"/>
                  <a:pt x="1729468" y="2350876"/>
                  <a:pt x="1125080" y="2387600"/>
                </a:cubicBezTo>
                <a:cubicBezTo>
                  <a:pt x="813958" y="2352213"/>
                  <a:pt x="-227951" y="1910694"/>
                  <a:pt x="0" y="1221042"/>
                </a:cubicBezTo>
                <a:cubicBezTo>
                  <a:pt x="-1465" y="1203844"/>
                  <a:pt x="-3407" y="1173455"/>
                  <a:pt x="0" y="1166557"/>
                </a:cubicBezTo>
                <a:close/>
              </a:path>
              <a:path w="8077200" h="2387600" stroke="0" extrusionOk="0">
                <a:moveTo>
                  <a:pt x="0" y="1166557"/>
                </a:moveTo>
                <a:cubicBezTo>
                  <a:pt x="-55045" y="674588"/>
                  <a:pt x="553999" y="88385"/>
                  <a:pt x="1125080" y="0"/>
                </a:cubicBezTo>
                <a:cubicBezTo>
                  <a:pt x="2047826" y="-118835"/>
                  <a:pt x="6088184" y="-131692"/>
                  <a:pt x="6952119" y="0"/>
                </a:cubicBezTo>
                <a:cubicBezTo>
                  <a:pt x="7440517" y="-14506"/>
                  <a:pt x="8163286" y="425399"/>
                  <a:pt x="8077199" y="1166557"/>
                </a:cubicBezTo>
                <a:cubicBezTo>
                  <a:pt x="8077469" y="1191870"/>
                  <a:pt x="8077783" y="1211026"/>
                  <a:pt x="8077199" y="1221042"/>
                </a:cubicBezTo>
                <a:cubicBezTo>
                  <a:pt x="8061543" y="1839907"/>
                  <a:pt x="7326051" y="2287303"/>
                  <a:pt x="6952119" y="2387600"/>
                </a:cubicBezTo>
                <a:cubicBezTo>
                  <a:pt x="6117432" y="1894268"/>
                  <a:pt x="2394769" y="2611255"/>
                  <a:pt x="1125080" y="2387600"/>
                </a:cubicBezTo>
                <a:cubicBezTo>
                  <a:pt x="499364" y="2439688"/>
                  <a:pt x="-60695" y="1721012"/>
                  <a:pt x="0" y="1221042"/>
                </a:cubicBezTo>
                <a:cubicBezTo>
                  <a:pt x="-4306" y="1202528"/>
                  <a:pt x="-4418" y="1174198"/>
                  <a:pt x="0" y="1166557"/>
                </a:cubicBezTo>
                <a:close/>
              </a:path>
              <a:path w="8077200" h="2387600" fill="none" stroke="0" extrusionOk="0">
                <a:moveTo>
                  <a:pt x="0" y="1166557"/>
                </a:moveTo>
                <a:cubicBezTo>
                  <a:pt x="157023" y="573115"/>
                  <a:pt x="579919" y="122122"/>
                  <a:pt x="1125080" y="0"/>
                </a:cubicBezTo>
                <a:cubicBezTo>
                  <a:pt x="2620653" y="212743"/>
                  <a:pt x="3959342" y="395671"/>
                  <a:pt x="6952119" y="0"/>
                </a:cubicBezTo>
                <a:cubicBezTo>
                  <a:pt x="7486204" y="-239370"/>
                  <a:pt x="8020645" y="452881"/>
                  <a:pt x="8077199" y="1166557"/>
                </a:cubicBezTo>
                <a:cubicBezTo>
                  <a:pt x="8074354" y="1177019"/>
                  <a:pt x="8077266" y="1201697"/>
                  <a:pt x="8077199" y="1221042"/>
                </a:cubicBezTo>
                <a:cubicBezTo>
                  <a:pt x="8077475" y="1822024"/>
                  <a:pt x="7502771" y="2355125"/>
                  <a:pt x="6952119" y="2387600"/>
                </a:cubicBezTo>
                <a:cubicBezTo>
                  <a:pt x="4116351" y="2391246"/>
                  <a:pt x="1703546" y="2247738"/>
                  <a:pt x="1125080" y="2387600"/>
                </a:cubicBezTo>
                <a:cubicBezTo>
                  <a:pt x="490226" y="2356938"/>
                  <a:pt x="-163037" y="1779128"/>
                  <a:pt x="0" y="1221042"/>
                </a:cubicBezTo>
                <a:cubicBezTo>
                  <a:pt x="-3891" y="1206118"/>
                  <a:pt x="-4240" y="1174248"/>
                  <a:pt x="0" y="1166557"/>
                </a:cubicBezTo>
                <a:close/>
              </a:path>
              <a:path w="8077200" h="2387600" fill="none" stroke="0" extrusionOk="0">
                <a:moveTo>
                  <a:pt x="0" y="1166557"/>
                </a:moveTo>
                <a:cubicBezTo>
                  <a:pt x="27053" y="676459"/>
                  <a:pt x="625116" y="214879"/>
                  <a:pt x="1125080" y="0"/>
                </a:cubicBezTo>
                <a:cubicBezTo>
                  <a:pt x="2425793" y="275524"/>
                  <a:pt x="4091073" y="398119"/>
                  <a:pt x="6952119" y="0"/>
                </a:cubicBezTo>
                <a:cubicBezTo>
                  <a:pt x="7518585" y="-130897"/>
                  <a:pt x="7968326" y="442935"/>
                  <a:pt x="8077199" y="1166557"/>
                </a:cubicBezTo>
                <a:cubicBezTo>
                  <a:pt x="8078678" y="1174737"/>
                  <a:pt x="8077138" y="1201851"/>
                  <a:pt x="8077199" y="1221042"/>
                </a:cubicBezTo>
                <a:cubicBezTo>
                  <a:pt x="8005281" y="1802188"/>
                  <a:pt x="7457535" y="2293652"/>
                  <a:pt x="6952119" y="2387600"/>
                </a:cubicBezTo>
                <a:cubicBezTo>
                  <a:pt x="4137675" y="2439853"/>
                  <a:pt x="1670102" y="2325207"/>
                  <a:pt x="1125080" y="2387600"/>
                </a:cubicBezTo>
                <a:cubicBezTo>
                  <a:pt x="691159" y="2362509"/>
                  <a:pt x="-246975" y="1837187"/>
                  <a:pt x="0" y="1221042"/>
                </a:cubicBezTo>
                <a:cubicBezTo>
                  <a:pt x="-2315" y="1205736"/>
                  <a:pt x="-4103" y="1173978"/>
                  <a:pt x="0" y="1166557"/>
                </a:cubicBezTo>
                <a:close/>
              </a:path>
            </a:pathLst>
          </a:custGeom>
          <a:solidFill>
            <a:schemeClr val="accent6">
              <a:lumMod val="20000"/>
              <a:lumOff val="80000"/>
            </a:schemeClr>
          </a:solidFill>
          <a:ln w="76200">
            <a:solidFill>
              <a:srgbClr val="002060"/>
            </a:solidFill>
            <a:prstDash val="dashDot"/>
            <a:extLst>
              <a:ext uri="{C807C97D-BFC1-408E-A445-0C87EB9F89A2}">
                <ask:lineSketchStyleProps xmlns:ask="http://schemas.microsoft.com/office/drawing/2018/sketchyshapes" sd="852854689">
                  <a:custGeom>
                    <a:avLst/>
                    <a:gdLst>
                      <a:gd name="connsiteX0" fmla="*/ 0 w 8077200"/>
                      <a:gd name="connsiteY0" fmla="*/ 1166557 h 2387600"/>
                      <a:gd name="connsiteX1" fmla="*/ 1125080 w 8077200"/>
                      <a:gd name="connsiteY1" fmla="*/ 0 h 2387600"/>
                      <a:gd name="connsiteX2" fmla="*/ 6952119 w 8077200"/>
                      <a:gd name="connsiteY2" fmla="*/ 0 h 2387600"/>
                      <a:gd name="connsiteX3" fmla="*/ 8077199 w 8077200"/>
                      <a:gd name="connsiteY3" fmla="*/ 1166557 h 2387600"/>
                      <a:gd name="connsiteX4" fmla="*/ 8077199 w 8077200"/>
                      <a:gd name="connsiteY4" fmla="*/ 1221042 h 2387600"/>
                      <a:gd name="connsiteX5" fmla="*/ 6952119 w 8077200"/>
                      <a:gd name="connsiteY5" fmla="*/ 2387600 h 2387600"/>
                      <a:gd name="connsiteX6" fmla="*/ 1125080 w 8077200"/>
                      <a:gd name="connsiteY6" fmla="*/ 2387600 h 2387600"/>
                      <a:gd name="connsiteX7" fmla="*/ 0 w 8077200"/>
                      <a:gd name="connsiteY7" fmla="*/ 1221042 h 2387600"/>
                      <a:gd name="connsiteX8" fmla="*/ 0 w 8077200"/>
                      <a:gd name="connsiteY8" fmla="*/ 1166557 h 2387600"/>
                      <a:gd name="connsiteX0" fmla="*/ 0 w 8077200"/>
                      <a:gd name="connsiteY0" fmla="*/ 1166557 h 2387600"/>
                      <a:gd name="connsiteX1" fmla="*/ 1125080 w 8077200"/>
                      <a:gd name="connsiteY1" fmla="*/ 0 h 2387600"/>
                      <a:gd name="connsiteX2" fmla="*/ 6952119 w 8077200"/>
                      <a:gd name="connsiteY2" fmla="*/ 0 h 2387600"/>
                      <a:gd name="connsiteX3" fmla="*/ 8077199 w 8077200"/>
                      <a:gd name="connsiteY3" fmla="*/ 1166557 h 2387600"/>
                      <a:gd name="connsiteX4" fmla="*/ 8077199 w 8077200"/>
                      <a:gd name="connsiteY4" fmla="*/ 1221042 h 2387600"/>
                      <a:gd name="connsiteX5" fmla="*/ 6952119 w 8077200"/>
                      <a:gd name="connsiteY5" fmla="*/ 2387600 h 2387600"/>
                      <a:gd name="connsiteX6" fmla="*/ 1125080 w 8077200"/>
                      <a:gd name="connsiteY6" fmla="*/ 2387600 h 2387600"/>
                      <a:gd name="connsiteX7" fmla="*/ 0 w 8077200"/>
                      <a:gd name="connsiteY7" fmla="*/ 1221042 h 2387600"/>
                      <a:gd name="connsiteX8" fmla="*/ 0 w 8077200"/>
                      <a:gd name="connsiteY8" fmla="*/ 1166557 h 238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77200" h="2387600" fill="none" extrusionOk="0">
                        <a:moveTo>
                          <a:pt x="0" y="1166557"/>
                        </a:moveTo>
                        <a:cubicBezTo>
                          <a:pt x="5412" y="670560"/>
                          <a:pt x="606007" y="175066"/>
                          <a:pt x="1125080" y="0"/>
                        </a:cubicBezTo>
                        <a:cubicBezTo>
                          <a:pt x="2231457" y="144986"/>
                          <a:pt x="4285085" y="169910"/>
                          <a:pt x="6952119" y="0"/>
                        </a:cubicBezTo>
                        <a:cubicBezTo>
                          <a:pt x="7559418" y="-99776"/>
                          <a:pt x="7948657" y="482589"/>
                          <a:pt x="8077199" y="1166557"/>
                        </a:cubicBezTo>
                        <a:cubicBezTo>
                          <a:pt x="8076884" y="1176263"/>
                          <a:pt x="8074423" y="1203807"/>
                          <a:pt x="8077199" y="1221042"/>
                        </a:cubicBezTo>
                        <a:cubicBezTo>
                          <a:pt x="8095600" y="1769467"/>
                          <a:pt x="7495531" y="2299870"/>
                          <a:pt x="6952119" y="2387600"/>
                        </a:cubicBezTo>
                        <a:cubicBezTo>
                          <a:pt x="4140749" y="2452337"/>
                          <a:pt x="1725164" y="2296652"/>
                          <a:pt x="1125080" y="2387600"/>
                        </a:cubicBezTo>
                        <a:cubicBezTo>
                          <a:pt x="702543" y="2364808"/>
                          <a:pt x="-128241" y="1890977"/>
                          <a:pt x="0" y="1221042"/>
                        </a:cubicBezTo>
                        <a:cubicBezTo>
                          <a:pt x="-2139" y="1205099"/>
                          <a:pt x="-3317" y="1173687"/>
                          <a:pt x="0" y="1166557"/>
                        </a:cubicBezTo>
                        <a:close/>
                      </a:path>
                      <a:path w="8077200" h="2387600" stroke="0" extrusionOk="0">
                        <a:moveTo>
                          <a:pt x="0" y="1166557"/>
                        </a:moveTo>
                        <a:cubicBezTo>
                          <a:pt x="-16512" y="582302"/>
                          <a:pt x="555172" y="100227"/>
                          <a:pt x="1125080" y="0"/>
                        </a:cubicBezTo>
                        <a:cubicBezTo>
                          <a:pt x="2033067" y="45434"/>
                          <a:pt x="6070454" y="-155862"/>
                          <a:pt x="6952119" y="0"/>
                        </a:cubicBezTo>
                        <a:cubicBezTo>
                          <a:pt x="7456961" y="-16165"/>
                          <a:pt x="8151385" y="422830"/>
                          <a:pt x="8077199" y="1166557"/>
                        </a:cubicBezTo>
                        <a:cubicBezTo>
                          <a:pt x="8077156" y="1191908"/>
                          <a:pt x="8075946" y="1210637"/>
                          <a:pt x="8077199" y="1221042"/>
                        </a:cubicBezTo>
                        <a:cubicBezTo>
                          <a:pt x="8054478" y="1864982"/>
                          <a:pt x="7386448" y="2320751"/>
                          <a:pt x="6952119" y="2387600"/>
                        </a:cubicBezTo>
                        <a:cubicBezTo>
                          <a:pt x="6107413" y="1998037"/>
                          <a:pt x="2408805" y="2514716"/>
                          <a:pt x="1125080" y="2387600"/>
                        </a:cubicBezTo>
                        <a:cubicBezTo>
                          <a:pt x="487365" y="2405128"/>
                          <a:pt x="-46083" y="1791520"/>
                          <a:pt x="0" y="1221042"/>
                        </a:cubicBezTo>
                        <a:cubicBezTo>
                          <a:pt x="-4374" y="1203472"/>
                          <a:pt x="-4457" y="1174817"/>
                          <a:pt x="0" y="1166557"/>
                        </a:cubicBezTo>
                        <a:close/>
                      </a:path>
                      <a:path w="8077200" h="2387600" fill="none" stroke="0" extrusionOk="0">
                        <a:moveTo>
                          <a:pt x="0" y="1166557"/>
                        </a:moveTo>
                        <a:cubicBezTo>
                          <a:pt x="104653" y="600649"/>
                          <a:pt x="573851" y="127309"/>
                          <a:pt x="1125080" y="0"/>
                        </a:cubicBezTo>
                        <a:cubicBezTo>
                          <a:pt x="2592750" y="178637"/>
                          <a:pt x="4089742" y="305950"/>
                          <a:pt x="6952119" y="0"/>
                        </a:cubicBezTo>
                        <a:cubicBezTo>
                          <a:pt x="7464186" y="-157334"/>
                          <a:pt x="8016004" y="475620"/>
                          <a:pt x="8077199" y="1166557"/>
                        </a:cubicBezTo>
                        <a:cubicBezTo>
                          <a:pt x="8076751" y="1174025"/>
                          <a:pt x="8076990" y="1201509"/>
                          <a:pt x="8077199" y="1221042"/>
                        </a:cubicBezTo>
                        <a:cubicBezTo>
                          <a:pt x="8036946" y="1815397"/>
                          <a:pt x="7513865" y="2369569"/>
                          <a:pt x="6952119" y="2387600"/>
                        </a:cubicBezTo>
                        <a:cubicBezTo>
                          <a:pt x="4098642" y="2406100"/>
                          <a:pt x="1712036" y="2252206"/>
                          <a:pt x="1125080" y="2387600"/>
                        </a:cubicBezTo>
                        <a:cubicBezTo>
                          <a:pt x="497070" y="2362207"/>
                          <a:pt x="-153050" y="1823418"/>
                          <a:pt x="0" y="1221042"/>
                        </a:cubicBezTo>
                        <a:cubicBezTo>
                          <a:pt x="-2323" y="1205519"/>
                          <a:pt x="-4035" y="1174912"/>
                          <a:pt x="0" y="1166557"/>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defTabSz="609630">
              <a:buFont typeface="Arial" panose="020B0604020202020204" pitchFamily="34" charset="0"/>
              <a:buChar char="•"/>
            </a:pPr>
            <a:r>
              <a:rPr lang="vi-VN" sz="2400" dirty="0">
                <a:solidFill>
                  <a:srgbClr val="002060"/>
                </a:solidFill>
                <a:latin typeface="Cambria" panose="02040503050406030204" pitchFamily="18" charset="0"/>
                <a:ea typeface="Cambria" panose="02040503050406030204" pitchFamily="18" charset="0"/>
                <a:cs typeface="Calibri" panose="020F0502020204030204" pitchFamily="34" charset="0"/>
              </a:rPr>
              <a:t>Họ đã bảo vệ quê hương, đất nước để đem lại cuộc sống hoà bình cho chúng ta.</a:t>
            </a:r>
            <a:endParaRPr lang="en-US" sz="2400" dirty="0">
              <a:solidFill>
                <a:srgbClr val="002060"/>
              </a:solidFill>
              <a:latin typeface="Cambria" panose="02040503050406030204" pitchFamily="18" charset="0"/>
              <a:ea typeface="Cambria" panose="02040503050406030204" pitchFamily="18" charset="0"/>
              <a:cs typeface="Calibri" panose="020F0502020204030204" pitchFamily="34" charset="0"/>
            </a:endParaRPr>
          </a:p>
          <a:p>
            <a:pPr marL="342900" indent="-342900" algn="just" defTabSz="609630">
              <a:buFont typeface="Arial" panose="020B0604020202020204" pitchFamily="34" charset="0"/>
              <a:buChar char="•"/>
            </a:pPr>
            <a:r>
              <a:rPr lang="vi-VN" sz="2400" dirty="0">
                <a:solidFill>
                  <a:srgbClr val="002060"/>
                </a:solidFill>
                <a:latin typeface="Cambria" panose="02040503050406030204" pitchFamily="18" charset="0"/>
                <a:ea typeface="Cambria" panose="02040503050406030204" pitchFamily="18" charset="0"/>
              </a:rPr>
              <a:t>Họ đã xây dựng quê hương, đất nước để chúng ta có cuộc sống</a:t>
            </a:r>
            <a:r>
              <a:rPr lang="en-US" sz="2400" dirty="0">
                <a:solidFill>
                  <a:srgbClr val="002060"/>
                </a:solidFill>
                <a:latin typeface="Cambria" panose="02040503050406030204" pitchFamily="18" charset="0"/>
                <a:ea typeface="Cambria" panose="02040503050406030204" pitchFamily="18" charset="0"/>
              </a:rPr>
              <a:t> </a:t>
            </a:r>
            <a:r>
              <a:rPr lang="vi-VN" sz="2400" dirty="0">
                <a:solidFill>
                  <a:srgbClr val="002060"/>
                </a:solidFill>
                <a:latin typeface="Cambria" panose="02040503050406030204" pitchFamily="18" charset="0"/>
                <a:ea typeface="Cambria" panose="02040503050406030204" pitchFamily="18" charset="0"/>
              </a:rPr>
              <a:t>tươi đẹp như ngày hôm</a:t>
            </a:r>
            <a:r>
              <a:rPr lang="en-US" sz="2400" dirty="0">
                <a:solidFill>
                  <a:srgbClr val="002060"/>
                </a:solidFill>
                <a:latin typeface="Cambria" panose="02040503050406030204" pitchFamily="18" charset="0"/>
                <a:ea typeface="Cambria" panose="02040503050406030204" pitchFamily="18" charset="0"/>
              </a:rPr>
              <a:t> </a:t>
            </a:r>
            <a:r>
              <a:rPr lang="vi-VN" sz="2400" dirty="0">
                <a:solidFill>
                  <a:srgbClr val="002060"/>
                </a:solidFill>
                <a:latin typeface="Cambria" panose="02040503050406030204" pitchFamily="18" charset="0"/>
                <a:ea typeface="Cambria" panose="02040503050406030204" pitchFamily="18" charset="0"/>
              </a:rPr>
              <a:t>nay.</a:t>
            </a:r>
            <a:endParaRPr lang="en-US" sz="2400" dirty="0">
              <a:solidFill>
                <a:srgbClr val="002060"/>
              </a:solidFill>
              <a:latin typeface="Cambria" panose="02040503050406030204" pitchFamily="18" charset="0"/>
              <a:ea typeface="Cambria" panose="02040503050406030204" pitchFamily="18" charset="0"/>
              <a:cs typeface="Calibri" panose="020F0502020204030204" pitchFamily="34" charset="0"/>
            </a:endParaRPr>
          </a:p>
        </p:txBody>
      </p:sp>
      <p:sp>
        <p:nvSpPr>
          <p:cNvPr id="12" name="TextBox 11">
            <a:extLst>
              <a:ext uri="{FF2B5EF4-FFF2-40B4-BE49-F238E27FC236}">
                <a16:creationId xmlns:a16="http://schemas.microsoft.com/office/drawing/2014/main" id="{CAF2BF2B-0BA5-BFA5-258E-890ED425DEFC}"/>
              </a:ext>
            </a:extLst>
          </p:cNvPr>
          <p:cNvSpPr txBox="1"/>
          <p:nvPr/>
        </p:nvSpPr>
        <p:spPr>
          <a:xfrm>
            <a:off x="2628900" y="654051"/>
            <a:ext cx="7378700" cy="1323439"/>
          </a:xfrm>
          <a:prstGeom prst="rect">
            <a:avLst/>
          </a:prstGeom>
          <a:noFill/>
        </p:spPr>
        <p:txBody>
          <a:bodyPr wrap="square" rtlCol="0">
            <a:spAutoFit/>
          </a:bodyPr>
          <a:lstStyle/>
          <a:p>
            <a:pPr algn="ctr" defTabSz="609630"/>
            <a:r>
              <a:rPr lang="en-US" sz="4000" dirty="0">
                <a:solidFill>
                  <a:prstClr val="black"/>
                </a:solidFill>
                <a:latin typeface="Cambria" panose="02040503050406030204" pitchFamily="18" charset="0"/>
                <a:ea typeface="Cambria" panose="02040503050406030204" pitchFamily="18" charset="0"/>
                <a:cs typeface="Calibri" panose="020F0502020204030204" pitchFamily="34" charset="0"/>
              </a:rPr>
              <a:t>1. </a:t>
            </a:r>
            <a:r>
              <a:rPr lang="vi-VN" sz="4000" dirty="0">
                <a:solidFill>
                  <a:prstClr val="black"/>
                </a:solidFill>
                <a:latin typeface="Cambria" panose="02040503050406030204" pitchFamily="18" charset="0"/>
                <a:ea typeface="Cambria" panose="02040503050406030204" pitchFamily="18" charset="0"/>
                <a:cs typeface="Calibri" panose="020F0502020204030204" pitchFamily="34" charset="0"/>
              </a:rPr>
              <a:t>Vì sao cần biết ơn với người có công với quê hương, đất nước</a:t>
            </a:r>
            <a:endParaRPr lang="en-US" sz="4000" dirty="0">
              <a:solidFill>
                <a:prstClr val="black"/>
              </a:solidFill>
              <a:latin typeface="Cambria" panose="02040503050406030204" pitchFamily="18" charset="0"/>
              <a:ea typeface="Cambria" panose="02040503050406030204" pitchFamily="18" charset="0"/>
              <a:cs typeface="Calibri" panose="020F0502020204030204" pitchFamily="34" charset="0"/>
            </a:endParaRPr>
          </a:p>
        </p:txBody>
      </p:sp>
      <p:sp>
        <p:nvSpPr>
          <p:cNvPr id="46" name="Arrow: Left 45">
            <a:hlinkClick r:id="rId6" action="ppaction://hlinksldjump"/>
            <a:extLst>
              <a:ext uri="{FF2B5EF4-FFF2-40B4-BE49-F238E27FC236}">
                <a16:creationId xmlns:a16="http://schemas.microsoft.com/office/drawing/2014/main" id="{3BFD40E0-BE78-1E05-869D-6E03D8DA6F8C}"/>
              </a:ext>
            </a:extLst>
          </p:cNvPr>
          <p:cNvSpPr/>
          <p:nvPr/>
        </p:nvSpPr>
        <p:spPr>
          <a:xfrm>
            <a:off x="190500" y="5619750"/>
            <a:ext cx="1352550" cy="657225"/>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solidFill>
                  <a:srgbClr val="002060"/>
                </a:solidFill>
                <a:latin typeface="Cambria" panose="02040503050406030204" pitchFamily="18" charset="0"/>
                <a:ea typeface="Cambria" panose="02040503050406030204" pitchFamily="18" charset="0"/>
                <a:cs typeface="Calibri" panose="020F0502020204030204" pitchFamily="34" charset="0"/>
              </a:rPr>
              <a:t>Trở</a:t>
            </a:r>
            <a:r>
              <a:rPr lang="en-US"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US" dirty="0" err="1">
                <a:solidFill>
                  <a:srgbClr val="002060"/>
                </a:solidFill>
                <a:latin typeface="Cambria" panose="02040503050406030204" pitchFamily="18" charset="0"/>
                <a:ea typeface="Cambria" panose="02040503050406030204" pitchFamily="18" charset="0"/>
                <a:cs typeface="Calibri" panose="020F0502020204030204" pitchFamily="34" charset="0"/>
              </a:rPr>
              <a:t>về</a:t>
            </a:r>
            <a:endParaRPr lang="en-US" dirty="0">
              <a:solidFill>
                <a:srgbClr val="002060"/>
              </a:solidFill>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37775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BC64EAE-D8BF-A964-8475-536F3F6492D3}"/>
              </a:ext>
            </a:extLst>
          </p:cNvPr>
          <p:cNvGrpSpPr/>
          <p:nvPr/>
        </p:nvGrpSpPr>
        <p:grpSpPr>
          <a:xfrm>
            <a:off x="1676400" y="-177800"/>
            <a:ext cx="9194800" cy="2446713"/>
            <a:chOff x="2286000" y="1028700"/>
            <a:chExt cx="13792200" cy="3670069"/>
          </a:xfrm>
        </p:grpSpPr>
        <p:cxnSp>
          <p:nvCxnSpPr>
            <p:cNvPr id="5" name="Straight Connector 4">
              <a:extLst>
                <a:ext uri="{FF2B5EF4-FFF2-40B4-BE49-F238E27FC236}">
                  <a16:creationId xmlns:a16="http://schemas.microsoft.com/office/drawing/2014/main" id="{EC36204A-4FA0-A78C-8687-582E506DABA4}"/>
                </a:ext>
              </a:extLst>
            </p:cNvPr>
            <p:cNvCxnSpPr/>
            <p:nvPr/>
          </p:nvCxnSpPr>
          <p:spPr>
            <a:xfrm>
              <a:off x="4038600" y="1028700"/>
              <a:ext cx="0" cy="121920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F46C7BE3-4437-33A1-196B-B281F2F5B1D8}"/>
                </a:ext>
              </a:extLst>
            </p:cNvPr>
            <p:cNvCxnSpPr/>
            <p:nvPr/>
          </p:nvCxnSpPr>
          <p:spPr>
            <a:xfrm>
              <a:off x="13563600" y="1028700"/>
              <a:ext cx="0" cy="121920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Freeform 4">
              <a:extLst>
                <a:ext uri="{FF2B5EF4-FFF2-40B4-BE49-F238E27FC236}">
                  <a16:creationId xmlns:a16="http://schemas.microsoft.com/office/drawing/2014/main" id="{F6DA8332-086B-237D-4E38-AA2F3D902133}"/>
                </a:ext>
              </a:extLst>
            </p:cNvPr>
            <p:cNvSpPr/>
            <p:nvPr/>
          </p:nvSpPr>
          <p:spPr>
            <a:xfrm>
              <a:off x="2286000" y="2171700"/>
              <a:ext cx="13792200" cy="2527069"/>
            </a:xfrm>
            <a:custGeom>
              <a:avLst/>
              <a:gdLst/>
              <a:ahLst/>
              <a:cxnLst/>
              <a:rect l="l" t="t" r="r" b="b"/>
              <a:pathLst>
                <a:path w="7315200" h="2527069">
                  <a:moveTo>
                    <a:pt x="0" y="0"/>
                  </a:moveTo>
                  <a:lnTo>
                    <a:pt x="7315200" y="0"/>
                  </a:lnTo>
                  <a:lnTo>
                    <a:pt x="7315200" y="2527069"/>
                  </a:lnTo>
                  <a:lnTo>
                    <a:pt x="0" y="252706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8" name="Rectangle: Rounded Corners 4">
            <a:extLst>
              <a:ext uri="{FF2B5EF4-FFF2-40B4-BE49-F238E27FC236}">
                <a16:creationId xmlns:a16="http://schemas.microsoft.com/office/drawing/2014/main" id="{84D44FC8-DE8E-B977-AD39-8A10B6C85C72}"/>
              </a:ext>
            </a:extLst>
          </p:cNvPr>
          <p:cNvSpPr/>
          <p:nvPr/>
        </p:nvSpPr>
        <p:spPr>
          <a:xfrm>
            <a:off x="2486025" y="3152775"/>
            <a:ext cx="8232775" cy="2562225"/>
          </a:xfrm>
          <a:custGeom>
            <a:avLst/>
            <a:gdLst>
              <a:gd name="connsiteX0" fmla="*/ 0 w 8232775"/>
              <a:gd name="connsiteY0" fmla="*/ 1251877 h 2562225"/>
              <a:gd name="connsiteX1" fmla="*/ 1146750 w 8232775"/>
              <a:gd name="connsiteY1" fmla="*/ 0 h 2562225"/>
              <a:gd name="connsiteX2" fmla="*/ 7086024 w 8232775"/>
              <a:gd name="connsiteY2" fmla="*/ 0 h 2562225"/>
              <a:gd name="connsiteX3" fmla="*/ 8232775 w 8232775"/>
              <a:gd name="connsiteY3" fmla="*/ 1251877 h 2562225"/>
              <a:gd name="connsiteX4" fmla="*/ 8232775 w 8232775"/>
              <a:gd name="connsiteY4" fmla="*/ 1310347 h 2562225"/>
              <a:gd name="connsiteX5" fmla="*/ 7086024 w 8232775"/>
              <a:gd name="connsiteY5" fmla="*/ 2562225 h 2562225"/>
              <a:gd name="connsiteX6" fmla="*/ 1146750 w 8232775"/>
              <a:gd name="connsiteY6" fmla="*/ 2562225 h 2562225"/>
              <a:gd name="connsiteX7" fmla="*/ 0 w 8232775"/>
              <a:gd name="connsiteY7" fmla="*/ 1310347 h 2562225"/>
              <a:gd name="connsiteX8" fmla="*/ 0 w 8232775"/>
              <a:gd name="connsiteY8" fmla="*/ 1251877 h 2562225"/>
              <a:gd name="connsiteX0" fmla="*/ 0 w 8232775"/>
              <a:gd name="connsiteY0" fmla="*/ 1251877 h 2562225"/>
              <a:gd name="connsiteX1" fmla="*/ 1146750 w 8232775"/>
              <a:gd name="connsiteY1" fmla="*/ 0 h 2562225"/>
              <a:gd name="connsiteX2" fmla="*/ 7086024 w 8232775"/>
              <a:gd name="connsiteY2" fmla="*/ 0 h 2562225"/>
              <a:gd name="connsiteX3" fmla="*/ 8232775 w 8232775"/>
              <a:gd name="connsiteY3" fmla="*/ 1251877 h 2562225"/>
              <a:gd name="connsiteX4" fmla="*/ 8232775 w 8232775"/>
              <a:gd name="connsiteY4" fmla="*/ 1310347 h 2562225"/>
              <a:gd name="connsiteX5" fmla="*/ 7086024 w 8232775"/>
              <a:gd name="connsiteY5" fmla="*/ 2562225 h 2562225"/>
              <a:gd name="connsiteX6" fmla="*/ 1146750 w 8232775"/>
              <a:gd name="connsiteY6" fmla="*/ 2562225 h 2562225"/>
              <a:gd name="connsiteX7" fmla="*/ 0 w 8232775"/>
              <a:gd name="connsiteY7" fmla="*/ 1310347 h 2562225"/>
              <a:gd name="connsiteX8" fmla="*/ 0 w 8232775"/>
              <a:gd name="connsiteY8" fmla="*/ 1251877 h 2562225"/>
              <a:gd name="connsiteX0" fmla="*/ 0 w 8232775"/>
              <a:gd name="connsiteY0" fmla="*/ 1251877 h 2562225"/>
              <a:gd name="connsiteX1" fmla="*/ 1146750 w 8232775"/>
              <a:gd name="connsiteY1" fmla="*/ 0 h 2562225"/>
              <a:gd name="connsiteX2" fmla="*/ 7086024 w 8232775"/>
              <a:gd name="connsiteY2" fmla="*/ 0 h 2562225"/>
              <a:gd name="connsiteX3" fmla="*/ 8232775 w 8232775"/>
              <a:gd name="connsiteY3" fmla="*/ 1251877 h 2562225"/>
              <a:gd name="connsiteX4" fmla="*/ 8232775 w 8232775"/>
              <a:gd name="connsiteY4" fmla="*/ 1310347 h 2562225"/>
              <a:gd name="connsiteX5" fmla="*/ 7086024 w 8232775"/>
              <a:gd name="connsiteY5" fmla="*/ 2562225 h 2562225"/>
              <a:gd name="connsiteX6" fmla="*/ 1146750 w 8232775"/>
              <a:gd name="connsiteY6" fmla="*/ 2562225 h 2562225"/>
              <a:gd name="connsiteX7" fmla="*/ 0 w 8232775"/>
              <a:gd name="connsiteY7" fmla="*/ 1310347 h 2562225"/>
              <a:gd name="connsiteX8" fmla="*/ 0 w 8232775"/>
              <a:gd name="connsiteY8" fmla="*/ 1251877 h 256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32775" h="2562225" fill="none" extrusionOk="0">
                <a:moveTo>
                  <a:pt x="0" y="1251877"/>
                </a:moveTo>
                <a:cubicBezTo>
                  <a:pt x="6949" y="753131"/>
                  <a:pt x="645232" y="229820"/>
                  <a:pt x="1146750" y="0"/>
                </a:cubicBezTo>
                <a:cubicBezTo>
                  <a:pt x="2035936" y="168831"/>
                  <a:pt x="4549110" y="583471"/>
                  <a:pt x="7086024" y="0"/>
                </a:cubicBezTo>
                <a:cubicBezTo>
                  <a:pt x="7675289" y="-310822"/>
                  <a:pt x="8060270" y="506242"/>
                  <a:pt x="8232775" y="1251877"/>
                </a:cubicBezTo>
                <a:cubicBezTo>
                  <a:pt x="8234582" y="1263662"/>
                  <a:pt x="8228190" y="1295273"/>
                  <a:pt x="8232775" y="1310347"/>
                </a:cubicBezTo>
                <a:cubicBezTo>
                  <a:pt x="8276815" y="1771986"/>
                  <a:pt x="7633266" y="2464847"/>
                  <a:pt x="7086024" y="2562225"/>
                </a:cubicBezTo>
                <a:cubicBezTo>
                  <a:pt x="4320854" y="2666858"/>
                  <a:pt x="1766862" y="2568672"/>
                  <a:pt x="1146750" y="2562225"/>
                </a:cubicBezTo>
                <a:cubicBezTo>
                  <a:pt x="748506" y="2534852"/>
                  <a:pt x="-279197" y="2057719"/>
                  <a:pt x="0" y="1310347"/>
                </a:cubicBezTo>
                <a:cubicBezTo>
                  <a:pt x="-1168" y="1291366"/>
                  <a:pt x="-3865" y="1258324"/>
                  <a:pt x="0" y="1251877"/>
                </a:cubicBezTo>
                <a:close/>
              </a:path>
              <a:path w="8232775" h="2562225" stroke="0" extrusionOk="0">
                <a:moveTo>
                  <a:pt x="0" y="1251877"/>
                </a:moveTo>
                <a:cubicBezTo>
                  <a:pt x="-15226" y="617931"/>
                  <a:pt x="555851" y="7236"/>
                  <a:pt x="1146750" y="0"/>
                </a:cubicBezTo>
                <a:cubicBezTo>
                  <a:pt x="2060233" y="191506"/>
                  <a:pt x="6299185" y="-15672"/>
                  <a:pt x="7086024" y="0"/>
                </a:cubicBezTo>
                <a:cubicBezTo>
                  <a:pt x="7622680" y="-20038"/>
                  <a:pt x="8426309" y="478930"/>
                  <a:pt x="8232775" y="1251877"/>
                </a:cubicBezTo>
                <a:cubicBezTo>
                  <a:pt x="8235789" y="1278715"/>
                  <a:pt x="8231785" y="1299217"/>
                  <a:pt x="8232775" y="1310347"/>
                </a:cubicBezTo>
                <a:cubicBezTo>
                  <a:pt x="8225450" y="1945717"/>
                  <a:pt x="7478252" y="2465265"/>
                  <a:pt x="7086024" y="2562225"/>
                </a:cubicBezTo>
                <a:cubicBezTo>
                  <a:pt x="6244571" y="1947664"/>
                  <a:pt x="2416465" y="2961993"/>
                  <a:pt x="1146750" y="2562225"/>
                </a:cubicBezTo>
                <a:cubicBezTo>
                  <a:pt x="555652" y="2749459"/>
                  <a:pt x="-78350" y="1774244"/>
                  <a:pt x="0" y="1310347"/>
                </a:cubicBezTo>
                <a:cubicBezTo>
                  <a:pt x="-4431" y="1291176"/>
                  <a:pt x="-4532" y="1260675"/>
                  <a:pt x="0" y="1251877"/>
                </a:cubicBezTo>
                <a:close/>
              </a:path>
              <a:path w="8232775" h="2562225" fill="none" stroke="0" extrusionOk="0">
                <a:moveTo>
                  <a:pt x="0" y="1251877"/>
                </a:moveTo>
                <a:cubicBezTo>
                  <a:pt x="108060" y="623526"/>
                  <a:pt x="669887" y="139539"/>
                  <a:pt x="1146750" y="0"/>
                </a:cubicBezTo>
                <a:cubicBezTo>
                  <a:pt x="2747392" y="326786"/>
                  <a:pt x="3893197" y="530361"/>
                  <a:pt x="7086024" y="0"/>
                </a:cubicBezTo>
                <a:cubicBezTo>
                  <a:pt x="7680815" y="-179231"/>
                  <a:pt x="8241967" y="307673"/>
                  <a:pt x="8232775" y="1251877"/>
                </a:cubicBezTo>
                <a:cubicBezTo>
                  <a:pt x="8231140" y="1261595"/>
                  <a:pt x="8233578" y="1292373"/>
                  <a:pt x="8232775" y="1310347"/>
                </a:cubicBezTo>
                <a:cubicBezTo>
                  <a:pt x="8215177" y="1962441"/>
                  <a:pt x="7581482" y="2489214"/>
                  <a:pt x="7086024" y="2562225"/>
                </a:cubicBezTo>
                <a:cubicBezTo>
                  <a:pt x="4221991" y="2521702"/>
                  <a:pt x="1566678" y="2426662"/>
                  <a:pt x="1146750" y="2562225"/>
                </a:cubicBezTo>
                <a:cubicBezTo>
                  <a:pt x="531758" y="2535066"/>
                  <a:pt x="-89070" y="1950470"/>
                  <a:pt x="0" y="1310347"/>
                </a:cubicBezTo>
                <a:cubicBezTo>
                  <a:pt x="-3751" y="1295075"/>
                  <a:pt x="-4761" y="1259429"/>
                  <a:pt x="0" y="1251877"/>
                </a:cubicBezTo>
                <a:close/>
              </a:path>
              <a:path w="8232775" h="2562225" fill="none" stroke="0" extrusionOk="0">
                <a:moveTo>
                  <a:pt x="0" y="1251877"/>
                </a:moveTo>
                <a:cubicBezTo>
                  <a:pt x="55089" y="697469"/>
                  <a:pt x="635592" y="222767"/>
                  <a:pt x="1146750" y="0"/>
                </a:cubicBezTo>
                <a:cubicBezTo>
                  <a:pt x="2570362" y="246718"/>
                  <a:pt x="4302564" y="639532"/>
                  <a:pt x="7086024" y="0"/>
                </a:cubicBezTo>
                <a:cubicBezTo>
                  <a:pt x="7648414" y="-220828"/>
                  <a:pt x="8160636" y="479043"/>
                  <a:pt x="8232775" y="1251877"/>
                </a:cubicBezTo>
                <a:cubicBezTo>
                  <a:pt x="8235752" y="1261652"/>
                  <a:pt x="8230576" y="1292808"/>
                  <a:pt x="8232775" y="1310347"/>
                </a:cubicBezTo>
                <a:cubicBezTo>
                  <a:pt x="8238191" y="1863274"/>
                  <a:pt x="7623860" y="2474903"/>
                  <a:pt x="7086024" y="2562225"/>
                </a:cubicBezTo>
                <a:cubicBezTo>
                  <a:pt x="4278465" y="2620225"/>
                  <a:pt x="1702356" y="2486134"/>
                  <a:pt x="1146750" y="2562225"/>
                </a:cubicBezTo>
                <a:cubicBezTo>
                  <a:pt x="664493" y="2540029"/>
                  <a:pt x="-302659" y="1976059"/>
                  <a:pt x="0" y="1310347"/>
                </a:cubicBezTo>
                <a:cubicBezTo>
                  <a:pt x="-2243" y="1294025"/>
                  <a:pt x="-3950" y="1259866"/>
                  <a:pt x="0" y="1251877"/>
                </a:cubicBezTo>
                <a:close/>
              </a:path>
            </a:pathLst>
          </a:custGeom>
          <a:solidFill>
            <a:schemeClr val="accent6">
              <a:lumMod val="20000"/>
              <a:lumOff val="80000"/>
            </a:schemeClr>
          </a:solidFill>
          <a:ln w="76200">
            <a:solidFill>
              <a:srgbClr val="002060"/>
            </a:solidFill>
            <a:prstDash val="dashDot"/>
            <a:extLst>
              <a:ext uri="{C807C97D-BFC1-408E-A445-0C87EB9F89A2}">
                <ask:lineSketchStyleProps xmlns:ask="http://schemas.microsoft.com/office/drawing/2018/sketchyshapes" sd="852854689">
                  <a:custGeom>
                    <a:avLst/>
                    <a:gdLst>
                      <a:gd name="connsiteX0" fmla="*/ 0 w 8232775"/>
                      <a:gd name="connsiteY0" fmla="*/ 1251877 h 2562225"/>
                      <a:gd name="connsiteX1" fmla="*/ 1146750 w 8232775"/>
                      <a:gd name="connsiteY1" fmla="*/ 0 h 2562225"/>
                      <a:gd name="connsiteX2" fmla="*/ 7086024 w 8232775"/>
                      <a:gd name="connsiteY2" fmla="*/ 0 h 2562225"/>
                      <a:gd name="connsiteX3" fmla="*/ 8232775 w 8232775"/>
                      <a:gd name="connsiteY3" fmla="*/ 1251877 h 2562225"/>
                      <a:gd name="connsiteX4" fmla="*/ 8232775 w 8232775"/>
                      <a:gd name="connsiteY4" fmla="*/ 1310347 h 2562225"/>
                      <a:gd name="connsiteX5" fmla="*/ 7086024 w 8232775"/>
                      <a:gd name="connsiteY5" fmla="*/ 2562225 h 2562225"/>
                      <a:gd name="connsiteX6" fmla="*/ 1146750 w 8232775"/>
                      <a:gd name="connsiteY6" fmla="*/ 2562225 h 2562225"/>
                      <a:gd name="connsiteX7" fmla="*/ 0 w 8232775"/>
                      <a:gd name="connsiteY7" fmla="*/ 1310347 h 2562225"/>
                      <a:gd name="connsiteX8" fmla="*/ 0 w 8232775"/>
                      <a:gd name="connsiteY8" fmla="*/ 1251877 h 2562225"/>
                      <a:gd name="connsiteX0" fmla="*/ 0 w 8232775"/>
                      <a:gd name="connsiteY0" fmla="*/ 1251877 h 2562225"/>
                      <a:gd name="connsiteX1" fmla="*/ 1146750 w 8232775"/>
                      <a:gd name="connsiteY1" fmla="*/ 0 h 2562225"/>
                      <a:gd name="connsiteX2" fmla="*/ 7086024 w 8232775"/>
                      <a:gd name="connsiteY2" fmla="*/ 0 h 2562225"/>
                      <a:gd name="connsiteX3" fmla="*/ 8232775 w 8232775"/>
                      <a:gd name="connsiteY3" fmla="*/ 1251877 h 2562225"/>
                      <a:gd name="connsiteX4" fmla="*/ 8232775 w 8232775"/>
                      <a:gd name="connsiteY4" fmla="*/ 1310347 h 2562225"/>
                      <a:gd name="connsiteX5" fmla="*/ 7086024 w 8232775"/>
                      <a:gd name="connsiteY5" fmla="*/ 2562225 h 2562225"/>
                      <a:gd name="connsiteX6" fmla="*/ 1146750 w 8232775"/>
                      <a:gd name="connsiteY6" fmla="*/ 2562225 h 2562225"/>
                      <a:gd name="connsiteX7" fmla="*/ 0 w 8232775"/>
                      <a:gd name="connsiteY7" fmla="*/ 1310347 h 2562225"/>
                      <a:gd name="connsiteX8" fmla="*/ 0 w 8232775"/>
                      <a:gd name="connsiteY8" fmla="*/ 1251877 h 256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32775" h="2562225" fill="none" extrusionOk="0">
                        <a:moveTo>
                          <a:pt x="0" y="1251877"/>
                        </a:moveTo>
                        <a:cubicBezTo>
                          <a:pt x="4382" y="683647"/>
                          <a:pt x="613066" y="175835"/>
                          <a:pt x="1146750" y="0"/>
                        </a:cubicBezTo>
                        <a:cubicBezTo>
                          <a:pt x="2420437" y="146011"/>
                          <a:pt x="4480399" y="430352"/>
                          <a:pt x="7086024" y="0"/>
                        </a:cubicBezTo>
                        <a:cubicBezTo>
                          <a:pt x="7693336" y="-186591"/>
                          <a:pt x="8135811" y="529091"/>
                          <a:pt x="8232775" y="1251877"/>
                        </a:cubicBezTo>
                        <a:cubicBezTo>
                          <a:pt x="8233914" y="1263215"/>
                          <a:pt x="8228786" y="1294097"/>
                          <a:pt x="8232775" y="1310347"/>
                        </a:cubicBezTo>
                        <a:cubicBezTo>
                          <a:pt x="8260414" y="1855223"/>
                          <a:pt x="7645378" y="2478425"/>
                          <a:pt x="7086024" y="2562225"/>
                        </a:cubicBezTo>
                        <a:cubicBezTo>
                          <a:pt x="4286971" y="2654767"/>
                          <a:pt x="1758020" y="2457267"/>
                          <a:pt x="1146750" y="2562225"/>
                        </a:cubicBezTo>
                        <a:cubicBezTo>
                          <a:pt x="678209" y="2542799"/>
                          <a:pt x="-170047" y="2036136"/>
                          <a:pt x="0" y="1310347"/>
                        </a:cubicBezTo>
                        <a:cubicBezTo>
                          <a:pt x="-1868" y="1292669"/>
                          <a:pt x="-3353" y="1259645"/>
                          <a:pt x="0" y="1251877"/>
                        </a:cubicBezTo>
                        <a:close/>
                      </a:path>
                      <a:path w="8232775" h="2562225" stroke="0" extrusionOk="0">
                        <a:moveTo>
                          <a:pt x="0" y="1251877"/>
                        </a:moveTo>
                        <a:cubicBezTo>
                          <a:pt x="-8959" y="602921"/>
                          <a:pt x="562528" y="74624"/>
                          <a:pt x="1146750" y="0"/>
                        </a:cubicBezTo>
                        <a:cubicBezTo>
                          <a:pt x="2058608" y="209587"/>
                          <a:pt x="6265727" y="-61281"/>
                          <a:pt x="7086024" y="0"/>
                        </a:cubicBezTo>
                        <a:cubicBezTo>
                          <a:pt x="7636636" y="-21446"/>
                          <a:pt x="8376468" y="468171"/>
                          <a:pt x="8232775" y="1251877"/>
                        </a:cubicBezTo>
                        <a:cubicBezTo>
                          <a:pt x="8234812" y="1278833"/>
                          <a:pt x="8230058" y="1298851"/>
                          <a:pt x="8232775" y="1310347"/>
                        </a:cubicBezTo>
                        <a:cubicBezTo>
                          <a:pt x="8219959" y="1965205"/>
                          <a:pt x="7537012" y="2497807"/>
                          <a:pt x="7086024" y="2562225"/>
                        </a:cubicBezTo>
                        <a:cubicBezTo>
                          <a:pt x="6226410" y="2135751"/>
                          <a:pt x="2451463" y="2721278"/>
                          <a:pt x="1146750" y="2562225"/>
                        </a:cubicBezTo>
                        <a:cubicBezTo>
                          <a:pt x="524694" y="2660293"/>
                          <a:pt x="-55811" y="1883006"/>
                          <a:pt x="0" y="1310347"/>
                        </a:cubicBezTo>
                        <a:cubicBezTo>
                          <a:pt x="-4523" y="1292451"/>
                          <a:pt x="-4655" y="1262618"/>
                          <a:pt x="0" y="1251877"/>
                        </a:cubicBezTo>
                        <a:close/>
                      </a:path>
                      <a:path w="8232775" h="2562225" fill="none" stroke="0" extrusionOk="0">
                        <a:moveTo>
                          <a:pt x="0" y="1251877"/>
                        </a:moveTo>
                        <a:cubicBezTo>
                          <a:pt x="83105" y="636646"/>
                          <a:pt x="611206" y="189701"/>
                          <a:pt x="1146750" y="0"/>
                        </a:cubicBezTo>
                        <a:cubicBezTo>
                          <a:pt x="2624831" y="176980"/>
                          <a:pt x="4120918" y="373678"/>
                          <a:pt x="7086024" y="0"/>
                        </a:cubicBezTo>
                        <a:cubicBezTo>
                          <a:pt x="7665233" y="-121175"/>
                          <a:pt x="8221250" y="409171"/>
                          <a:pt x="8232775" y="1251877"/>
                        </a:cubicBezTo>
                        <a:cubicBezTo>
                          <a:pt x="8232741" y="1259595"/>
                          <a:pt x="8230982" y="1290608"/>
                          <a:pt x="8232775" y="1310347"/>
                        </a:cubicBezTo>
                        <a:cubicBezTo>
                          <a:pt x="8169911" y="1955040"/>
                          <a:pt x="7617933" y="2536674"/>
                          <a:pt x="7086024" y="2562225"/>
                        </a:cubicBezTo>
                        <a:cubicBezTo>
                          <a:pt x="4172488" y="2563223"/>
                          <a:pt x="1645630" y="2468211"/>
                          <a:pt x="1146750" y="2562225"/>
                        </a:cubicBezTo>
                        <a:cubicBezTo>
                          <a:pt x="542100" y="2543028"/>
                          <a:pt x="-79188" y="1994295"/>
                          <a:pt x="0" y="1310347"/>
                        </a:cubicBezTo>
                        <a:cubicBezTo>
                          <a:pt x="-2636" y="1294649"/>
                          <a:pt x="-4309" y="1260894"/>
                          <a:pt x="0" y="1251877"/>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defTabSz="609630">
              <a:buFont typeface="Arial" panose="020B0604020202020204" pitchFamily="34" charset="0"/>
              <a:buChar char="•"/>
            </a:pPr>
            <a:r>
              <a:rPr lang="vi-VN" sz="2400" dirty="0">
                <a:solidFill>
                  <a:srgbClr val="002060"/>
                </a:solidFill>
                <a:latin typeface="Cambria" panose="02040503050406030204" pitchFamily="18" charset="0"/>
                <a:ea typeface="Cambria" panose="02040503050406030204" pitchFamily="18" charset="0"/>
                <a:cs typeface="Calibri" panose="020F0502020204030204" pitchFamily="34" charset="0"/>
              </a:rPr>
              <a:t>Tham gia hoạt động đền ơn đáp nghĩa, bảo vệ thành quả của thế hệ trước.</a:t>
            </a:r>
            <a:endParaRPr lang="en-US" sz="2400" dirty="0">
              <a:solidFill>
                <a:srgbClr val="002060"/>
              </a:solidFill>
              <a:latin typeface="Cambria" panose="02040503050406030204" pitchFamily="18" charset="0"/>
              <a:ea typeface="Cambria" panose="02040503050406030204" pitchFamily="18" charset="0"/>
              <a:cs typeface="Calibri" panose="020F0502020204030204" pitchFamily="34" charset="0"/>
            </a:endParaRPr>
          </a:p>
          <a:p>
            <a:pPr marL="342900" indent="-342900" algn="just" defTabSz="609630">
              <a:buFont typeface="Arial" panose="020B0604020202020204" pitchFamily="34" charset="0"/>
              <a:buChar char="•"/>
            </a:pPr>
            <a:r>
              <a:rPr lang="vi-VN" sz="2400" dirty="0">
                <a:solidFill>
                  <a:srgbClr val="002060"/>
                </a:solidFill>
                <a:latin typeface="Cambria" panose="02040503050406030204" pitchFamily="18" charset="0"/>
                <a:ea typeface="Cambria" panose="02040503050406030204" pitchFamily="18" charset="0"/>
                <a:cs typeface="Calibri" panose="020F0502020204030204" pitchFamily="34" charset="0"/>
              </a:rPr>
              <a:t>Tích cực học tập, rèn luyện, để tiếp nối sự nghiệp bảo vệ và xây dựng quê hương đất nước mạnh giàu.</a:t>
            </a:r>
          </a:p>
        </p:txBody>
      </p:sp>
      <p:sp>
        <p:nvSpPr>
          <p:cNvPr id="9" name="TextBox 8">
            <a:extLst>
              <a:ext uri="{FF2B5EF4-FFF2-40B4-BE49-F238E27FC236}">
                <a16:creationId xmlns:a16="http://schemas.microsoft.com/office/drawing/2014/main" id="{98CFDE82-0B36-F658-D5E8-CAD8D2D22D76}"/>
              </a:ext>
            </a:extLst>
          </p:cNvPr>
          <p:cNvSpPr txBox="1"/>
          <p:nvPr/>
        </p:nvSpPr>
        <p:spPr>
          <a:xfrm>
            <a:off x="2466975" y="787401"/>
            <a:ext cx="8029575" cy="1200329"/>
          </a:xfrm>
          <a:prstGeom prst="rect">
            <a:avLst/>
          </a:prstGeom>
          <a:noFill/>
        </p:spPr>
        <p:txBody>
          <a:bodyPr wrap="square" rtlCol="0">
            <a:spAutoFit/>
          </a:bodyPr>
          <a:lstStyle/>
          <a:p>
            <a:pPr algn="ctr" defTabSz="609630"/>
            <a:r>
              <a:rPr lang="en-US" sz="3600" dirty="0">
                <a:solidFill>
                  <a:prstClr val="black"/>
                </a:solidFill>
                <a:latin typeface="Cambria" panose="02040503050406030204" pitchFamily="18" charset="0"/>
                <a:ea typeface="Cambria" panose="02040503050406030204" pitchFamily="18" charset="0"/>
                <a:cs typeface="Calibri" panose="020F0502020204030204" pitchFamily="34" charset="0"/>
              </a:rPr>
              <a:t>2. </a:t>
            </a:r>
            <a:r>
              <a:rPr lang="vi-VN" sz="3600" dirty="0">
                <a:solidFill>
                  <a:prstClr val="black"/>
                </a:solidFill>
                <a:latin typeface="Cambria" panose="02040503050406030204" pitchFamily="18" charset="0"/>
                <a:ea typeface="Cambria" panose="02040503050406030204" pitchFamily="18" charset="0"/>
                <a:cs typeface="Calibri" panose="020F0502020204030204" pitchFamily="34" charset="0"/>
              </a:rPr>
              <a:t>Việc cần làm để thể hiện lòng biết ơn người có công với quê hương, đất nước</a:t>
            </a:r>
            <a:endParaRPr lang="en-US" sz="3600" dirty="0">
              <a:solidFill>
                <a:prstClr val="black"/>
              </a:solidFill>
              <a:latin typeface="Cambria" panose="02040503050406030204" pitchFamily="18" charset="0"/>
              <a:ea typeface="Cambria" panose="02040503050406030204" pitchFamily="18" charset="0"/>
              <a:cs typeface="Calibri" panose="020F0502020204030204" pitchFamily="34" charset="0"/>
            </a:endParaRPr>
          </a:p>
        </p:txBody>
      </p:sp>
      <p:sp>
        <p:nvSpPr>
          <p:cNvPr id="10" name="Arrow: Left 9">
            <a:hlinkClick r:id="rId6" action="ppaction://hlinksldjump"/>
            <a:extLst>
              <a:ext uri="{FF2B5EF4-FFF2-40B4-BE49-F238E27FC236}">
                <a16:creationId xmlns:a16="http://schemas.microsoft.com/office/drawing/2014/main" id="{B523FAED-5BCB-C55C-B9E7-3DFBF156AC5A}"/>
              </a:ext>
            </a:extLst>
          </p:cNvPr>
          <p:cNvSpPr/>
          <p:nvPr/>
        </p:nvSpPr>
        <p:spPr>
          <a:xfrm>
            <a:off x="190500" y="5619750"/>
            <a:ext cx="1352550" cy="657225"/>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solidFill>
                  <a:srgbClr val="002060"/>
                </a:solidFill>
                <a:latin typeface="Cambria" panose="02040503050406030204" pitchFamily="18" charset="0"/>
                <a:ea typeface="Cambria" panose="02040503050406030204" pitchFamily="18" charset="0"/>
                <a:cs typeface="Calibri" panose="020F0502020204030204" pitchFamily="34" charset="0"/>
              </a:rPr>
              <a:t>Trở</a:t>
            </a:r>
            <a:r>
              <a:rPr lang="en-US"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US" dirty="0" err="1">
                <a:solidFill>
                  <a:srgbClr val="002060"/>
                </a:solidFill>
                <a:latin typeface="Cambria" panose="02040503050406030204" pitchFamily="18" charset="0"/>
                <a:ea typeface="Cambria" panose="02040503050406030204" pitchFamily="18" charset="0"/>
                <a:cs typeface="Calibri" panose="020F0502020204030204" pitchFamily="34" charset="0"/>
              </a:rPr>
              <a:t>về</a:t>
            </a:r>
            <a:endParaRPr lang="en-US" dirty="0">
              <a:solidFill>
                <a:srgbClr val="002060"/>
              </a:solidFill>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372621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51EEB301-46F9-2954-7E4E-E4224EBDB2CF}"/>
              </a:ext>
            </a:extLst>
          </p:cNvPr>
          <p:cNvGrpSpPr/>
          <p:nvPr/>
        </p:nvGrpSpPr>
        <p:grpSpPr>
          <a:xfrm>
            <a:off x="1676400" y="-177800"/>
            <a:ext cx="9194800" cy="2446713"/>
            <a:chOff x="2286000" y="1028700"/>
            <a:chExt cx="13792200" cy="3670069"/>
          </a:xfrm>
        </p:grpSpPr>
        <p:cxnSp>
          <p:nvCxnSpPr>
            <p:cNvPr id="5" name="Straight Connector 4">
              <a:extLst>
                <a:ext uri="{FF2B5EF4-FFF2-40B4-BE49-F238E27FC236}">
                  <a16:creationId xmlns:a16="http://schemas.microsoft.com/office/drawing/2014/main" id="{0CC416BF-D98B-CC22-3214-F763305337C5}"/>
                </a:ext>
              </a:extLst>
            </p:cNvPr>
            <p:cNvCxnSpPr/>
            <p:nvPr/>
          </p:nvCxnSpPr>
          <p:spPr>
            <a:xfrm>
              <a:off x="4038600" y="1028700"/>
              <a:ext cx="0" cy="121920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4EFFFA2E-0881-38E5-A655-661F41D3B511}"/>
                </a:ext>
              </a:extLst>
            </p:cNvPr>
            <p:cNvCxnSpPr/>
            <p:nvPr/>
          </p:nvCxnSpPr>
          <p:spPr>
            <a:xfrm>
              <a:off x="13563600" y="1028700"/>
              <a:ext cx="0" cy="121920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Freeform 4">
              <a:extLst>
                <a:ext uri="{FF2B5EF4-FFF2-40B4-BE49-F238E27FC236}">
                  <a16:creationId xmlns:a16="http://schemas.microsoft.com/office/drawing/2014/main" id="{D28B4066-AE4F-68F9-5A94-92CCC1965277}"/>
                </a:ext>
              </a:extLst>
            </p:cNvPr>
            <p:cNvSpPr/>
            <p:nvPr/>
          </p:nvSpPr>
          <p:spPr>
            <a:xfrm>
              <a:off x="2286000" y="2171700"/>
              <a:ext cx="13792200" cy="2527069"/>
            </a:xfrm>
            <a:custGeom>
              <a:avLst/>
              <a:gdLst/>
              <a:ahLst/>
              <a:cxnLst/>
              <a:rect l="l" t="t" r="r" b="b"/>
              <a:pathLst>
                <a:path w="7315200" h="2527069">
                  <a:moveTo>
                    <a:pt x="0" y="0"/>
                  </a:moveTo>
                  <a:lnTo>
                    <a:pt x="7315200" y="0"/>
                  </a:lnTo>
                  <a:lnTo>
                    <a:pt x="7315200" y="2527069"/>
                  </a:lnTo>
                  <a:lnTo>
                    <a:pt x="0" y="252706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8" name="Rectangle: Rounded Corners 4">
            <a:extLst>
              <a:ext uri="{FF2B5EF4-FFF2-40B4-BE49-F238E27FC236}">
                <a16:creationId xmlns:a16="http://schemas.microsoft.com/office/drawing/2014/main" id="{A2827398-459B-349F-B8F8-15D3A554FBB3}"/>
              </a:ext>
            </a:extLst>
          </p:cNvPr>
          <p:cNvSpPr/>
          <p:nvPr/>
        </p:nvSpPr>
        <p:spPr>
          <a:xfrm>
            <a:off x="5476875" y="2794000"/>
            <a:ext cx="6089650" cy="2387600"/>
          </a:xfrm>
          <a:custGeom>
            <a:avLst/>
            <a:gdLst>
              <a:gd name="connsiteX0" fmla="*/ 0 w 6089650"/>
              <a:gd name="connsiteY0" fmla="*/ 1166557 h 2387600"/>
              <a:gd name="connsiteX1" fmla="*/ 848233 w 6089650"/>
              <a:gd name="connsiteY1" fmla="*/ 0 h 2387600"/>
              <a:gd name="connsiteX2" fmla="*/ 5241416 w 6089650"/>
              <a:gd name="connsiteY2" fmla="*/ 0 h 2387600"/>
              <a:gd name="connsiteX3" fmla="*/ 6089650 w 6089650"/>
              <a:gd name="connsiteY3" fmla="*/ 1166557 h 2387600"/>
              <a:gd name="connsiteX4" fmla="*/ 6089650 w 6089650"/>
              <a:gd name="connsiteY4" fmla="*/ 1221042 h 2387600"/>
              <a:gd name="connsiteX5" fmla="*/ 5241416 w 6089650"/>
              <a:gd name="connsiteY5" fmla="*/ 2387600 h 2387600"/>
              <a:gd name="connsiteX6" fmla="*/ 848233 w 6089650"/>
              <a:gd name="connsiteY6" fmla="*/ 2387600 h 2387600"/>
              <a:gd name="connsiteX7" fmla="*/ 0 w 6089650"/>
              <a:gd name="connsiteY7" fmla="*/ 1221042 h 2387600"/>
              <a:gd name="connsiteX8" fmla="*/ 0 w 6089650"/>
              <a:gd name="connsiteY8" fmla="*/ 1166557 h 2387600"/>
              <a:gd name="connsiteX0" fmla="*/ 0 w 6089650"/>
              <a:gd name="connsiteY0" fmla="*/ 1166557 h 2387600"/>
              <a:gd name="connsiteX1" fmla="*/ 848233 w 6089650"/>
              <a:gd name="connsiteY1" fmla="*/ 0 h 2387600"/>
              <a:gd name="connsiteX2" fmla="*/ 5241416 w 6089650"/>
              <a:gd name="connsiteY2" fmla="*/ 0 h 2387600"/>
              <a:gd name="connsiteX3" fmla="*/ 6089650 w 6089650"/>
              <a:gd name="connsiteY3" fmla="*/ 1166557 h 2387600"/>
              <a:gd name="connsiteX4" fmla="*/ 6089650 w 6089650"/>
              <a:gd name="connsiteY4" fmla="*/ 1221042 h 2387600"/>
              <a:gd name="connsiteX5" fmla="*/ 5241416 w 6089650"/>
              <a:gd name="connsiteY5" fmla="*/ 2387600 h 2387600"/>
              <a:gd name="connsiteX6" fmla="*/ 848233 w 6089650"/>
              <a:gd name="connsiteY6" fmla="*/ 2387600 h 2387600"/>
              <a:gd name="connsiteX7" fmla="*/ 0 w 6089650"/>
              <a:gd name="connsiteY7" fmla="*/ 1221042 h 2387600"/>
              <a:gd name="connsiteX8" fmla="*/ 0 w 6089650"/>
              <a:gd name="connsiteY8" fmla="*/ 1166557 h 2387600"/>
              <a:gd name="connsiteX0" fmla="*/ 0 w 6089650"/>
              <a:gd name="connsiteY0" fmla="*/ 1166557 h 2387600"/>
              <a:gd name="connsiteX1" fmla="*/ 848233 w 6089650"/>
              <a:gd name="connsiteY1" fmla="*/ 0 h 2387600"/>
              <a:gd name="connsiteX2" fmla="*/ 5241416 w 6089650"/>
              <a:gd name="connsiteY2" fmla="*/ 0 h 2387600"/>
              <a:gd name="connsiteX3" fmla="*/ 6089650 w 6089650"/>
              <a:gd name="connsiteY3" fmla="*/ 1166557 h 2387600"/>
              <a:gd name="connsiteX4" fmla="*/ 6089650 w 6089650"/>
              <a:gd name="connsiteY4" fmla="*/ 1221042 h 2387600"/>
              <a:gd name="connsiteX5" fmla="*/ 5241416 w 6089650"/>
              <a:gd name="connsiteY5" fmla="*/ 2387600 h 2387600"/>
              <a:gd name="connsiteX6" fmla="*/ 848233 w 6089650"/>
              <a:gd name="connsiteY6" fmla="*/ 2387600 h 2387600"/>
              <a:gd name="connsiteX7" fmla="*/ 0 w 6089650"/>
              <a:gd name="connsiteY7" fmla="*/ 1221042 h 2387600"/>
              <a:gd name="connsiteX8" fmla="*/ 0 w 6089650"/>
              <a:gd name="connsiteY8" fmla="*/ 1166557 h 238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89650" h="2387600" fill="none" extrusionOk="0">
                <a:moveTo>
                  <a:pt x="0" y="1166557"/>
                </a:moveTo>
                <a:cubicBezTo>
                  <a:pt x="5040" y="672460"/>
                  <a:pt x="462356" y="164635"/>
                  <a:pt x="848233" y="0"/>
                </a:cubicBezTo>
                <a:cubicBezTo>
                  <a:pt x="1679253" y="140995"/>
                  <a:pt x="3242921" y="182143"/>
                  <a:pt x="5241416" y="0"/>
                </a:cubicBezTo>
                <a:cubicBezTo>
                  <a:pt x="5685110" y="-193149"/>
                  <a:pt x="5855312" y="445156"/>
                  <a:pt x="6089650" y="1166557"/>
                </a:cubicBezTo>
                <a:cubicBezTo>
                  <a:pt x="6090669" y="1176850"/>
                  <a:pt x="6085781" y="1207134"/>
                  <a:pt x="6089650" y="1221042"/>
                </a:cubicBezTo>
                <a:cubicBezTo>
                  <a:pt x="6121045" y="1687075"/>
                  <a:pt x="5664576" y="2334182"/>
                  <a:pt x="5241416" y="2387600"/>
                </a:cubicBezTo>
                <a:cubicBezTo>
                  <a:pt x="3169042" y="2466224"/>
                  <a:pt x="1303530" y="2320762"/>
                  <a:pt x="848233" y="2387600"/>
                </a:cubicBezTo>
                <a:cubicBezTo>
                  <a:pt x="506901" y="2370816"/>
                  <a:pt x="-229515" y="1913032"/>
                  <a:pt x="0" y="1221042"/>
                </a:cubicBezTo>
                <a:cubicBezTo>
                  <a:pt x="-1245" y="1204475"/>
                  <a:pt x="-2876" y="1172925"/>
                  <a:pt x="0" y="1166557"/>
                </a:cubicBezTo>
                <a:close/>
              </a:path>
              <a:path w="6089650" h="2387600" stroke="0" extrusionOk="0">
                <a:moveTo>
                  <a:pt x="0" y="1166557"/>
                </a:moveTo>
                <a:cubicBezTo>
                  <a:pt x="-45834" y="648022"/>
                  <a:pt x="405399" y="-29184"/>
                  <a:pt x="848233" y="0"/>
                </a:cubicBezTo>
                <a:cubicBezTo>
                  <a:pt x="1536510" y="46367"/>
                  <a:pt x="4628758" y="-88676"/>
                  <a:pt x="5241416" y="0"/>
                </a:cubicBezTo>
                <a:cubicBezTo>
                  <a:pt x="5482176" y="-4172"/>
                  <a:pt x="6374420" y="470948"/>
                  <a:pt x="6089650" y="1166557"/>
                </a:cubicBezTo>
                <a:cubicBezTo>
                  <a:pt x="6091965" y="1191631"/>
                  <a:pt x="6090026" y="1210802"/>
                  <a:pt x="6089650" y="1221042"/>
                </a:cubicBezTo>
                <a:cubicBezTo>
                  <a:pt x="6076311" y="1853965"/>
                  <a:pt x="5574660" y="2336413"/>
                  <a:pt x="5241416" y="2387600"/>
                </a:cubicBezTo>
                <a:cubicBezTo>
                  <a:pt x="4614542" y="1920684"/>
                  <a:pt x="1786809" y="2701961"/>
                  <a:pt x="848233" y="2387600"/>
                </a:cubicBezTo>
                <a:cubicBezTo>
                  <a:pt x="406794" y="2512914"/>
                  <a:pt x="-43462" y="1763673"/>
                  <a:pt x="0" y="1221042"/>
                </a:cubicBezTo>
                <a:cubicBezTo>
                  <a:pt x="-3150" y="1201684"/>
                  <a:pt x="-3287" y="1174162"/>
                  <a:pt x="0" y="1166557"/>
                </a:cubicBezTo>
                <a:close/>
              </a:path>
              <a:path w="6089650" h="2387600" fill="none" stroke="0" extrusionOk="0">
                <a:moveTo>
                  <a:pt x="0" y="1166557"/>
                </a:moveTo>
                <a:cubicBezTo>
                  <a:pt x="113217" y="580331"/>
                  <a:pt x="494740" y="65852"/>
                  <a:pt x="848233" y="0"/>
                </a:cubicBezTo>
                <a:cubicBezTo>
                  <a:pt x="2181464" y="371323"/>
                  <a:pt x="2966485" y="327959"/>
                  <a:pt x="5241416" y="0"/>
                </a:cubicBezTo>
                <a:cubicBezTo>
                  <a:pt x="5695658" y="-113905"/>
                  <a:pt x="6066811" y="425912"/>
                  <a:pt x="6089650" y="1166557"/>
                </a:cubicBezTo>
                <a:cubicBezTo>
                  <a:pt x="6087942" y="1175933"/>
                  <a:pt x="6091970" y="1203408"/>
                  <a:pt x="6089650" y="1221042"/>
                </a:cubicBezTo>
                <a:cubicBezTo>
                  <a:pt x="6092845" y="1822396"/>
                  <a:pt x="5674684" y="2350290"/>
                  <a:pt x="5241416" y="2387600"/>
                </a:cubicBezTo>
                <a:cubicBezTo>
                  <a:pt x="3129780" y="2327882"/>
                  <a:pt x="1223189" y="2221033"/>
                  <a:pt x="848233" y="2387600"/>
                </a:cubicBezTo>
                <a:cubicBezTo>
                  <a:pt x="269334" y="2308214"/>
                  <a:pt x="-95086" y="1749086"/>
                  <a:pt x="0" y="1221042"/>
                </a:cubicBezTo>
                <a:cubicBezTo>
                  <a:pt x="-2804" y="1206482"/>
                  <a:pt x="-3560" y="1174018"/>
                  <a:pt x="0" y="1166557"/>
                </a:cubicBezTo>
                <a:close/>
              </a:path>
              <a:path w="6089650" h="2387600" fill="none" stroke="0" extrusionOk="0">
                <a:moveTo>
                  <a:pt x="0" y="1166557"/>
                </a:moveTo>
                <a:cubicBezTo>
                  <a:pt x="43699" y="654021"/>
                  <a:pt x="468994" y="186397"/>
                  <a:pt x="848233" y="0"/>
                </a:cubicBezTo>
                <a:cubicBezTo>
                  <a:pt x="1839991" y="222705"/>
                  <a:pt x="3139392" y="218938"/>
                  <a:pt x="5241416" y="0"/>
                </a:cubicBezTo>
                <a:cubicBezTo>
                  <a:pt x="5599779" y="-216668"/>
                  <a:pt x="5989741" y="361285"/>
                  <a:pt x="6089650" y="1166557"/>
                </a:cubicBezTo>
                <a:cubicBezTo>
                  <a:pt x="6091426" y="1174635"/>
                  <a:pt x="6087670" y="1204158"/>
                  <a:pt x="6089650" y="1221042"/>
                </a:cubicBezTo>
                <a:cubicBezTo>
                  <a:pt x="6080561" y="1780767"/>
                  <a:pt x="5680415" y="2360592"/>
                  <a:pt x="5241416" y="2387600"/>
                </a:cubicBezTo>
                <a:cubicBezTo>
                  <a:pt x="3137773" y="2416633"/>
                  <a:pt x="1231022" y="2317516"/>
                  <a:pt x="848233" y="2387600"/>
                </a:cubicBezTo>
                <a:cubicBezTo>
                  <a:pt x="364845" y="2355695"/>
                  <a:pt x="-172051" y="1878267"/>
                  <a:pt x="0" y="1221042"/>
                </a:cubicBezTo>
                <a:cubicBezTo>
                  <a:pt x="-1598" y="1205415"/>
                  <a:pt x="-3742" y="1174486"/>
                  <a:pt x="0" y="1166557"/>
                </a:cubicBezTo>
                <a:close/>
              </a:path>
            </a:pathLst>
          </a:custGeom>
          <a:solidFill>
            <a:schemeClr val="accent6">
              <a:lumMod val="20000"/>
              <a:lumOff val="80000"/>
            </a:schemeClr>
          </a:solidFill>
          <a:ln w="76200">
            <a:solidFill>
              <a:srgbClr val="002060"/>
            </a:solidFill>
            <a:prstDash val="dashDot"/>
            <a:extLst>
              <a:ext uri="{C807C97D-BFC1-408E-A445-0C87EB9F89A2}">
                <ask:lineSketchStyleProps xmlns:ask="http://schemas.microsoft.com/office/drawing/2018/sketchyshapes" sd="852854689">
                  <a:custGeom>
                    <a:avLst/>
                    <a:gdLst>
                      <a:gd name="connsiteX0" fmla="*/ 0 w 6089650"/>
                      <a:gd name="connsiteY0" fmla="*/ 1166557 h 2387600"/>
                      <a:gd name="connsiteX1" fmla="*/ 848233 w 6089650"/>
                      <a:gd name="connsiteY1" fmla="*/ 0 h 2387600"/>
                      <a:gd name="connsiteX2" fmla="*/ 5241416 w 6089650"/>
                      <a:gd name="connsiteY2" fmla="*/ 0 h 2387600"/>
                      <a:gd name="connsiteX3" fmla="*/ 6089650 w 6089650"/>
                      <a:gd name="connsiteY3" fmla="*/ 1166557 h 2387600"/>
                      <a:gd name="connsiteX4" fmla="*/ 6089650 w 6089650"/>
                      <a:gd name="connsiteY4" fmla="*/ 1221042 h 2387600"/>
                      <a:gd name="connsiteX5" fmla="*/ 5241416 w 6089650"/>
                      <a:gd name="connsiteY5" fmla="*/ 2387600 h 2387600"/>
                      <a:gd name="connsiteX6" fmla="*/ 848233 w 6089650"/>
                      <a:gd name="connsiteY6" fmla="*/ 2387600 h 2387600"/>
                      <a:gd name="connsiteX7" fmla="*/ 0 w 6089650"/>
                      <a:gd name="connsiteY7" fmla="*/ 1221042 h 2387600"/>
                      <a:gd name="connsiteX8" fmla="*/ 0 w 6089650"/>
                      <a:gd name="connsiteY8" fmla="*/ 1166557 h 2387600"/>
                      <a:gd name="connsiteX0" fmla="*/ 0 w 6089650"/>
                      <a:gd name="connsiteY0" fmla="*/ 1166557 h 2387600"/>
                      <a:gd name="connsiteX1" fmla="*/ 848233 w 6089650"/>
                      <a:gd name="connsiteY1" fmla="*/ 0 h 2387600"/>
                      <a:gd name="connsiteX2" fmla="*/ 5241416 w 6089650"/>
                      <a:gd name="connsiteY2" fmla="*/ 0 h 2387600"/>
                      <a:gd name="connsiteX3" fmla="*/ 6089650 w 6089650"/>
                      <a:gd name="connsiteY3" fmla="*/ 1166557 h 2387600"/>
                      <a:gd name="connsiteX4" fmla="*/ 6089650 w 6089650"/>
                      <a:gd name="connsiteY4" fmla="*/ 1221042 h 2387600"/>
                      <a:gd name="connsiteX5" fmla="*/ 5241416 w 6089650"/>
                      <a:gd name="connsiteY5" fmla="*/ 2387600 h 2387600"/>
                      <a:gd name="connsiteX6" fmla="*/ 848233 w 6089650"/>
                      <a:gd name="connsiteY6" fmla="*/ 2387600 h 2387600"/>
                      <a:gd name="connsiteX7" fmla="*/ 0 w 6089650"/>
                      <a:gd name="connsiteY7" fmla="*/ 1221042 h 2387600"/>
                      <a:gd name="connsiteX8" fmla="*/ 0 w 6089650"/>
                      <a:gd name="connsiteY8" fmla="*/ 1166557 h 238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89650" h="2387600" fill="none" extrusionOk="0">
                        <a:moveTo>
                          <a:pt x="0" y="1166557"/>
                        </a:moveTo>
                        <a:cubicBezTo>
                          <a:pt x="3959" y="643189"/>
                          <a:pt x="442778" y="131777"/>
                          <a:pt x="848233" y="0"/>
                        </a:cubicBezTo>
                        <a:cubicBezTo>
                          <a:pt x="1715172" y="138863"/>
                          <a:pt x="3217961" y="126520"/>
                          <a:pt x="5241416" y="0"/>
                        </a:cubicBezTo>
                        <a:cubicBezTo>
                          <a:pt x="5691892" y="-146464"/>
                          <a:pt x="5936029" y="469571"/>
                          <a:pt x="6089650" y="1166557"/>
                        </a:cubicBezTo>
                        <a:cubicBezTo>
                          <a:pt x="6089634" y="1176158"/>
                          <a:pt x="6087071" y="1204589"/>
                          <a:pt x="6089650" y="1221042"/>
                        </a:cubicBezTo>
                        <a:cubicBezTo>
                          <a:pt x="6104277" y="1772175"/>
                          <a:pt x="5689455" y="2362071"/>
                          <a:pt x="5241416" y="2387600"/>
                        </a:cubicBezTo>
                        <a:cubicBezTo>
                          <a:pt x="3148150" y="2458769"/>
                          <a:pt x="1300416" y="2281528"/>
                          <a:pt x="848233" y="2387600"/>
                        </a:cubicBezTo>
                        <a:cubicBezTo>
                          <a:pt x="463825" y="2375686"/>
                          <a:pt x="-136092" y="1894558"/>
                          <a:pt x="0" y="1221042"/>
                        </a:cubicBezTo>
                        <a:cubicBezTo>
                          <a:pt x="-1436" y="1204831"/>
                          <a:pt x="-2456" y="1174009"/>
                          <a:pt x="0" y="1166557"/>
                        </a:cubicBezTo>
                        <a:close/>
                      </a:path>
                      <a:path w="6089650" h="2387600" stroke="0" extrusionOk="0">
                        <a:moveTo>
                          <a:pt x="0" y="1166557"/>
                        </a:moveTo>
                        <a:cubicBezTo>
                          <a:pt x="-24074" y="595906"/>
                          <a:pt x="411397" y="31348"/>
                          <a:pt x="848233" y="0"/>
                        </a:cubicBezTo>
                        <a:cubicBezTo>
                          <a:pt x="1531908" y="97586"/>
                          <a:pt x="4580703" y="-154183"/>
                          <a:pt x="5241416" y="0"/>
                        </a:cubicBezTo>
                        <a:cubicBezTo>
                          <a:pt x="5577696" y="-13807"/>
                          <a:pt x="6244712" y="442948"/>
                          <a:pt x="6089650" y="1166557"/>
                        </a:cubicBezTo>
                        <a:cubicBezTo>
                          <a:pt x="6089872" y="1191883"/>
                          <a:pt x="6088145" y="1210403"/>
                          <a:pt x="6089650" y="1221042"/>
                        </a:cubicBezTo>
                        <a:cubicBezTo>
                          <a:pt x="6072244" y="1868398"/>
                          <a:pt x="5619137" y="2361045"/>
                          <a:pt x="5241416" y="2387600"/>
                        </a:cubicBezTo>
                        <a:cubicBezTo>
                          <a:pt x="4613288" y="1933675"/>
                          <a:pt x="1809289" y="2547346"/>
                          <a:pt x="848233" y="2387600"/>
                        </a:cubicBezTo>
                        <a:cubicBezTo>
                          <a:pt x="389081" y="2461897"/>
                          <a:pt x="-28368" y="1836507"/>
                          <a:pt x="0" y="1221042"/>
                        </a:cubicBezTo>
                        <a:cubicBezTo>
                          <a:pt x="-3234" y="1202858"/>
                          <a:pt x="-3332" y="1174870"/>
                          <a:pt x="0" y="1166557"/>
                        </a:cubicBezTo>
                        <a:close/>
                      </a:path>
                      <a:path w="6089650" h="2387600" fill="none" stroke="0" extrusionOk="0">
                        <a:moveTo>
                          <a:pt x="0" y="1166557"/>
                        </a:moveTo>
                        <a:cubicBezTo>
                          <a:pt x="84692" y="595328"/>
                          <a:pt x="432467" y="119084"/>
                          <a:pt x="848233" y="0"/>
                        </a:cubicBezTo>
                        <a:cubicBezTo>
                          <a:pt x="2085461" y="253978"/>
                          <a:pt x="3103557" y="233647"/>
                          <a:pt x="5241416" y="0"/>
                        </a:cubicBezTo>
                        <a:cubicBezTo>
                          <a:pt x="5689675" y="-91612"/>
                          <a:pt x="6063832" y="440505"/>
                          <a:pt x="6089650" y="1166557"/>
                        </a:cubicBezTo>
                        <a:cubicBezTo>
                          <a:pt x="6089063" y="1174533"/>
                          <a:pt x="6089619" y="1201809"/>
                          <a:pt x="6089650" y="1221042"/>
                        </a:cubicBezTo>
                        <a:cubicBezTo>
                          <a:pt x="6047363" y="1814960"/>
                          <a:pt x="5694838" y="2376530"/>
                          <a:pt x="5241416" y="2387600"/>
                        </a:cubicBezTo>
                        <a:cubicBezTo>
                          <a:pt x="3079204" y="2370303"/>
                          <a:pt x="1285434" y="2253790"/>
                          <a:pt x="848233" y="2387600"/>
                        </a:cubicBezTo>
                        <a:cubicBezTo>
                          <a:pt x="334091" y="2358068"/>
                          <a:pt x="-70990" y="1855946"/>
                          <a:pt x="0" y="1221042"/>
                        </a:cubicBezTo>
                        <a:cubicBezTo>
                          <a:pt x="-1938" y="1206151"/>
                          <a:pt x="-3286" y="1174907"/>
                          <a:pt x="0" y="1166557"/>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r>
              <a:rPr lang="vi-VN" sz="3600" b="1" dirty="0">
                <a:solidFill>
                  <a:srgbClr val="FF0000"/>
                </a:solidFill>
                <a:latin typeface="Calibri" panose="020F0502020204030204" pitchFamily="34" charset="0"/>
                <a:cs typeface="Calibri" panose="020F0502020204030204" pitchFamily="34" charset="0"/>
              </a:rPr>
              <a:t>Dâng hương đài tưởng niệm các anh hùng liệt sĩ</a:t>
            </a:r>
            <a:r>
              <a:rPr lang="en-US" sz="3600" b="1" dirty="0">
                <a:solidFill>
                  <a:srgbClr val="FF0000"/>
                </a:solidFill>
                <a:latin typeface="Calibri" panose="020F0502020204030204" pitchFamily="34" charset="0"/>
                <a:cs typeface="Calibri" panose="020F0502020204030204" pitchFamily="34" charset="0"/>
              </a:rPr>
              <a:t>.</a:t>
            </a:r>
          </a:p>
        </p:txBody>
      </p:sp>
      <p:sp>
        <p:nvSpPr>
          <p:cNvPr id="9" name="TextBox 8">
            <a:extLst>
              <a:ext uri="{FF2B5EF4-FFF2-40B4-BE49-F238E27FC236}">
                <a16:creationId xmlns:a16="http://schemas.microsoft.com/office/drawing/2014/main" id="{2D321A08-FB13-C143-1156-95B5C2B4A1D3}"/>
              </a:ext>
            </a:extLst>
          </p:cNvPr>
          <p:cNvSpPr txBox="1"/>
          <p:nvPr/>
        </p:nvSpPr>
        <p:spPr>
          <a:xfrm>
            <a:off x="1800225" y="787401"/>
            <a:ext cx="8782049" cy="954107"/>
          </a:xfrm>
          <a:prstGeom prst="rect">
            <a:avLst/>
          </a:prstGeom>
          <a:noFill/>
        </p:spPr>
        <p:txBody>
          <a:bodyPr wrap="square" rtlCol="0">
            <a:spAutoFit/>
          </a:bodyPr>
          <a:lstStyle/>
          <a:p>
            <a:pPr algn="ctr" defTabSz="609630"/>
            <a:r>
              <a:rPr lang="en-US" sz="2800" b="1" dirty="0">
                <a:solidFill>
                  <a:prstClr val="black"/>
                </a:solidFill>
                <a:latin typeface="Calibri" panose="020F0502020204030204" pitchFamily="34" charset="0"/>
                <a:cs typeface="Calibri" panose="020F0502020204030204" pitchFamily="34" charset="0"/>
              </a:rPr>
              <a:t>N</a:t>
            </a:r>
            <a:r>
              <a:rPr lang="vi-VN" sz="2800" b="1" dirty="0">
                <a:solidFill>
                  <a:prstClr val="black"/>
                </a:solidFill>
                <a:latin typeface="Calibri" panose="020F0502020204030204" pitchFamily="34" charset="0"/>
                <a:cs typeface="Calibri" panose="020F0502020204030204" pitchFamily="34" charset="0"/>
              </a:rPr>
              <a:t>êu những việc làm của các bạn trong tranh thể hiện lòng biết ơn những người có công với quê hương, đất nước</a:t>
            </a:r>
            <a:endParaRPr lang="en-US" sz="2800" b="1" dirty="0">
              <a:solidFill>
                <a:prstClr val="black"/>
              </a:solidFill>
              <a:latin typeface="Calibri" panose="020F0502020204030204" pitchFamily="34" charset="0"/>
              <a:cs typeface="Calibri" panose="020F0502020204030204" pitchFamily="34" charset="0"/>
            </a:endParaRPr>
          </a:p>
        </p:txBody>
      </p:sp>
      <p:sp>
        <p:nvSpPr>
          <p:cNvPr id="10" name="Arrow: Left 9">
            <a:hlinkClick r:id="rId6" action="ppaction://hlinksldjump"/>
            <a:extLst>
              <a:ext uri="{FF2B5EF4-FFF2-40B4-BE49-F238E27FC236}">
                <a16:creationId xmlns:a16="http://schemas.microsoft.com/office/drawing/2014/main" id="{30B8D49C-1556-92B7-C933-E7F3FC67E530}"/>
              </a:ext>
            </a:extLst>
          </p:cNvPr>
          <p:cNvSpPr/>
          <p:nvPr/>
        </p:nvSpPr>
        <p:spPr>
          <a:xfrm>
            <a:off x="190500" y="5619750"/>
            <a:ext cx="1352550" cy="657225"/>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solidFill>
                  <a:srgbClr val="002060"/>
                </a:solidFill>
                <a:latin typeface="Calibri" panose="020F0502020204030204" pitchFamily="34" charset="0"/>
                <a:cs typeface="Calibri" panose="020F0502020204030204" pitchFamily="34" charset="0"/>
              </a:rPr>
              <a:t>Trở</a:t>
            </a:r>
            <a:r>
              <a:rPr lang="en-US" dirty="0">
                <a:solidFill>
                  <a:srgbClr val="002060"/>
                </a:solidFill>
                <a:latin typeface="Calibri" panose="020F0502020204030204" pitchFamily="34" charset="0"/>
                <a:cs typeface="Calibri" panose="020F0502020204030204" pitchFamily="34" charset="0"/>
              </a:rPr>
              <a:t> </a:t>
            </a:r>
            <a:r>
              <a:rPr lang="en-US" dirty="0" err="1">
                <a:solidFill>
                  <a:srgbClr val="002060"/>
                </a:solidFill>
                <a:latin typeface="Calibri" panose="020F0502020204030204" pitchFamily="34" charset="0"/>
                <a:cs typeface="Calibri" panose="020F0502020204030204" pitchFamily="34" charset="0"/>
              </a:rPr>
              <a:t>về</a:t>
            </a:r>
            <a:endParaRPr lang="en-US" dirty="0">
              <a:solidFill>
                <a:srgbClr val="002060"/>
              </a:solidFill>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25EC253B-31F6-FEC9-7839-2C6CF0678351}"/>
              </a:ext>
            </a:extLst>
          </p:cNvPr>
          <p:cNvPicPr>
            <a:picLocks noChangeAspect="1"/>
          </p:cNvPicPr>
          <p:nvPr/>
        </p:nvPicPr>
        <p:blipFill>
          <a:blip r:embed="rId7"/>
          <a:stretch>
            <a:fillRect/>
          </a:stretch>
        </p:blipFill>
        <p:spPr>
          <a:xfrm>
            <a:off x="180975" y="2357437"/>
            <a:ext cx="4067175" cy="3267075"/>
          </a:xfrm>
          <a:prstGeom prst="rect">
            <a:avLst/>
          </a:prstGeom>
        </p:spPr>
      </p:pic>
    </p:spTree>
    <p:extLst>
      <p:ext uri="{BB962C8B-B14F-4D97-AF65-F5344CB8AC3E}">
        <p14:creationId xmlns:p14="http://schemas.microsoft.com/office/powerpoint/2010/main" val="2985249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E91EACF-01E9-BB93-7ABD-030092549D58}"/>
              </a:ext>
            </a:extLst>
          </p:cNvPr>
          <p:cNvGrpSpPr/>
          <p:nvPr/>
        </p:nvGrpSpPr>
        <p:grpSpPr>
          <a:xfrm>
            <a:off x="1676400" y="-177800"/>
            <a:ext cx="9194800" cy="2446713"/>
            <a:chOff x="2286000" y="1028700"/>
            <a:chExt cx="13792200" cy="3670069"/>
          </a:xfrm>
        </p:grpSpPr>
        <p:cxnSp>
          <p:nvCxnSpPr>
            <p:cNvPr id="3" name="Straight Connector 2">
              <a:extLst>
                <a:ext uri="{FF2B5EF4-FFF2-40B4-BE49-F238E27FC236}">
                  <a16:creationId xmlns:a16="http://schemas.microsoft.com/office/drawing/2014/main" id="{B2B3A5BD-6041-E0A2-5DFE-E06C4AD53F44}"/>
                </a:ext>
              </a:extLst>
            </p:cNvPr>
            <p:cNvCxnSpPr/>
            <p:nvPr/>
          </p:nvCxnSpPr>
          <p:spPr>
            <a:xfrm>
              <a:off x="4038600" y="1028700"/>
              <a:ext cx="0" cy="121920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D484842-EC20-2B18-B068-0AC2A0016F4B}"/>
                </a:ext>
              </a:extLst>
            </p:cNvPr>
            <p:cNvCxnSpPr/>
            <p:nvPr/>
          </p:nvCxnSpPr>
          <p:spPr>
            <a:xfrm>
              <a:off x="13563600" y="1028700"/>
              <a:ext cx="0" cy="121920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2" name="Freeform 4">
              <a:extLst>
                <a:ext uri="{FF2B5EF4-FFF2-40B4-BE49-F238E27FC236}">
                  <a16:creationId xmlns:a16="http://schemas.microsoft.com/office/drawing/2014/main" id="{A2417CAE-AAB2-70A1-0EA8-DD22D3B5FA49}"/>
                </a:ext>
              </a:extLst>
            </p:cNvPr>
            <p:cNvSpPr/>
            <p:nvPr/>
          </p:nvSpPr>
          <p:spPr>
            <a:xfrm>
              <a:off x="2286000" y="2171700"/>
              <a:ext cx="13792200" cy="2527069"/>
            </a:xfrm>
            <a:custGeom>
              <a:avLst/>
              <a:gdLst/>
              <a:ahLst/>
              <a:cxnLst/>
              <a:rect l="l" t="t" r="r" b="b"/>
              <a:pathLst>
                <a:path w="7315200" h="2527069">
                  <a:moveTo>
                    <a:pt x="0" y="0"/>
                  </a:moveTo>
                  <a:lnTo>
                    <a:pt x="7315200" y="0"/>
                  </a:lnTo>
                  <a:lnTo>
                    <a:pt x="7315200" y="2527069"/>
                  </a:lnTo>
                  <a:lnTo>
                    <a:pt x="0" y="252706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13" name="Rectangle: Rounded Corners 4">
            <a:extLst>
              <a:ext uri="{FF2B5EF4-FFF2-40B4-BE49-F238E27FC236}">
                <a16:creationId xmlns:a16="http://schemas.microsoft.com/office/drawing/2014/main" id="{CAAC56B4-05C3-0E07-82EF-E4B8AE6D06C2}"/>
              </a:ext>
            </a:extLst>
          </p:cNvPr>
          <p:cNvSpPr/>
          <p:nvPr/>
        </p:nvSpPr>
        <p:spPr>
          <a:xfrm>
            <a:off x="5476875" y="2794000"/>
            <a:ext cx="6089650" cy="2387600"/>
          </a:xfrm>
          <a:custGeom>
            <a:avLst/>
            <a:gdLst>
              <a:gd name="connsiteX0" fmla="*/ 0 w 6089650"/>
              <a:gd name="connsiteY0" fmla="*/ 1166557 h 2387600"/>
              <a:gd name="connsiteX1" fmla="*/ 848233 w 6089650"/>
              <a:gd name="connsiteY1" fmla="*/ 0 h 2387600"/>
              <a:gd name="connsiteX2" fmla="*/ 5241416 w 6089650"/>
              <a:gd name="connsiteY2" fmla="*/ 0 h 2387600"/>
              <a:gd name="connsiteX3" fmla="*/ 6089650 w 6089650"/>
              <a:gd name="connsiteY3" fmla="*/ 1166557 h 2387600"/>
              <a:gd name="connsiteX4" fmla="*/ 6089650 w 6089650"/>
              <a:gd name="connsiteY4" fmla="*/ 1221042 h 2387600"/>
              <a:gd name="connsiteX5" fmla="*/ 5241416 w 6089650"/>
              <a:gd name="connsiteY5" fmla="*/ 2387600 h 2387600"/>
              <a:gd name="connsiteX6" fmla="*/ 848233 w 6089650"/>
              <a:gd name="connsiteY6" fmla="*/ 2387600 h 2387600"/>
              <a:gd name="connsiteX7" fmla="*/ 0 w 6089650"/>
              <a:gd name="connsiteY7" fmla="*/ 1221042 h 2387600"/>
              <a:gd name="connsiteX8" fmla="*/ 0 w 6089650"/>
              <a:gd name="connsiteY8" fmla="*/ 1166557 h 2387600"/>
              <a:gd name="connsiteX0" fmla="*/ 0 w 6089650"/>
              <a:gd name="connsiteY0" fmla="*/ 1166557 h 2387600"/>
              <a:gd name="connsiteX1" fmla="*/ 848233 w 6089650"/>
              <a:gd name="connsiteY1" fmla="*/ 0 h 2387600"/>
              <a:gd name="connsiteX2" fmla="*/ 5241416 w 6089650"/>
              <a:gd name="connsiteY2" fmla="*/ 0 h 2387600"/>
              <a:gd name="connsiteX3" fmla="*/ 6089650 w 6089650"/>
              <a:gd name="connsiteY3" fmla="*/ 1166557 h 2387600"/>
              <a:gd name="connsiteX4" fmla="*/ 6089650 w 6089650"/>
              <a:gd name="connsiteY4" fmla="*/ 1221042 h 2387600"/>
              <a:gd name="connsiteX5" fmla="*/ 5241416 w 6089650"/>
              <a:gd name="connsiteY5" fmla="*/ 2387600 h 2387600"/>
              <a:gd name="connsiteX6" fmla="*/ 848233 w 6089650"/>
              <a:gd name="connsiteY6" fmla="*/ 2387600 h 2387600"/>
              <a:gd name="connsiteX7" fmla="*/ 0 w 6089650"/>
              <a:gd name="connsiteY7" fmla="*/ 1221042 h 2387600"/>
              <a:gd name="connsiteX8" fmla="*/ 0 w 6089650"/>
              <a:gd name="connsiteY8" fmla="*/ 1166557 h 2387600"/>
              <a:gd name="connsiteX0" fmla="*/ 0 w 6089650"/>
              <a:gd name="connsiteY0" fmla="*/ 1166557 h 2387600"/>
              <a:gd name="connsiteX1" fmla="*/ 848233 w 6089650"/>
              <a:gd name="connsiteY1" fmla="*/ 0 h 2387600"/>
              <a:gd name="connsiteX2" fmla="*/ 5241416 w 6089650"/>
              <a:gd name="connsiteY2" fmla="*/ 0 h 2387600"/>
              <a:gd name="connsiteX3" fmla="*/ 6089650 w 6089650"/>
              <a:gd name="connsiteY3" fmla="*/ 1166557 h 2387600"/>
              <a:gd name="connsiteX4" fmla="*/ 6089650 w 6089650"/>
              <a:gd name="connsiteY4" fmla="*/ 1221042 h 2387600"/>
              <a:gd name="connsiteX5" fmla="*/ 5241416 w 6089650"/>
              <a:gd name="connsiteY5" fmla="*/ 2387600 h 2387600"/>
              <a:gd name="connsiteX6" fmla="*/ 848233 w 6089650"/>
              <a:gd name="connsiteY6" fmla="*/ 2387600 h 2387600"/>
              <a:gd name="connsiteX7" fmla="*/ 0 w 6089650"/>
              <a:gd name="connsiteY7" fmla="*/ 1221042 h 2387600"/>
              <a:gd name="connsiteX8" fmla="*/ 0 w 6089650"/>
              <a:gd name="connsiteY8" fmla="*/ 1166557 h 238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89650" h="2387600" fill="none" extrusionOk="0">
                <a:moveTo>
                  <a:pt x="0" y="1166557"/>
                </a:moveTo>
                <a:cubicBezTo>
                  <a:pt x="5040" y="672460"/>
                  <a:pt x="462356" y="164635"/>
                  <a:pt x="848233" y="0"/>
                </a:cubicBezTo>
                <a:cubicBezTo>
                  <a:pt x="1679253" y="140995"/>
                  <a:pt x="3242921" y="182143"/>
                  <a:pt x="5241416" y="0"/>
                </a:cubicBezTo>
                <a:cubicBezTo>
                  <a:pt x="5685110" y="-193149"/>
                  <a:pt x="5855312" y="445156"/>
                  <a:pt x="6089650" y="1166557"/>
                </a:cubicBezTo>
                <a:cubicBezTo>
                  <a:pt x="6090669" y="1176850"/>
                  <a:pt x="6085781" y="1207134"/>
                  <a:pt x="6089650" y="1221042"/>
                </a:cubicBezTo>
                <a:cubicBezTo>
                  <a:pt x="6121045" y="1687075"/>
                  <a:pt x="5664576" y="2334182"/>
                  <a:pt x="5241416" y="2387600"/>
                </a:cubicBezTo>
                <a:cubicBezTo>
                  <a:pt x="3169042" y="2466224"/>
                  <a:pt x="1303530" y="2320762"/>
                  <a:pt x="848233" y="2387600"/>
                </a:cubicBezTo>
                <a:cubicBezTo>
                  <a:pt x="506901" y="2370816"/>
                  <a:pt x="-229515" y="1913032"/>
                  <a:pt x="0" y="1221042"/>
                </a:cubicBezTo>
                <a:cubicBezTo>
                  <a:pt x="-1245" y="1204475"/>
                  <a:pt x="-2876" y="1172925"/>
                  <a:pt x="0" y="1166557"/>
                </a:cubicBezTo>
                <a:close/>
              </a:path>
              <a:path w="6089650" h="2387600" stroke="0" extrusionOk="0">
                <a:moveTo>
                  <a:pt x="0" y="1166557"/>
                </a:moveTo>
                <a:cubicBezTo>
                  <a:pt x="-45834" y="648022"/>
                  <a:pt x="405399" y="-29184"/>
                  <a:pt x="848233" y="0"/>
                </a:cubicBezTo>
                <a:cubicBezTo>
                  <a:pt x="1536510" y="46367"/>
                  <a:pt x="4628758" y="-88676"/>
                  <a:pt x="5241416" y="0"/>
                </a:cubicBezTo>
                <a:cubicBezTo>
                  <a:pt x="5482176" y="-4172"/>
                  <a:pt x="6374420" y="470948"/>
                  <a:pt x="6089650" y="1166557"/>
                </a:cubicBezTo>
                <a:cubicBezTo>
                  <a:pt x="6091965" y="1191631"/>
                  <a:pt x="6090026" y="1210802"/>
                  <a:pt x="6089650" y="1221042"/>
                </a:cubicBezTo>
                <a:cubicBezTo>
                  <a:pt x="6076311" y="1853965"/>
                  <a:pt x="5574660" y="2336413"/>
                  <a:pt x="5241416" y="2387600"/>
                </a:cubicBezTo>
                <a:cubicBezTo>
                  <a:pt x="4614542" y="1920684"/>
                  <a:pt x="1786809" y="2701961"/>
                  <a:pt x="848233" y="2387600"/>
                </a:cubicBezTo>
                <a:cubicBezTo>
                  <a:pt x="406794" y="2512914"/>
                  <a:pt x="-43462" y="1763673"/>
                  <a:pt x="0" y="1221042"/>
                </a:cubicBezTo>
                <a:cubicBezTo>
                  <a:pt x="-3150" y="1201684"/>
                  <a:pt x="-3287" y="1174162"/>
                  <a:pt x="0" y="1166557"/>
                </a:cubicBezTo>
                <a:close/>
              </a:path>
              <a:path w="6089650" h="2387600" fill="none" stroke="0" extrusionOk="0">
                <a:moveTo>
                  <a:pt x="0" y="1166557"/>
                </a:moveTo>
                <a:cubicBezTo>
                  <a:pt x="113217" y="580331"/>
                  <a:pt x="494740" y="65852"/>
                  <a:pt x="848233" y="0"/>
                </a:cubicBezTo>
                <a:cubicBezTo>
                  <a:pt x="2181464" y="371323"/>
                  <a:pt x="2966485" y="327959"/>
                  <a:pt x="5241416" y="0"/>
                </a:cubicBezTo>
                <a:cubicBezTo>
                  <a:pt x="5695658" y="-113905"/>
                  <a:pt x="6066811" y="425912"/>
                  <a:pt x="6089650" y="1166557"/>
                </a:cubicBezTo>
                <a:cubicBezTo>
                  <a:pt x="6087942" y="1175933"/>
                  <a:pt x="6091970" y="1203408"/>
                  <a:pt x="6089650" y="1221042"/>
                </a:cubicBezTo>
                <a:cubicBezTo>
                  <a:pt x="6092845" y="1822396"/>
                  <a:pt x="5674684" y="2350290"/>
                  <a:pt x="5241416" y="2387600"/>
                </a:cubicBezTo>
                <a:cubicBezTo>
                  <a:pt x="3129780" y="2327882"/>
                  <a:pt x="1223189" y="2221033"/>
                  <a:pt x="848233" y="2387600"/>
                </a:cubicBezTo>
                <a:cubicBezTo>
                  <a:pt x="269334" y="2308214"/>
                  <a:pt x="-95086" y="1749086"/>
                  <a:pt x="0" y="1221042"/>
                </a:cubicBezTo>
                <a:cubicBezTo>
                  <a:pt x="-2804" y="1206482"/>
                  <a:pt x="-3560" y="1174018"/>
                  <a:pt x="0" y="1166557"/>
                </a:cubicBezTo>
                <a:close/>
              </a:path>
              <a:path w="6089650" h="2387600" fill="none" stroke="0" extrusionOk="0">
                <a:moveTo>
                  <a:pt x="0" y="1166557"/>
                </a:moveTo>
                <a:cubicBezTo>
                  <a:pt x="43699" y="654021"/>
                  <a:pt x="468994" y="186397"/>
                  <a:pt x="848233" y="0"/>
                </a:cubicBezTo>
                <a:cubicBezTo>
                  <a:pt x="1839991" y="222705"/>
                  <a:pt x="3139392" y="218938"/>
                  <a:pt x="5241416" y="0"/>
                </a:cubicBezTo>
                <a:cubicBezTo>
                  <a:pt x="5599779" y="-216668"/>
                  <a:pt x="5989741" y="361285"/>
                  <a:pt x="6089650" y="1166557"/>
                </a:cubicBezTo>
                <a:cubicBezTo>
                  <a:pt x="6091426" y="1174635"/>
                  <a:pt x="6087670" y="1204158"/>
                  <a:pt x="6089650" y="1221042"/>
                </a:cubicBezTo>
                <a:cubicBezTo>
                  <a:pt x="6080561" y="1780767"/>
                  <a:pt x="5680415" y="2360592"/>
                  <a:pt x="5241416" y="2387600"/>
                </a:cubicBezTo>
                <a:cubicBezTo>
                  <a:pt x="3137773" y="2416633"/>
                  <a:pt x="1231022" y="2317516"/>
                  <a:pt x="848233" y="2387600"/>
                </a:cubicBezTo>
                <a:cubicBezTo>
                  <a:pt x="364845" y="2355695"/>
                  <a:pt x="-172051" y="1878267"/>
                  <a:pt x="0" y="1221042"/>
                </a:cubicBezTo>
                <a:cubicBezTo>
                  <a:pt x="-1598" y="1205415"/>
                  <a:pt x="-3742" y="1174486"/>
                  <a:pt x="0" y="1166557"/>
                </a:cubicBezTo>
                <a:close/>
              </a:path>
            </a:pathLst>
          </a:custGeom>
          <a:solidFill>
            <a:schemeClr val="accent6">
              <a:lumMod val="20000"/>
              <a:lumOff val="80000"/>
            </a:schemeClr>
          </a:solidFill>
          <a:ln w="76200">
            <a:solidFill>
              <a:srgbClr val="002060"/>
            </a:solidFill>
            <a:prstDash val="dashDot"/>
            <a:extLst>
              <a:ext uri="{C807C97D-BFC1-408E-A445-0C87EB9F89A2}">
                <ask:lineSketchStyleProps xmlns:ask="http://schemas.microsoft.com/office/drawing/2018/sketchyshapes" sd="852854689">
                  <a:custGeom>
                    <a:avLst/>
                    <a:gdLst>
                      <a:gd name="connsiteX0" fmla="*/ 0 w 6089650"/>
                      <a:gd name="connsiteY0" fmla="*/ 1166557 h 2387600"/>
                      <a:gd name="connsiteX1" fmla="*/ 848233 w 6089650"/>
                      <a:gd name="connsiteY1" fmla="*/ 0 h 2387600"/>
                      <a:gd name="connsiteX2" fmla="*/ 5241416 w 6089650"/>
                      <a:gd name="connsiteY2" fmla="*/ 0 h 2387600"/>
                      <a:gd name="connsiteX3" fmla="*/ 6089650 w 6089650"/>
                      <a:gd name="connsiteY3" fmla="*/ 1166557 h 2387600"/>
                      <a:gd name="connsiteX4" fmla="*/ 6089650 w 6089650"/>
                      <a:gd name="connsiteY4" fmla="*/ 1221042 h 2387600"/>
                      <a:gd name="connsiteX5" fmla="*/ 5241416 w 6089650"/>
                      <a:gd name="connsiteY5" fmla="*/ 2387600 h 2387600"/>
                      <a:gd name="connsiteX6" fmla="*/ 848233 w 6089650"/>
                      <a:gd name="connsiteY6" fmla="*/ 2387600 h 2387600"/>
                      <a:gd name="connsiteX7" fmla="*/ 0 w 6089650"/>
                      <a:gd name="connsiteY7" fmla="*/ 1221042 h 2387600"/>
                      <a:gd name="connsiteX8" fmla="*/ 0 w 6089650"/>
                      <a:gd name="connsiteY8" fmla="*/ 1166557 h 2387600"/>
                      <a:gd name="connsiteX0" fmla="*/ 0 w 6089650"/>
                      <a:gd name="connsiteY0" fmla="*/ 1166557 h 2387600"/>
                      <a:gd name="connsiteX1" fmla="*/ 848233 w 6089650"/>
                      <a:gd name="connsiteY1" fmla="*/ 0 h 2387600"/>
                      <a:gd name="connsiteX2" fmla="*/ 5241416 w 6089650"/>
                      <a:gd name="connsiteY2" fmla="*/ 0 h 2387600"/>
                      <a:gd name="connsiteX3" fmla="*/ 6089650 w 6089650"/>
                      <a:gd name="connsiteY3" fmla="*/ 1166557 h 2387600"/>
                      <a:gd name="connsiteX4" fmla="*/ 6089650 w 6089650"/>
                      <a:gd name="connsiteY4" fmla="*/ 1221042 h 2387600"/>
                      <a:gd name="connsiteX5" fmla="*/ 5241416 w 6089650"/>
                      <a:gd name="connsiteY5" fmla="*/ 2387600 h 2387600"/>
                      <a:gd name="connsiteX6" fmla="*/ 848233 w 6089650"/>
                      <a:gd name="connsiteY6" fmla="*/ 2387600 h 2387600"/>
                      <a:gd name="connsiteX7" fmla="*/ 0 w 6089650"/>
                      <a:gd name="connsiteY7" fmla="*/ 1221042 h 2387600"/>
                      <a:gd name="connsiteX8" fmla="*/ 0 w 6089650"/>
                      <a:gd name="connsiteY8" fmla="*/ 1166557 h 238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89650" h="2387600" fill="none" extrusionOk="0">
                        <a:moveTo>
                          <a:pt x="0" y="1166557"/>
                        </a:moveTo>
                        <a:cubicBezTo>
                          <a:pt x="3959" y="643189"/>
                          <a:pt x="442778" y="131777"/>
                          <a:pt x="848233" y="0"/>
                        </a:cubicBezTo>
                        <a:cubicBezTo>
                          <a:pt x="1715172" y="138863"/>
                          <a:pt x="3217961" y="126520"/>
                          <a:pt x="5241416" y="0"/>
                        </a:cubicBezTo>
                        <a:cubicBezTo>
                          <a:pt x="5691892" y="-146464"/>
                          <a:pt x="5936029" y="469571"/>
                          <a:pt x="6089650" y="1166557"/>
                        </a:cubicBezTo>
                        <a:cubicBezTo>
                          <a:pt x="6089634" y="1176158"/>
                          <a:pt x="6087071" y="1204589"/>
                          <a:pt x="6089650" y="1221042"/>
                        </a:cubicBezTo>
                        <a:cubicBezTo>
                          <a:pt x="6104277" y="1772175"/>
                          <a:pt x="5689455" y="2362071"/>
                          <a:pt x="5241416" y="2387600"/>
                        </a:cubicBezTo>
                        <a:cubicBezTo>
                          <a:pt x="3148150" y="2458769"/>
                          <a:pt x="1300416" y="2281528"/>
                          <a:pt x="848233" y="2387600"/>
                        </a:cubicBezTo>
                        <a:cubicBezTo>
                          <a:pt x="463825" y="2375686"/>
                          <a:pt x="-136092" y="1894558"/>
                          <a:pt x="0" y="1221042"/>
                        </a:cubicBezTo>
                        <a:cubicBezTo>
                          <a:pt x="-1436" y="1204831"/>
                          <a:pt x="-2456" y="1174009"/>
                          <a:pt x="0" y="1166557"/>
                        </a:cubicBezTo>
                        <a:close/>
                      </a:path>
                      <a:path w="6089650" h="2387600" stroke="0" extrusionOk="0">
                        <a:moveTo>
                          <a:pt x="0" y="1166557"/>
                        </a:moveTo>
                        <a:cubicBezTo>
                          <a:pt x="-24074" y="595906"/>
                          <a:pt x="411397" y="31348"/>
                          <a:pt x="848233" y="0"/>
                        </a:cubicBezTo>
                        <a:cubicBezTo>
                          <a:pt x="1531908" y="97586"/>
                          <a:pt x="4580703" y="-154183"/>
                          <a:pt x="5241416" y="0"/>
                        </a:cubicBezTo>
                        <a:cubicBezTo>
                          <a:pt x="5577696" y="-13807"/>
                          <a:pt x="6244712" y="442948"/>
                          <a:pt x="6089650" y="1166557"/>
                        </a:cubicBezTo>
                        <a:cubicBezTo>
                          <a:pt x="6089872" y="1191883"/>
                          <a:pt x="6088145" y="1210403"/>
                          <a:pt x="6089650" y="1221042"/>
                        </a:cubicBezTo>
                        <a:cubicBezTo>
                          <a:pt x="6072244" y="1868398"/>
                          <a:pt x="5619137" y="2361045"/>
                          <a:pt x="5241416" y="2387600"/>
                        </a:cubicBezTo>
                        <a:cubicBezTo>
                          <a:pt x="4613288" y="1933675"/>
                          <a:pt x="1809289" y="2547346"/>
                          <a:pt x="848233" y="2387600"/>
                        </a:cubicBezTo>
                        <a:cubicBezTo>
                          <a:pt x="389081" y="2461897"/>
                          <a:pt x="-28368" y="1836507"/>
                          <a:pt x="0" y="1221042"/>
                        </a:cubicBezTo>
                        <a:cubicBezTo>
                          <a:pt x="-3234" y="1202858"/>
                          <a:pt x="-3332" y="1174870"/>
                          <a:pt x="0" y="1166557"/>
                        </a:cubicBezTo>
                        <a:close/>
                      </a:path>
                      <a:path w="6089650" h="2387600" fill="none" stroke="0" extrusionOk="0">
                        <a:moveTo>
                          <a:pt x="0" y="1166557"/>
                        </a:moveTo>
                        <a:cubicBezTo>
                          <a:pt x="84692" y="595328"/>
                          <a:pt x="432467" y="119084"/>
                          <a:pt x="848233" y="0"/>
                        </a:cubicBezTo>
                        <a:cubicBezTo>
                          <a:pt x="2085461" y="253978"/>
                          <a:pt x="3103557" y="233647"/>
                          <a:pt x="5241416" y="0"/>
                        </a:cubicBezTo>
                        <a:cubicBezTo>
                          <a:pt x="5689675" y="-91612"/>
                          <a:pt x="6063832" y="440505"/>
                          <a:pt x="6089650" y="1166557"/>
                        </a:cubicBezTo>
                        <a:cubicBezTo>
                          <a:pt x="6089063" y="1174533"/>
                          <a:pt x="6089619" y="1201809"/>
                          <a:pt x="6089650" y="1221042"/>
                        </a:cubicBezTo>
                        <a:cubicBezTo>
                          <a:pt x="6047363" y="1814960"/>
                          <a:pt x="5694838" y="2376530"/>
                          <a:pt x="5241416" y="2387600"/>
                        </a:cubicBezTo>
                        <a:cubicBezTo>
                          <a:pt x="3079204" y="2370303"/>
                          <a:pt x="1285434" y="2253790"/>
                          <a:pt x="848233" y="2387600"/>
                        </a:cubicBezTo>
                        <a:cubicBezTo>
                          <a:pt x="334091" y="2358068"/>
                          <a:pt x="-70990" y="1855946"/>
                          <a:pt x="0" y="1221042"/>
                        </a:cubicBezTo>
                        <a:cubicBezTo>
                          <a:pt x="-1938" y="1206151"/>
                          <a:pt x="-3286" y="1174907"/>
                          <a:pt x="0" y="1166557"/>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r>
              <a:rPr lang="vi-VN" sz="3600" b="1" dirty="0">
                <a:solidFill>
                  <a:srgbClr val="FF0000"/>
                </a:solidFill>
                <a:latin typeface="Calibri" panose="020F0502020204030204" pitchFamily="34" charset="0"/>
                <a:cs typeface="Calibri" panose="020F0502020204030204" pitchFamily="34" charset="0"/>
              </a:rPr>
              <a:t>Đọc sách, tài liệu nói về những người mẹ Việt Nam anh hùng</a:t>
            </a:r>
            <a:endParaRPr lang="en-US" sz="3600" b="1" dirty="0">
              <a:solidFill>
                <a:srgbClr val="FF0000"/>
              </a:solidFill>
              <a:latin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22877422-DD8A-37BB-8CD4-D136A27C7359}"/>
              </a:ext>
            </a:extLst>
          </p:cNvPr>
          <p:cNvSpPr txBox="1"/>
          <p:nvPr/>
        </p:nvSpPr>
        <p:spPr>
          <a:xfrm>
            <a:off x="1800225" y="787401"/>
            <a:ext cx="8782049" cy="954107"/>
          </a:xfrm>
          <a:prstGeom prst="rect">
            <a:avLst/>
          </a:prstGeom>
          <a:noFill/>
        </p:spPr>
        <p:txBody>
          <a:bodyPr wrap="square" rtlCol="0">
            <a:spAutoFit/>
          </a:bodyPr>
          <a:lstStyle/>
          <a:p>
            <a:pPr algn="ctr" defTabSz="609630"/>
            <a:r>
              <a:rPr lang="en-US" sz="2800" b="1" dirty="0">
                <a:solidFill>
                  <a:prstClr val="black"/>
                </a:solidFill>
                <a:latin typeface="Calibri" panose="020F0502020204030204" pitchFamily="34" charset="0"/>
                <a:cs typeface="Calibri" panose="020F0502020204030204" pitchFamily="34" charset="0"/>
              </a:rPr>
              <a:t>N</a:t>
            </a:r>
            <a:r>
              <a:rPr lang="vi-VN" sz="2800" b="1" dirty="0">
                <a:solidFill>
                  <a:prstClr val="black"/>
                </a:solidFill>
                <a:latin typeface="Calibri" panose="020F0502020204030204" pitchFamily="34" charset="0"/>
                <a:cs typeface="Calibri" panose="020F0502020204030204" pitchFamily="34" charset="0"/>
              </a:rPr>
              <a:t>êu những việc làm của các bạn trong tranh thể hiện lòng biết ơn những người có công với quê hương, đất nước</a:t>
            </a:r>
            <a:endParaRPr lang="en-US" sz="2800" b="1" dirty="0">
              <a:solidFill>
                <a:prstClr val="black"/>
              </a:solidFill>
              <a:latin typeface="Calibri" panose="020F0502020204030204" pitchFamily="34" charset="0"/>
              <a:cs typeface="Calibri" panose="020F0502020204030204" pitchFamily="34" charset="0"/>
            </a:endParaRPr>
          </a:p>
        </p:txBody>
      </p:sp>
      <p:sp>
        <p:nvSpPr>
          <p:cNvPr id="15" name="Arrow: Left 14">
            <a:hlinkClick r:id="rId6" action="ppaction://hlinksldjump"/>
            <a:extLst>
              <a:ext uri="{FF2B5EF4-FFF2-40B4-BE49-F238E27FC236}">
                <a16:creationId xmlns:a16="http://schemas.microsoft.com/office/drawing/2014/main" id="{83DB8F5A-5DD2-BB85-25AC-E74E7122614F}"/>
              </a:ext>
            </a:extLst>
          </p:cNvPr>
          <p:cNvSpPr/>
          <p:nvPr/>
        </p:nvSpPr>
        <p:spPr>
          <a:xfrm>
            <a:off x="190500" y="5619750"/>
            <a:ext cx="1352550" cy="657225"/>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solidFill>
                  <a:srgbClr val="002060"/>
                </a:solidFill>
                <a:latin typeface="Calibri" panose="020F0502020204030204" pitchFamily="34" charset="0"/>
                <a:cs typeface="Calibri" panose="020F0502020204030204" pitchFamily="34" charset="0"/>
              </a:rPr>
              <a:t>Trở</a:t>
            </a:r>
            <a:r>
              <a:rPr lang="en-US" dirty="0">
                <a:solidFill>
                  <a:srgbClr val="002060"/>
                </a:solidFill>
                <a:latin typeface="Calibri" panose="020F0502020204030204" pitchFamily="34" charset="0"/>
                <a:cs typeface="Calibri" panose="020F0502020204030204" pitchFamily="34" charset="0"/>
              </a:rPr>
              <a:t> </a:t>
            </a:r>
            <a:r>
              <a:rPr lang="en-US" dirty="0" err="1">
                <a:solidFill>
                  <a:srgbClr val="002060"/>
                </a:solidFill>
                <a:latin typeface="Calibri" panose="020F0502020204030204" pitchFamily="34" charset="0"/>
                <a:cs typeface="Calibri" panose="020F0502020204030204" pitchFamily="34" charset="0"/>
              </a:rPr>
              <a:t>về</a:t>
            </a:r>
            <a:endParaRPr lang="en-US" dirty="0">
              <a:solidFill>
                <a:srgbClr val="002060"/>
              </a:solidFill>
              <a:latin typeface="Calibri" panose="020F0502020204030204" pitchFamily="34" charset="0"/>
              <a:cs typeface="Calibri" panose="020F0502020204030204" pitchFamily="34" charset="0"/>
            </a:endParaRPr>
          </a:p>
        </p:txBody>
      </p:sp>
      <p:pic>
        <p:nvPicPr>
          <p:cNvPr id="18" name="Picture 17">
            <a:extLst>
              <a:ext uri="{FF2B5EF4-FFF2-40B4-BE49-F238E27FC236}">
                <a16:creationId xmlns:a16="http://schemas.microsoft.com/office/drawing/2014/main" id="{70025715-B1EB-6710-1A49-2E28268DA9A7}"/>
              </a:ext>
            </a:extLst>
          </p:cNvPr>
          <p:cNvPicPr>
            <a:picLocks noChangeAspect="1"/>
          </p:cNvPicPr>
          <p:nvPr/>
        </p:nvPicPr>
        <p:blipFill>
          <a:blip r:embed="rId7"/>
          <a:stretch>
            <a:fillRect/>
          </a:stretch>
        </p:blipFill>
        <p:spPr>
          <a:xfrm>
            <a:off x="190500" y="2271712"/>
            <a:ext cx="4191000" cy="3343275"/>
          </a:xfrm>
          <a:prstGeom prst="rect">
            <a:avLst/>
          </a:prstGeom>
        </p:spPr>
      </p:pic>
    </p:spTree>
    <p:extLst>
      <p:ext uri="{BB962C8B-B14F-4D97-AF65-F5344CB8AC3E}">
        <p14:creationId xmlns:p14="http://schemas.microsoft.com/office/powerpoint/2010/main" val="3065788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a:srcRect l="16051" t="13178"/>
          <a:stretch/>
        </p:blipFill>
        <p:spPr>
          <a:xfrm>
            <a:off x="0" y="120461"/>
            <a:ext cx="2638237" cy="2178239"/>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49248" t="11066" r="11377" b="12684"/>
          <a:stretch/>
        </p:blipFill>
        <p:spPr>
          <a:xfrm>
            <a:off x="9801597" y="3527826"/>
            <a:ext cx="1727704" cy="3345712"/>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35127" y="1074970"/>
            <a:ext cx="1709709" cy="1709709"/>
          </a:xfrm>
          <a:prstGeom prst="rect">
            <a:avLst/>
          </a:prstGeom>
        </p:spPr>
      </p:pic>
      <p:sp>
        <p:nvSpPr>
          <p:cNvPr id="14" name="矩形 26">
            <a:extLst>
              <a:ext uri="{FF2B5EF4-FFF2-40B4-BE49-F238E27FC236}">
                <a16:creationId xmlns:a16="http://schemas.microsoft.com/office/drawing/2014/main" id="{C3465FEE-B797-4DD0-BA9C-DFD0887F44B9}"/>
              </a:ext>
            </a:extLst>
          </p:cNvPr>
          <p:cNvSpPr/>
          <p:nvPr/>
        </p:nvSpPr>
        <p:spPr>
          <a:xfrm flipV="1">
            <a:off x="2947354" y="5043278"/>
            <a:ext cx="6297293" cy="45719"/>
          </a:xfrm>
          <a:prstGeom prst="rect">
            <a:avLst/>
          </a:prstGeom>
          <a:solidFill>
            <a:srgbClr val="F88F96"/>
          </a:solidFill>
          <a:ln>
            <a:solidFill>
              <a:srgbClr val="F88F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panose="020B0500000000000000" pitchFamily="34" charset="-122"/>
              <a:ea typeface="思源黑体 CN" panose="020B0500000000000000" pitchFamily="34" charset="-122"/>
              <a:cs typeface="+mn-cs"/>
              <a:sym typeface="思源黑体 CN" panose="020B0500000000000000" pitchFamily="34" charset="-122"/>
            </a:endParaRPr>
          </a:p>
        </p:txBody>
      </p:sp>
      <p:pic>
        <p:nvPicPr>
          <p:cNvPr id="2" name="Picture 1">
            <a:extLst>
              <a:ext uri="{FF2B5EF4-FFF2-40B4-BE49-F238E27FC236}">
                <a16:creationId xmlns:a16="http://schemas.microsoft.com/office/drawing/2014/main" id="{1775A53F-8E06-CD82-DC3E-D7B18878B3D4}"/>
              </a:ext>
            </a:extLst>
          </p:cNvPr>
          <p:cNvPicPr>
            <a:picLocks noChangeAspect="1"/>
          </p:cNvPicPr>
          <p:nvPr/>
        </p:nvPicPr>
        <p:blipFill>
          <a:blip r:embed="rId5"/>
          <a:stretch>
            <a:fillRect/>
          </a:stretch>
        </p:blipFill>
        <p:spPr>
          <a:xfrm>
            <a:off x="1885950" y="2485152"/>
            <a:ext cx="8421577" cy="2787236"/>
          </a:xfrm>
          <a:prstGeom prst="rect">
            <a:avLst/>
          </a:prstGeom>
        </p:spPr>
      </p:pic>
      <p:pic>
        <p:nvPicPr>
          <p:cNvPr id="5" name="Picture 4">
            <a:extLst>
              <a:ext uri="{FF2B5EF4-FFF2-40B4-BE49-F238E27FC236}">
                <a16:creationId xmlns:a16="http://schemas.microsoft.com/office/drawing/2014/main" id="{6A96D17E-4422-8A0D-AADF-34426F46349D}"/>
              </a:ext>
            </a:extLst>
          </p:cNvPr>
          <p:cNvPicPr>
            <a:picLocks noChangeAspect="1"/>
          </p:cNvPicPr>
          <p:nvPr/>
        </p:nvPicPr>
        <p:blipFill>
          <a:blip r:embed="rId6"/>
          <a:stretch>
            <a:fillRect/>
          </a:stretch>
        </p:blipFill>
        <p:spPr>
          <a:xfrm>
            <a:off x="4317708" y="1932775"/>
            <a:ext cx="3804234" cy="877900"/>
          </a:xfrm>
          <a:prstGeom prst="rect">
            <a:avLst/>
          </a:prstGeom>
        </p:spPr>
      </p:pic>
      <p:pic>
        <p:nvPicPr>
          <p:cNvPr id="6" name="Picture 5">
            <a:extLst>
              <a:ext uri="{FF2B5EF4-FFF2-40B4-BE49-F238E27FC236}">
                <a16:creationId xmlns:a16="http://schemas.microsoft.com/office/drawing/2014/main" id="{1831698E-07E6-91EC-10A1-9C74231937E1}"/>
              </a:ext>
            </a:extLst>
          </p:cNvPr>
          <p:cNvPicPr>
            <a:picLocks noChangeAspect="1"/>
          </p:cNvPicPr>
          <p:nvPr/>
        </p:nvPicPr>
        <p:blipFill>
          <a:blip r:embed="rId7"/>
          <a:stretch>
            <a:fillRect/>
          </a:stretch>
        </p:blipFill>
        <p:spPr>
          <a:xfrm rot="829047">
            <a:off x="4648081" y="693358"/>
            <a:ext cx="2743438" cy="1432684"/>
          </a:xfrm>
          <a:prstGeom prst="rect">
            <a:avLst/>
          </a:prstGeom>
        </p:spPr>
      </p:pic>
    </p:spTree>
    <p:extLst>
      <p:ext uri="{BB962C8B-B14F-4D97-AF65-F5344CB8AC3E}">
        <p14:creationId xmlns:p14="http://schemas.microsoft.com/office/powerpoint/2010/main" val="14759504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par>
                                <p:cTn id="22" presetID="22" presetClass="entr" presetSubtype="4"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srcRect l="16051" t="13178"/>
          <a:stretch/>
        </p:blipFill>
        <p:spPr>
          <a:xfrm>
            <a:off x="-29029" y="1"/>
            <a:ext cx="1845836" cy="1524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32700" y="1803400"/>
            <a:ext cx="3937000" cy="3937000"/>
          </a:xfrm>
          <a:prstGeom prst="rect">
            <a:avLst/>
          </a:prstGeom>
        </p:spPr>
      </p:pic>
      <p:pic>
        <p:nvPicPr>
          <p:cNvPr id="4" name="Picture 3">
            <a:extLst>
              <a:ext uri="{FF2B5EF4-FFF2-40B4-BE49-F238E27FC236}">
                <a16:creationId xmlns:a16="http://schemas.microsoft.com/office/drawing/2014/main" id="{26CEB27B-6E30-23F8-C599-4938327D64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9592" y="1321029"/>
            <a:ext cx="8315665" cy="6425741"/>
          </a:xfrm>
          <a:prstGeom prst="rect">
            <a:avLst/>
          </a:prstGeom>
        </p:spPr>
      </p:pic>
    </p:spTree>
    <p:extLst>
      <p:ext uri="{BB962C8B-B14F-4D97-AF65-F5344CB8AC3E}">
        <p14:creationId xmlns:p14="http://schemas.microsoft.com/office/powerpoint/2010/main" val="3706841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A736-5254-D577-E529-B9D6A81AC20F}"/>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3B906B35-4EFF-4D1B-BFA8-6B5324AE785B}"/>
              </a:ext>
            </a:extLst>
          </p:cNvPr>
          <p:cNvSpPr>
            <a:spLocks noGrp="1"/>
          </p:cNvSpPr>
          <p:nvPr>
            <p:ph type="subTitle" idx="1"/>
          </p:nvPr>
        </p:nvSpPr>
        <p:spPr/>
        <p:txBody>
          <a:bodyPr/>
          <a:lstStyle/>
          <a:p>
            <a:endParaRPr lang="en-US"/>
          </a:p>
        </p:txBody>
      </p:sp>
      <p:sp>
        <p:nvSpPr>
          <p:cNvPr id="4" name="矩形 62">
            <a:extLst>
              <a:ext uri="{FF2B5EF4-FFF2-40B4-BE49-F238E27FC236}">
                <a16:creationId xmlns:a16="http://schemas.microsoft.com/office/drawing/2014/main" id="{BC1B6FBB-C11D-A65E-7F40-62366ABE7C7A}"/>
              </a:ext>
            </a:extLst>
          </p:cNvPr>
          <p:cNvSpPr/>
          <p:nvPr/>
        </p:nvSpPr>
        <p:spPr>
          <a:xfrm>
            <a:off x="0" y="0"/>
            <a:ext cx="12192000" cy="6858000"/>
          </a:xfrm>
          <a:prstGeom prst="rect">
            <a:avLst/>
          </a:prstGeom>
          <a:solidFill>
            <a:srgbClr val="FBD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grpSp>
        <p:nvGrpSpPr>
          <p:cNvPr id="5" name="组合 61">
            <a:extLst>
              <a:ext uri="{FF2B5EF4-FFF2-40B4-BE49-F238E27FC236}">
                <a16:creationId xmlns:a16="http://schemas.microsoft.com/office/drawing/2014/main" id="{680E7BD2-B093-AC7B-3807-50CE460623E6}"/>
              </a:ext>
            </a:extLst>
          </p:cNvPr>
          <p:cNvGrpSpPr/>
          <p:nvPr/>
        </p:nvGrpSpPr>
        <p:grpSpPr>
          <a:xfrm>
            <a:off x="488948" y="342900"/>
            <a:ext cx="11214100" cy="6172200"/>
            <a:chOff x="488950" y="2108200"/>
            <a:chExt cx="11214100" cy="6172200"/>
          </a:xfrm>
        </p:grpSpPr>
        <p:grpSp>
          <p:nvGrpSpPr>
            <p:cNvPr id="6" name="组合 4">
              <a:extLst>
                <a:ext uri="{FF2B5EF4-FFF2-40B4-BE49-F238E27FC236}">
                  <a16:creationId xmlns:a16="http://schemas.microsoft.com/office/drawing/2014/main" id="{63203CBA-687C-8404-1F73-AA8755B636E3}"/>
                </a:ext>
              </a:extLst>
            </p:cNvPr>
            <p:cNvGrpSpPr/>
            <p:nvPr userDrawn="1"/>
          </p:nvGrpSpPr>
          <p:grpSpPr>
            <a:xfrm>
              <a:off x="488950" y="2108200"/>
              <a:ext cx="11214100" cy="6172200"/>
              <a:chOff x="488950" y="342900"/>
              <a:chExt cx="11214100" cy="6172200"/>
            </a:xfrm>
          </p:grpSpPr>
          <p:sp>
            <p:nvSpPr>
              <p:cNvPr id="63" name="矩形 2">
                <a:extLst>
                  <a:ext uri="{FF2B5EF4-FFF2-40B4-BE49-F238E27FC236}">
                    <a16:creationId xmlns:a16="http://schemas.microsoft.com/office/drawing/2014/main" id="{9C9E194E-4962-B0BC-5C63-62D00C89A940}"/>
                  </a:ext>
                </a:extLst>
              </p:cNvPr>
              <p:cNvSpPr/>
              <p:nvPr userDrawn="1"/>
            </p:nvSpPr>
            <p:spPr>
              <a:xfrm>
                <a:off x="488950" y="342900"/>
                <a:ext cx="11214100" cy="6172200"/>
              </a:xfrm>
              <a:prstGeom prst="rect">
                <a:avLst/>
              </a:prstGeom>
              <a:solidFill>
                <a:srgbClr val="F88F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sp>
            <p:nvSpPr>
              <p:cNvPr id="64" name="矩形 3">
                <a:extLst>
                  <a:ext uri="{FF2B5EF4-FFF2-40B4-BE49-F238E27FC236}">
                    <a16:creationId xmlns:a16="http://schemas.microsoft.com/office/drawing/2014/main" id="{DCCE21FA-5CD8-7ED9-3688-B9DB6FD47564}"/>
                  </a:ext>
                </a:extLst>
              </p:cNvPr>
              <p:cNvSpPr/>
              <p:nvPr userDrawn="1"/>
            </p:nvSpPr>
            <p:spPr>
              <a:xfrm>
                <a:off x="634999" y="495300"/>
                <a:ext cx="10896599" cy="5861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Medium"/>
                  <a:ea typeface="思源黑体 CN Medium"/>
                  <a:cs typeface="+mn-cs"/>
                </a:endParaRPr>
              </a:p>
            </p:txBody>
          </p:sp>
        </p:grpSp>
        <p:grpSp>
          <p:nvGrpSpPr>
            <p:cNvPr id="7" name="组合 5">
              <a:extLst>
                <a:ext uri="{FF2B5EF4-FFF2-40B4-BE49-F238E27FC236}">
                  <a16:creationId xmlns:a16="http://schemas.microsoft.com/office/drawing/2014/main" id="{6D5D1707-8699-F93A-A403-681274682566}"/>
                </a:ext>
              </a:extLst>
            </p:cNvPr>
            <p:cNvGrpSpPr/>
            <p:nvPr userDrawn="1"/>
          </p:nvGrpSpPr>
          <p:grpSpPr>
            <a:xfrm>
              <a:off x="634999" y="2260600"/>
              <a:ext cx="10896600" cy="5861050"/>
              <a:chOff x="-16572" y="-43571"/>
              <a:chExt cx="12208572" cy="6940307"/>
            </a:xfrm>
          </p:grpSpPr>
          <p:grpSp>
            <p:nvGrpSpPr>
              <p:cNvPr id="8" name="组合 6">
                <a:extLst>
                  <a:ext uri="{FF2B5EF4-FFF2-40B4-BE49-F238E27FC236}">
                    <a16:creationId xmlns:a16="http://schemas.microsoft.com/office/drawing/2014/main" id="{4FE428EF-F6BD-A750-D135-2A0B986DE53F}"/>
                  </a:ext>
                </a:extLst>
              </p:cNvPr>
              <p:cNvGrpSpPr/>
              <p:nvPr/>
            </p:nvGrpSpPr>
            <p:grpSpPr>
              <a:xfrm>
                <a:off x="-16572" y="275771"/>
                <a:ext cx="12208572" cy="6270174"/>
                <a:chOff x="-16572" y="275771"/>
                <a:chExt cx="12208572" cy="6270174"/>
              </a:xfrm>
            </p:grpSpPr>
            <p:cxnSp>
              <p:nvCxnSpPr>
                <p:cNvPr id="44" name="直接连接符 42">
                  <a:extLst>
                    <a:ext uri="{FF2B5EF4-FFF2-40B4-BE49-F238E27FC236}">
                      <a16:creationId xmlns:a16="http://schemas.microsoft.com/office/drawing/2014/main" id="{A159AB38-039C-FCAF-57DD-BA2A694ADF84}"/>
                    </a:ext>
                  </a:extLst>
                </p:cNvPr>
                <p:cNvCxnSpPr/>
                <p:nvPr/>
              </p:nvCxnSpPr>
              <p:spPr>
                <a:xfrm>
                  <a:off x="-16572" y="27577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5" name="直接连接符 43">
                  <a:extLst>
                    <a:ext uri="{FF2B5EF4-FFF2-40B4-BE49-F238E27FC236}">
                      <a16:creationId xmlns:a16="http://schemas.microsoft.com/office/drawing/2014/main" id="{50BC7C5A-B4D1-1450-DDFB-BF1E7D3AD4E2}"/>
                    </a:ext>
                  </a:extLst>
                </p:cNvPr>
                <p:cNvCxnSpPr/>
                <p:nvPr/>
              </p:nvCxnSpPr>
              <p:spPr>
                <a:xfrm>
                  <a:off x="-16572" y="62411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4">
                  <a:extLst>
                    <a:ext uri="{FF2B5EF4-FFF2-40B4-BE49-F238E27FC236}">
                      <a16:creationId xmlns:a16="http://schemas.microsoft.com/office/drawing/2014/main" id="{0F36D517-A736-E846-B176-93E676C3F51D}"/>
                    </a:ext>
                  </a:extLst>
                </p:cNvPr>
                <p:cNvCxnSpPr/>
                <p:nvPr/>
              </p:nvCxnSpPr>
              <p:spPr>
                <a:xfrm>
                  <a:off x="-16572" y="97245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7" name="直接连接符 45">
                  <a:extLst>
                    <a:ext uri="{FF2B5EF4-FFF2-40B4-BE49-F238E27FC236}">
                      <a16:creationId xmlns:a16="http://schemas.microsoft.com/office/drawing/2014/main" id="{5CB79330-197D-3A86-3BF9-81C5907BAA88}"/>
                    </a:ext>
                  </a:extLst>
                </p:cNvPr>
                <p:cNvCxnSpPr/>
                <p:nvPr/>
              </p:nvCxnSpPr>
              <p:spPr>
                <a:xfrm>
                  <a:off x="-16572" y="132080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6">
                  <a:extLst>
                    <a:ext uri="{FF2B5EF4-FFF2-40B4-BE49-F238E27FC236}">
                      <a16:creationId xmlns:a16="http://schemas.microsoft.com/office/drawing/2014/main" id="{3A8336FD-041A-A91B-F790-076F5E91E22C}"/>
                    </a:ext>
                  </a:extLst>
                </p:cNvPr>
                <p:cNvCxnSpPr/>
                <p:nvPr/>
              </p:nvCxnSpPr>
              <p:spPr>
                <a:xfrm>
                  <a:off x="-16572" y="166914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9" name="直接连接符 47">
                  <a:extLst>
                    <a:ext uri="{FF2B5EF4-FFF2-40B4-BE49-F238E27FC236}">
                      <a16:creationId xmlns:a16="http://schemas.microsoft.com/office/drawing/2014/main" id="{948BAF1F-8786-D816-3162-F1370D86F116}"/>
                    </a:ext>
                  </a:extLst>
                </p:cNvPr>
                <p:cNvCxnSpPr/>
                <p:nvPr/>
              </p:nvCxnSpPr>
              <p:spPr>
                <a:xfrm>
                  <a:off x="-16572" y="201748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0" name="直接连接符 48">
                  <a:extLst>
                    <a:ext uri="{FF2B5EF4-FFF2-40B4-BE49-F238E27FC236}">
                      <a16:creationId xmlns:a16="http://schemas.microsoft.com/office/drawing/2014/main" id="{B0BC44CF-1F47-A0DC-AF00-C793DEAB72EC}"/>
                    </a:ext>
                  </a:extLst>
                </p:cNvPr>
                <p:cNvCxnSpPr/>
                <p:nvPr/>
              </p:nvCxnSpPr>
              <p:spPr>
                <a:xfrm>
                  <a:off x="-16572" y="236582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49">
                  <a:extLst>
                    <a:ext uri="{FF2B5EF4-FFF2-40B4-BE49-F238E27FC236}">
                      <a16:creationId xmlns:a16="http://schemas.microsoft.com/office/drawing/2014/main" id="{AC21D0DA-1A80-48D2-BA57-CD314210F40C}"/>
                    </a:ext>
                  </a:extLst>
                </p:cNvPr>
                <p:cNvCxnSpPr/>
                <p:nvPr/>
              </p:nvCxnSpPr>
              <p:spPr>
                <a:xfrm>
                  <a:off x="-16572" y="271417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2" name="直接连接符 50">
                  <a:extLst>
                    <a:ext uri="{FF2B5EF4-FFF2-40B4-BE49-F238E27FC236}">
                      <a16:creationId xmlns:a16="http://schemas.microsoft.com/office/drawing/2014/main" id="{7B5A201F-520C-C7EE-F758-67EAFCF3D981}"/>
                    </a:ext>
                  </a:extLst>
                </p:cNvPr>
                <p:cNvCxnSpPr/>
                <p:nvPr/>
              </p:nvCxnSpPr>
              <p:spPr>
                <a:xfrm>
                  <a:off x="-16572" y="306251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3" name="直接连接符 51">
                  <a:extLst>
                    <a:ext uri="{FF2B5EF4-FFF2-40B4-BE49-F238E27FC236}">
                      <a16:creationId xmlns:a16="http://schemas.microsoft.com/office/drawing/2014/main" id="{42EE59E2-C064-E987-A493-4844E718A78B}"/>
                    </a:ext>
                  </a:extLst>
                </p:cNvPr>
                <p:cNvCxnSpPr/>
                <p:nvPr/>
              </p:nvCxnSpPr>
              <p:spPr>
                <a:xfrm>
                  <a:off x="-16572" y="3410858"/>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4" name="直接连接符 52">
                  <a:extLst>
                    <a:ext uri="{FF2B5EF4-FFF2-40B4-BE49-F238E27FC236}">
                      <a16:creationId xmlns:a16="http://schemas.microsoft.com/office/drawing/2014/main" id="{53026894-6AAA-AF2E-3A47-586DE2D53209}"/>
                    </a:ext>
                  </a:extLst>
                </p:cNvPr>
                <p:cNvCxnSpPr/>
                <p:nvPr/>
              </p:nvCxnSpPr>
              <p:spPr>
                <a:xfrm>
                  <a:off x="-16572" y="375920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3">
                  <a:extLst>
                    <a:ext uri="{FF2B5EF4-FFF2-40B4-BE49-F238E27FC236}">
                      <a16:creationId xmlns:a16="http://schemas.microsoft.com/office/drawing/2014/main" id="{EF88CD6C-E204-A3CC-E4AC-82223B91586C}"/>
                    </a:ext>
                  </a:extLst>
                </p:cNvPr>
                <p:cNvCxnSpPr/>
                <p:nvPr/>
              </p:nvCxnSpPr>
              <p:spPr>
                <a:xfrm>
                  <a:off x="-16572" y="410754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6" name="直接连接符 54">
                  <a:extLst>
                    <a:ext uri="{FF2B5EF4-FFF2-40B4-BE49-F238E27FC236}">
                      <a16:creationId xmlns:a16="http://schemas.microsoft.com/office/drawing/2014/main" id="{1AA03A52-3E5D-1140-71D4-3440F82D646B}"/>
                    </a:ext>
                  </a:extLst>
                </p:cNvPr>
                <p:cNvCxnSpPr/>
                <p:nvPr/>
              </p:nvCxnSpPr>
              <p:spPr>
                <a:xfrm>
                  <a:off x="-16572" y="445588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7" name="直接连接符 55">
                  <a:extLst>
                    <a:ext uri="{FF2B5EF4-FFF2-40B4-BE49-F238E27FC236}">
                      <a16:creationId xmlns:a16="http://schemas.microsoft.com/office/drawing/2014/main" id="{E63C585F-9879-A01F-B34E-E567CF22DE81}"/>
                    </a:ext>
                  </a:extLst>
                </p:cNvPr>
                <p:cNvCxnSpPr/>
                <p:nvPr/>
              </p:nvCxnSpPr>
              <p:spPr>
                <a:xfrm>
                  <a:off x="-16572" y="480423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8" name="直接连接符 56">
                  <a:extLst>
                    <a:ext uri="{FF2B5EF4-FFF2-40B4-BE49-F238E27FC236}">
                      <a16:creationId xmlns:a16="http://schemas.microsoft.com/office/drawing/2014/main" id="{88FEBB47-F593-4A27-FEFD-54205DC099E1}"/>
                    </a:ext>
                  </a:extLst>
                </p:cNvPr>
                <p:cNvCxnSpPr/>
                <p:nvPr/>
              </p:nvCxnSpPr>
              <p:spPr>
                <a:xfrm>
                  <a:off x="-16572" y="515257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59" name="直接连接符 57">
                  <a:extLst>
                    <a:ext uri="{FF2B5EF4-FFF2-40B4-BE49-F238E27FC236}">
                      <a16:creationId xmlns:a16="http://schemas.microsoft.com/office/drawing/2014/main" id="{2D902C12-4392-82E9-B87E-9C4B829E91BB}"/>
                    </a:ext>
                  </a:extLst>
                </p:cNvPr>
                <p:cNvCxnSpPr/>
                <p:nvPr/>
              </p:nvCxnSpPr>
              <p:spPr>
                <a:xfrm>
                  <a:off x="-16572" y="550091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60" name="直接连接符 58">
                  <a:extLst>
                    <a:ext uri="{FF2B5EF4-FFF2-40B4-BE49-F238E27FC236}">
                      <a16:creationId xmlns:a16="http://schemas.microsoft.com/office/drawing/2014/main" id="{43EC9D26-087A-A369-5505-711317D62D66}"/>
                    </a:ext>
                  </a:extLst>
                </p:cNvPr>
                <p:cNvCxnSpPr/>
                <p:nvPr/>
              </p:nvCxnSpPr>
              <p:spPr>
                <a:xfrm>
                  <a:off x="-16572" y="584925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61" name="直接连接符 59">
                  <a:extLst>
                    <a:ext uri="{FF2B5EF4-FFF2-40B4-BE49-F238E27FC236}">
                      <a16:creationId xmlns:a16="http://schemas.microsoft.com/office/drawing/2014/main" id="{361B661D-4188-21BC-9532-2B0AA4E96148}"/>
                    </a:ext>
                  </a:extLst>
                </p:cNvPr>
                <p:cNvCxnSpPr/>
                <p:nvPr/>
              </p:nvCxnSpPr>
              <p:spPr>
                <a:xfrm>
                  <a:off x="-16572" y="619760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62" name="直接连接符 60">
                  <a:extLst>
                    <a:ext uri="{FF2B5EF4-FFF2-40B4-BE49-F238E27FC236}">
                      <a16:creationId xmlns:a16="http://schemas.microsoft.com/office/drawing/2014/main" id="{ECB9EF38-BF8B-4B5C-1EE0-03584EA17776}"/>
                    </a:ext>
                  </a:extLst>
                </p:cNvPr>
                <p:cNvCxnSpPr/>
                <p:nvPr/>
              </p:nvCxnSpPr>
              <p:spPr>
                <a:xfrm>
                  <a:off x="-16572" y="654594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grpSp>
            <p:nvGrpSpPr>
              <p:cNvPr id="9" name="组合 7">
                <a:extLst>
                  <a:ext uri="{FF2B5EF4-FFF2-40B4-BE49-F238E27FC236}">
                    <a16:creationId xmlns:a16="http://schemas.microsoft.com/office/drawing/2014/main" id="{6B6F752F-5513-9134-37CC-A9D8BB0DE91A}"/>
                  </a:ext>
                </a:extLst>
              </p:cNvPr>
              <p:cNvGrpSpPr/>
              <p:nvPr/>
            </p:nvGrpSpPr>
            <p:grpSpPr>
              <a:xfrm rot="5400000">
                <a:off x="26760" y="291496"/>
                <a:ext cx="6940307" cy="6270174"/>
                <a:chOff x="-16572" y="275771"/>
                <a:chExt cx="12208572" cy="6270174"/>
              </a:xfrm>
            </p:grpSpPr>
            <p:cxnSp>
              <p:nvCxnSpPr>
                <p:cNvPr id="25" name="直接连接符 23">
                  <a:extLst>
                    <a:ext uri="{FF2B5EF4-FFF2-40B4-BE49-F238E27FC236}">
                      <a16:creationId xmlns:a16="http://schemas.microsoft.com/office/drawing/2014/main" id="{7381670C-67E7-6A52-AB0F-9B7B08C63AFF}"/>
                    </a:ext>
                  </a:extLst>
                </p:cNvPr>
                <p:cNvCxnSpPr/>
                <p:nvPr/>
              </p:nvCxnSpPr>
              <p:spPr>
                <a:xfrm>
                  <a:off x="-16572" y="27577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4">
                  <a:extLst>
                    <a:ext uri="{FF2B5EF4-FFF2-40B4-BE49-F238E27FC236}">
                      <a16:creationId xmlns:a16="http://schemas.microsoft.com/office/drawing/2014/main" id="{C7E48ACF-57E7-3FF4-3413-4C3613FF753B}"/>
                    </a:ext>
                  </a:extLst>
                </p:cNvPr>
                <p:cNvCxnSpPr/>
                <p:nvPr/>
              </p:nvCxnSpPr>
              <p:spPr>
                <a:xfrm>
                  <a:off x="-16572" y="62411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5">
                  <a:extLst>
                    <a:ext uri="{FF2B5EF4-FFF2-40B4-BE49-F238E27FC236}">
                      <a16:creationId xmlns:a16="http://schemas.microsoft.com/office/drawing/2014/main" id="{9061711D-A218-9641-EBF8-D4BA6424657D}"/>
                    </a:ext>
                  </a:extLst>
                </p:cNvPr>
                <p:cNvCxnSpPr/>
                <p:nvPr/>
              </p:nvCxnSpPr>
              <p:spPr>
                <a:xfrm>
                  <a:off x="-16572" y="97245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6">
                  <a:extLst>
                    <a:ext uri="{FF2B5EF4-FFF2-40B4-BE49-F238E27FC236}">
                      <a16:creationId xmlns:a16="http://schemas.microsoft.com/office/drawing/2014/main" id="{83B7B236-0BF8-C70D-30BA-88B94969B374}"/>
                    </a:ext>
                  </a:extLst>
                </p:cNvPr>
                <p:cNvCxnSpPr/>
                <p:nvPr/>
              </p:nvCxnSpPr>
              <p:spPr>
                <a:xfrm>
                  <a:off x="-16572" y="132080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7">
                  <a:extLst>
                    <a:ext uri="{FF2B5EF4-FFF2-40B4-BE49-F238E27FC236}">
                      <a16:creationId xmlns:a16="http://schemas.microsoft.com/office/drawing/2014/main" id="{3FF41014-CB28-CE76-670D-A4F36D67B54E}"/>
                    </a:ext>
                  </a:extLst>
                </p:cNvPr>
                <p:cNvCxnSpPr/>
                <p:nvPr/>
              </p:nvCxnSpPr>
              <p:spPr>
                <a:xfrm>
                  <a:off x="-16572" y="166914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8">
                  <a:extLst>
                    <a:ext uri="{FF2B5EF4-FFF2-40B4-BE49-F238E27FC236}">
                      <a16:creationId xmlns:a16="http://schemas.microsoft.com/office/drawing/2014/main" id="{B8B0495A-75DA-FED7-BECB-B0ADC350B7F4}"/>
                    </a:ext>
                  </a:extLst>
                </p:cNvPr>
                <p:cNvCxnSpPr/>
                <p:nvPr/>
              </p:nvCxnSpPr>
              <p:spPr>
                <a:xfrm>
                  <a:off x="-16572" y="201748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1" name="直接连接符 29">
                  <a:extLst>
                    <a:ext uri="{FF2B5EF4-FFF2-40B4-BE49-F238E27FC236}">
                      <a16:creationId xmlns:a16="http://schemas.microsoft.com/office/drawing/2014/main" id="{8F0E3549-B231-82B7-D801-8700A019AB4A}"/>
                    </a:ext>
                  </a:extLst>
                </p:cNvPr>
                <p:cNvCxnSpPr/>
                <p:nvPr/>
              </p:nvCxnSpPr>
              <p:spPr>
                <a:xfrm>
                  <a:off x="-16572" y="236582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2" name="直接连接符 30">
                  <a:extLst>
                    <a:ext uri="{FF2B5EF4-FFF2-40B4-BE49-F238E27FC236}">
                      <a16:creationId xmlns:a16="http://schemas.microsoft.com/office/drawing/2014/main" id="{0F853E61-2745-D7AA-5CFC-3947CE0294E4}"/>
                    </a:ext>
                  </a:extLst>
                </p:cNvPr>
                <p:cNvCxnSpPr/>
                <p:nvPr/>
              </p:nvCxnSpPr>
              <p:spPr>
                <a:xfrm>
                  <a:off x="-16572" y="271417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3" name="直接连接符 31">
                  <a:extLst>
                    <a:ext uri="{FF2B5EF4-FFF2-40B4-BE49-F238E27FC236}">
                      <a16:creationId xmlns:a16="http://schemas.microsoft.com/office/drawing/2014/main" id="{3E436DB8-28B3-3BCD-D09C-5AE18AFF9B0E}"/>
                    </a:ext>
                  </a:extLst>
                </p:cNvPr>
                <p:cNvCxnSpPr/>
                <p:nvPr/>
              </p:nvCxnSpPr>
              <p:spPr>
                <a:xfrm>
                  <a:off x="-16572" y="306251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2">
                  <a:extLst>
                    <a:ext uri="{FF2B5EF4-FFF2-40B4-BE49-F238E27FC236}">
                      <a16:creationId xmlns:a16="http://schemas.microsoft.com/office/drawing/2014/main" id="{3743598B-6EA0-CC09-811F-9C402932F524}"/>
                    </a:ext>
                  </a:extLst>
                </p:cNvPr>
                <p:cNvCxnSpPr/>
                <p:nvPr/>
              </p:nvCxnSpPr>
              <p:spPr>
                <a:xfrm>
                  <a:off x="-16572" y="3410858"/>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5" name="直接连接符 33">
                  <a:extLst>
                    <a:ext uri="{FF2B5EF4-FFF2-40B4-BE49-F238E27FC236}">
                      <a16:creationId xmlns:a16="http://schemas.microsoft.com/office/drawing/2014/main" id="{776959DC-05B6-23D9-8FC5-E3B118F05637}"/>
                    </a:ext>
                  </a:extLst>
                </p:cNvPr>
                <p:cNvCxnSpPr/>
                <p:nvPr/>
              </p:nvCxnSpPr>
              <p:spPr>
                <a:xfrm>
                  <a:off x="-16572" y="3759201"/>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6" name="直接连接符 34">
                  <a:extLst>
                    <a:ext uri="{FF2B5EF4-FFF2-40B4-BE49-F238E27FC236}">
                      <a16:creationId xmlns:a16="http://schemas.microsoft.com/office/drawing/2014/main" id="{0E1F2943-F19D-B62A-6064-5B5A688C7FBA}"/>
                    </a:ext>
                  </a:extLst>
                </p:cNvPr>
                <p:cNvCxnSpPr/>
                <p:nvPr/>
              </p:nvCxnSpPr>
              <p:spPr>
                <a:xfrm>
                  <a:off x="-16572" y="4107544"/>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7" name="直接连接符 35">
                  <a:extLst>
                    <a:ext uri="{FF2B5EF4-FFF2-40B4-BE49-F238E27FC236}">
                      <a16:creationId xmlns:a16="http://schemas.microsoft.com/office/drawing/2014/main" id="{F9444313-F5C3-B463-D4F9-6645D424CD1E}"/>
                    </a:ext>
                  </a:extLst>
                </p:cNvPr>
                <p:cNvCxnSpPr/>
                <p:nvPr/>
              </p:nvCxnSpPr>
              <p:spPr>
                <a:xfrm>
                  <a:off x="-16572" y="4455887"/>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8" name="直接连接符 36">
                  <a:extLst>
                    <a:ext uri="{FF2B5EF4-FFF2-40B4-BE49-F238E27FC236}">
                      <a16:creationId xmlns:a16="http://schemas.microsoft.com/office/drawing/2014/main" id="{4C896397-5866-C91A-6921-D2222B8F722D}"/>
                    </a:ext>
                  </a:extLst>
                </p:cNvPr>
                <p:cNvCxnSpPr/>
                <p:nvPr/>
              </p:nvCxnSpPr>
              <p:spPr>
                <a:xfrm>
                  <a:off x="-16572" y="4804230"/>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39" name="直接连接符 37">
                  <a:extLst>
                    <a:ext uri="{FF2B5EF4-FFF2-40B4-BE49-F238E27FC236}">
                      <a16:creationId xmlns:a16="http://schemas.microsoft.com/office/drawing/2014/main" id="{611FF351-2B4C-0B30-E37F-22E5896FAA9C}"/>
                    </a:ext>
                  </a:extLst>
                </p:cNvPr>
                <p:cNvCxnSpPr/>
                <p:nvPr/>
              </p:nvCxnSpPr>
              <p:spPr>
                <a:xfrm>
                  <a:off x="-16572" y="5152573"/>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8">
                  <a:extLst>
                    <a:ext uri="{FF2B5EF4-FFF2-40B4-BE49-F238E27FC236}">
                      <a16:creationId xmlns:a16="http://schemas.microsoft.com/office/drawing/2014/main" id="{290F9742-B589-0048-855A-D53EE275967D}"/>
                    </a:ext>
                  </a:extLst>
                </p:cNvPr>
                <p:cNvCxnSpPr/>
                <p:nvPr/>
              </p:nvCxnSpPr>
              <p:spPr>
                <a:xfrm>
                  <a:off x="-16572" y="5500916"/>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1" name="直接连接符 39">
                  <a:extLst>
                    <a:ext uri="{FF2B5EF4-FFF2-40B4-BE49-F238E27FC236}">
                      <a16:creationId xmlns:a16="http://schemas.microsoft.com/office/drawing/2014/main" id="{72B0B36E-041D-B458-930F-6765FECF8294}"/>
                    </a:ext>
                  </a:extLst>
                </p:cNvPr>
                <p:cNvCxnSpPr/>
                <p:nvPr/>
              </p:nvCxnSpPr>
              <p:spPr>
                <a:xfrm>
                  <a:off x="-16572" y="5849259"/>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2" name="直接连接符 40">
                  <a:extLst>
                    <a:ext uri="{FF2B5EF4-FFF2-40B4-BE49-F238E27FC236}">
                      <a16:creationId xmlns:a16="http://schemas.microsoft.com/office/drawing/2014/main" id="{C845B486-A1F8-A323-2BD1-CA8DD1498317}"/>
                    </a:ext>
                  </a:extLst>
                </p:cNvPr>
                <p:cNvCxnSpPr/>
                <p:nvPr/>
              </p:nvCxnSpPr>
              <p:spPr>
                <a:xfrm>
                  <a:off x="-16572" y="6197602"/>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1">
                  <a:extLst>
                    <a:ext uri="{FF2B5EF4-FFF2-40B4-BE49-F238E27FC236}">
                      <a16:creationId xmlns:a16="http://schemas.microsoft.com/office/drawing/2014/main" id="{BD4F92E8-EADC-1AC6-2AF9-3A59C50FCD8E}"/>
                    </a:ext>
                  </a:extLst>
                </p:cNvPr>
                <p:cNvCxnSpPr/>
                <p:nvPr/>
              </p:nvCxnSpPr>
              <p:spPr>
                <a:xfrm>
                  <a:off x="-16572" y="6545945"/>
                  <a:ext cx="12208572"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cxnSp>
            <p:nvCxnSpPr>
              <p:cNvPr id="10" name="直接连接符 8">
                <a:extLst>
                  <a:ext uri="{FF2B5EF4-FFF2-40B4-BE49-F238E27FC236}">
                    <a16:creationId xmlns:a16="http://schemas.microsoft.com/office/drawing/2014/main" id="{64481F85-645C-E0B8-681B-856DAC2038BC}"/>
                  </a:ext>
                </a:extLst>
              </p:cNvPr>
              <p:cNvCxnSpPr/>
              <p:nvPr/>
            </p:nvCxnSpPr>
            <p:spPr>
              <a:xfrm rot="5400000">
                <a:off x="8378827"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9">
                <a:extLst>
                  <a:ext uri="{FF2B5EF4-FFF2-40B4-BE49-F238E27FC236}">
                    <a16:creationId xmlns:a16="http://schemas.microsoft.com/office/drawing/2014/main" id="{BDE9C98D-ECD8-3DF7-43CB-BDE83E6290CE}"/>
                  </a:ext>
                </a:extLst>
              </p:cNvPr>
              <p:cNvCxnSpPr/>
              <p:nvPr/>
            </p:nvCxnSpPr>
            <p:spPr>
              <a:xfrm rot="5400000">
                <a:off x="8030484"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0">
                <a:extLst>
                  <a:ext uri="{FF2B5EF4-FFF2-40B4-BE49-F238E27FC236}">
                    <a16:creationId xmlns:a16="http://schemas.microsoft.com/office/drawing/2014/main" id="{DAF49701-41C0-779E-BF99-3FA6B4160AC4}"/>
                  </a:ext>
                </a:extLst>
              </p:cNvPr>
              <p:cNvCxnSpPr/>
              <p:nvPr/>
            </p:nvCxnSpPr>
            <p:spPr>
              <a:xfrm rot="5400000">
                <a:off x="7682141"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1">
                <a:extLst>
                  <a:ext uri="{FF2B5EF4-FFF2-40B4-BE49-F238E27FC236}">
                    <a16:creationId xmlns:a16="http://schemas.microsoft.com/office/drawing/2014/main" id="{3FAD3C35-CF17-6F59-8E51-01A2D3676020}"/>
                  </a:ext>
                </a:extLst>
              </p:cNvPr>
              <p:cNvCxnSpPr/>
              <p:nvPr/>
            </p:nvCxnSpPr>
            <p:spPr>
              <a:xfrm rot="5400000">
                <a:off x="7333798"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2">
                <a:extLst>
                  <a:ext uri="{FF2B5EF4-FFF2-40B4-BE49-F238E27FC236}">
                    <a16:creationId xmlns:a16="http://schemas.microsoft.com/office/drawing/2014/main" id="{76E5124A-C44A-F8BA-B7B1-12C9CA624F53}"/>
                  </a:ext>
                </a:extLst>
              </p:cNvPr>
              <p:cNvCxnSpPr/>
              <p:nvPr/>
            </p:nvCxnSpPr>
            <p:spPr>
              <a:xfrm rot="5400000">
                <a:off x="6985455"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3">
                <a:extLst>
                  <a:ext uri="{FF2B5EF4-FFF2-40B4-BE49-F238E27FC236}">
                    <a16:creationId xmlns:a16="http://schemas.microsoft.com/office/drawing/2014/main" id="{EA2CAA4F-3117-5026-46D6-EE6AF7A96A68}"/>
                  </a:ext>
                </a:extLst>
              </p:cNvPr>
              <p:cNvCxnSpPr/>
              <p:nvPr/>
            </p:nvCxnSpPr>
            <p:spPr>
              <a:xfrm rot="5400000">
                <a:off x="6637112"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4">
                <a:extLst>
                  <a:ext uri="{FF2B5EF4-FFF2-40B4-BE49-F238E27FC236}">
                    <a16:creationId xmlns:a16="http://schemas.microsoft.com/office/drawing/2014/main" id="{8446927C-ECEB-28C3-594C-73B8B53C02E2}"/>
                  </a:ext>
                </a:extLst>
              </p:cNvPr>
              <p:cNvCxnSpPr/>
              <p:nvPr/>
            </p:nvCxnSpPr>
            <p:spPr>
              <a:xfrm rot="5400000">
                <a:off x="6288769"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7" name="直接连接符 15">
                <a:extLst>
                  <a:ext uri="{FF2B5EF4-FFF2-40B4-BE49-F238E27FC236}">
                    <a16:creationId xmlns:a16="http://schemas.microsoft.com/office/drawing/2014/main" id="{016ABFDC-14FE-1857-7633-73BD60F4180F}"/>
                  </a:ext>
                </a:extLst>
              </p:cNvPr>
              <p:cNvCxnSpPr/>
              <p:nvPr/>
            </p:nvCxnSpPr>
            <p:spPr>
              <a:xfrm rot="5400000">
                <a:off x="5940426"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8" name="直接连接符 16">
                <a:extLst>
                  <a:ext uri="{FF2B5EF4-FFF2-40B4-BE49-F238E27FC236}">
                    <a16:creationId xmlns:a16="http://schemas.microsoft.com/office/drawing/2014/main" id="{1B110D71-0518-6EF6-4366-3AED0D5DD8AF}"/>
                  </a:ext>
                </a:extLst>
              </p:cNvPr>
              <p:cNvCxnSpPr/>
              <p:nvPr/>
            </p:nvCxnSpPr>
            <p:spPr>
              <a:xfrm rot="5400000">
                <a:off x="5592083"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7">
                <a:extLst>
                  <a:ext uri="{FF2B5EF4-FFF2-40B4-BE49-F238E27FC236}">
                    <a16:creationId xmlns:a16="http://schemas.microsoft.com/office/drawing/2014/main" id="{0E8508ED-7BD1-E975-CCA6-6632FE249E88}"/>
                  </a:ext>
                </a:extLst>
              </p:cNvPr>
              <p:cNvCxnSpPr/>
              <p:nvPr/>
            </p:nvCxnSpPr>
            <p:spPr>
              <a:xfrm rot="5400000">
                <a:off x="5243740"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8">
                <a:extLst>
                  <a:ext uri="{FF2B5EF4-FFF2-40B4-BE49-F238E27FC236}">
                    <a16:creationId xmlns:a16="http://schemas.microsoft.com/office/drawing/2014/main" id="{DAAB3736-4ECE-17E2-3A25-9FB46350E374}"/>
                  </a:ext>
                </a:extLst>
              </p:cNvPr>
              <p:cNvCxnSpPr/>
              <p:nvPr/>
            </p:nvCxnSpPr>
            <p:spPr>
              <a:xfrm rot="5400000">
                <a:off x="4895397"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19">
                <a:extLst>
                  <a:ext uri="{FF2B5EF4-FFF2-40B4-BE49-F238E27FC236}">
                    <a16:creationId xmlns:a16="http://schemas.microsoft.com/office/drawing/2014/main" id="{A272C103-AABA-6392-9130-2AC0AFBEA404}"/>
                  </a:ext>
                </a:extLst>
              </p:cNvPr>
              <p:cNvCxnSpPr/>
              <p:nvPr/>
            </p:nvCxnSpPr>
            <p:spPr>
              <a:xfrm rot="5400000">
                <a:off x="4547054"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0">
                <a:extLst>
                  <a:ext uri="{FF2B5EF4-FFF2-40B4-BE49-F238E27FC236}">
                    <a16:creationId xmlns:a16="http://schemas.microsoft.com/office/drawing/2014/main" id="{F5DA1746-D08D-B008-9B1F-9C61678B5941}"/>
                  </a:ext>
                </a:extLst>
              </p:cNvPr>
              <p:cNvCxnSpPr/>
              <p:nvPr/>
            </p:nvCxnSpPr>
            <p:spPr>
              <a:xfrm rot="5400000">
                <a:off x="4198711"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1">
                <a:extLst>
                  <a:ext uri="{FF2B5EF4-FFF2-40B4-BE49-F238E27FC236}">
                    <a16:creationId xmlns:a16="http://schemas.microsoft.com/office/drawing/2014/main" id="{CEC79A27-02FB-2D5F-C1F6-79310E037015}"/>
                  </a:ext>
                </a:extLst>
              </p:cNvPr>
              <p:cNvCxnSpPr/>
              <p:nvPr/>
            </p:nvCxnSpPr>
            <p:spPr>
              <a:xfrm rot="5400000">
                <a:off x="3850368"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2">
                <a:extLst>
                  <a:ext uri="{FF2B5EF4-FFF2-40B4-BE49-F238E27FC236}">
                    <a16:creationId xmlns:a16="http://schemas.microsoft.com/office/drawing/2014/main" id="{C2122691-7DBD-A56F-838A-FF2B2C426C0C}"/>
                  </a:ext>
                </a:extLst>
              </p:cNvPr>
              <p:cNvCxnSpPr/>
              <p:nvPr/>
            </p:nvCxnSpPr>
            <p:spPr>
              <a:xfrm rot="5400000">
                <a:off x="3502025" y="3426583"/>
                <a:ext cx="6940307" cy="0"/>
              </a:xfrm>
              <a:prstGeom prst="line">
                <a:avLst/>
              </a:prstGeom>
              <a:ln>
                <a:solidFill>
                  <a:srgbClr val="FE9384">
                    <a:alpha val="14000"/>
                  </a:srgbClr>
                </a:solidFill>
              </a:ln>
            </p:spPr>
            <p:style>
              <a:lnRef idx="1">
                <a:schemeClr val="accent1"/>
              </a:lnRef>
              <a:fillRef idx="0">
                <a:schemeClr val="accent1"/>
              </a:fillRef>
              <a:effectRef idx="0">
                <a:schemeClr val="accent1"/>
              </a:effectRef>
              <a:fontRef idx="minor">
                <a:schemeClr val="tx1"/>
              </a:fontRef>
            </p:style>
          </p:cxnSp>
        </p:grpSp>
      </p:grpSp>
      <p:grpSp>
        <p:nvGrpSpPr>
          <p:cNvPr id="97" name="Group 96">
            <a:extLst>
              <a:ext uri="{FF2B5EF4-FFF2-40B4-BE49-F238E27FC236}">
                <a16:creationId xmlns:a16="http://schemas.microsoft.com/office/drawing/2014/main" id="{D52C9BDF-2B31-999B-8B91-1BEB943BCC26}"/>
              </a:ext>
            </a:extLst>
          </p:cNvPr>
          <p:cNvGrpSpPr/>
          <p:nvPr/>
        </p:nvGrpSpPr>
        <p:grpSpPr>
          <a:xfrm>
            <a:off x="473215" y="303441"/>
            <a:ext cx="10632934" cy="858866"/>
            <a:chOff x="1741715" y="163287"/>
            <a:chExt cx="10632934" cy="858866"/>
          </a:xfrm>
        </p:grpSpPr>
        <p:sp>
          <p:nvSpPr>
            <p:cNvPr id="98" name="Rectangle: Rounded Corners 97">
              <a:extLst>
                <a:ext uri="{FF2B5EF4-FFF2-40B4-BE49-F238E27FC236}">
                  <a16:creationId xmlns:a16="http://schemas.microsoft.com/office/drawing/2014/main" id="{B6B62970-B714-55DD-8D08-E0E0E3EAC83D}"/>
                </a:ext>
              </a:extLst>
            </p:cNvPr>
            <p:cNvSpPr/>
            <p:nvPr/>
          </p:nvSpPr>
          <p:spPr>
            <a:xfrm flipH="1">
              <a:off x="2275112" y="238527"/>
              <a:ext cx="10099537" cy="708385"/>
            </a:xfrm>
            <a:prstGeom prst="roundRect">
              <a:avLst/>
            </a:prstGeom>
            <a:solidFill>
              <a:schemeClr val="bg1"/>
            </a:solidFill>
            <a:ln w="57150">
              <a:solidFill>
                <a:schemeClr val="accent6">
                  <a:lumMod val="50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3200" b="1" dirty="0" err="1">
                  <a:solidFill>
                    <a:srgbClr val="002060"/>
                  </a:solidFill>
                  <a:latin typeface="UTM Avo" panose="02040603050506020204" pitchFamily="18" charset="0"/>
                </a:rPr>
                <a:t>Xử</a:t>
              </a:r>
              <a:r>
                <a:rPr lang="en-US" sz="3200" b="1" dirty="0">
                  <a:solidFill>
                    <a:srgbClr val="002060"/>
                  </a:solidFill>
                  <a:latin typeface="UTM Avo" panose="02040603050506020204" pitchFamily="18" charset="0"/>
                </a:rPr>
                <a:t> </a:t>
              </a:r>
              <a:r>
                <a:rPr lang="en-US" sz="3200" b="1" dirty="0" err="1">
                  <a:solidFill>
                    <a:srgbClr val="002060"/>
                  </a:solidFill>
                  <a:latin typeface="UTM Avo" panose="02040603050506020204" pitchFamily="18" charset="0"/>
                </a:rPr>
                <a:t>lý</a:t>
              </a:r>
              <a:r>
                <a:rPr lang="en-US" sz="3200" b="1" dirty="0">
                  <a:solidFill>
                    <a:srgbClr val="002060"/>
                  </a:solidFill>
                  <a:latin typeface="UTM Avo" panose="02040603050506020204" pitchFamily="18" charset="0"/>
                </a:rPr>
                <a:t> </a:t>
              </a:r>
              <a:r>
                <a:rPr lang="en-US" sz="3200" b="1" dirty="0" err="1">
                  <a:solidFill>
                    <a:srgbClr val="002060"/>
                  </a:solidFill>
                  <a:latin typeface="UTM Avo" panose="02040603050506020204" pitchFamily="18" charset="0"/>
                </a:rPr>
                <a:t>tình</a:t>
              </a:r>
              <a:r>
                <a:rPr lang="en-US" sz="3200" b="1" dirty="0">
                  <a:solidFill>
                    <a:srgbClr val="002060"/>
                  </a:solidFill>
                  <a:latin typeface="UTM Avo" panose="02040603050506020204" pitchFamily="18" charset="0"/>
                </a:rPr>
                <a:t> </a:t>
              </a:r>
              <a:r>
                <a:rPr lang="en-US" sz="3200" b="1" dirty="0" err="1">
                  <a:solidFill>
                    <a:srgbClr val="002060"/>
                  </a:solidFill>
                  <a:latin typeface="UTM Avo" panose="02040603050506020204" pitchFamily="18" charset="0"/>
                </a:rPr>
                <a:t>huống</a:t>
              </a:r>
              <a:endParaRPr lang="en-US" sz="3200" b="1" dirty="0">
                <a:solidFill>
                  <a:srgbClr val="002060"/>
                </a:solidFill>
                <a:latin typeface="UTM Avo" panose="02040603050506020204" pitchFamily="18" charset="0"/>
              </a:endParaRPr>
            </a:p>
          </p:txBody>
        </p:sp>
        <p:sp>
          <p:nvSpPr>
            <p:cNvPr id="99" name="Google Shape;544;p31">
              <a:extLst>
                <a:ext uri="{FF2B5EF4-FFF2-40B4-BE49-F238E27FC236}">
                  <a16:creationId xmlns:a16="http://schemas.microsoft.com/office/drawing/2014/main" id="{C919FECB-FDCF-FB49-7B7A-4C3D73686338}"/>
                </a:ext>
              </a:extLst>
            </p:cNvPr>
            <p:cNvSpPr/>
            <p:nvPr/>
          </p:nvSpPr>
          <p:spPr>
            <a:xfrm>
              <a:off x="1741715" y="163287"/>
              <a:ext cx="871084" cy="858866"/>
            </a:xfrm>
            <a:prstGeom prst="ellipse">
              <a:avLst/>
            </a:prstGeom>
            <a:solidFill>
              <a:schemeClr val="accent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400" dirty="0">
                  <a:solidFill>
                    <a:srgbClr val="002060"/>
                  </a:solidFill>
                  <a:latin typeface="UTM Showcard" panose="02040603050506020204" pitchFamily="18" charset="0"/>
                </a:rPr>
                <a:t>5</a:t>
              </a:r>
              <a:endParaRPr sz="4400" dirty="0">
                <a:solidFill>
                  <a:srgbClr val="002060"/>
                </a:solidFill>
                <a:latin typeface="UTM Showcard" panose="02040603050506020204" pitchFamily="18" charset="0"/>
              </a:endParaRPr>
            </a:p>
          </p:txBody>
        </p:sp>
      </p:grpSp>
      <p:pic>
        <p:nvPicPr>
          <p:cNvPr id="101" name="Picture 100">
            <a:extLst>
              <a:ext uri="{FF2B5EF4-FFF2-40B4-BE49-F238E27FC236}">
                <a16:creationId xmlns:a16="http://schemas.microsoft.com/office/drawing/2014/main" id="{45070F5A-6457-488F-DFAD-7F2D83108FE9}"/>
              </a:ext>
            </a:extLst>
          </p:cNvPr>
          <p:cNvPicPr>
            <a:picLocks noChangeAspect="1"/>
          </p:cNvPicPr>
          <p:nvPr/>
        </p:nvPicPr>
        <p:blipFill>
          <a:blip r:embed="rId2"/>
          <a:stretch>
            <a:fillRect/>
          </a:stretch>
        </p:blipFill>
        <p:spPr>
          <a:xfrm>
            <a:off x="1057275" y="1543050"/>
            <a:ext cx="4248150" cy="3771900"/>
          </a:xfrm>
          <a:prstGeom prst="rect">
            <a:avLst/>
          </a:prstGeom>
        </p:spPr>
      </p:pic>
      <p:pic>
        <p:nvPicPr>
          <p:cNvPr id="103" name="Picture 102">
            <a:extLst>
              <a:ext uri="{FF2B5EF4-FFF2-40B4-BE49-F238E27FC236}">
                <a16:creationId xmlns:a16="http://schemas.microsoft.com/office/drawing/2014/main" id="{EEDC2148-3051-DD47-0D2B-26B632D69C5D}"/>
              </a:ext>
            </a:extLst>
          </p:cNvPr>
          <p:cNvPicPr>
            <a:picLocks noChangeAspect="1"/>
          </p:cNvPicPr>
          <p:nvPr/>
        </p:nvPicPr>
        <p:blipFill>
          <a:blip r:embed="rId3"/>
          <a:stretch>
            <a:fillRect/>
          </a:stretch>
        </p:blipFill>
        <p:spPr>
          <a:xfrm>
            <a:off x="5953125" y="1400175"/>
            <a:ext cx="4800600" cy="3905250"/>
          </a:xfrm>
          <a:prstGeom prst="rect">
            <a:avLst/>
          </a:prstGeom>
        </p:spPr>
      </p:pic>
    </p:spTree>
    <p:extLst>
      <p:ext uri="{BB962C8B-B14F-4D97-AF65-F5344CB8AC3E}">
        <p14:creationId xmlns:p14="http://schemas.microsoft.com/office/powerpoint/2010/main" val="3410869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arn(inVertical)">
                                      <p:cBhvr>
                                        <p:cTn id="7" dur="500"/>
                                        <p:tgtEl>
                                          <p:spTgt spid="101"/>
                                        </p:tgtEl>
                                      </p:cBhvr>
                                    </p:animEffect>
                                  </p:childTnLst>
                                </p:cTn>
                              </p:par>
                              <p:par>
                                <p:cTn id="8" presetID="16" presetClass="entr" presetSubtype="21"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barn(inVertical)">
                                      <p:cBhvr>
                                        <p:cTn id="10" dur="500"/>
                                        <p:tgtEl>
                                          <p:spTgt spid="103"/>
                                        </p:tgtEl>
                                      </p:cBhvr>
                                    </p:animEffect>
                                  </p:childTnLst>
                                </p:cTn>
                              </p:par>
                              <p:par>
                                <p:cTn id="11" presetID="16" presetClass="entr" presetSubtype="21" fill="hold" nodeType="withEffect">
                                  <p:stCondLst>
                                    <p:cond delay="0"/>
                                  </p:stCondLst>
                                  <p:childTnLst>
                                    <p:set>
                                      <p:cBhvr>
                                        <p:cTn id="12" dur="1" fill="hold">
                                          <p:stCondLst>
                                            <p:cond delay="0"/>
                                          </p:stCondLst>
                                        </p:cTn>
                                        <p:tgtEl>
                                          <p:spTgt spid="97"/>
                                        </p:tgtEl>
                                        <p:attrNameLst>
                                          <p:attrName>style.visibility</p:attrName>
                                        </p:attrNameLst>
                                      </p:cBhvr>
                                      <p:to>
                                        <p:strVal val="visible"/>
                                      </p:to>
                                    </p:set>
                                    <p:animEffect transition="in" filter="barn(inVertical)">
                                      <p:cBhvr>
                                        <p:cTn id="13"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自定义 99">
      <a:dk1>
        <a:srgbClr val="000000"/>
      </a:dk1>
      <a:lt1>
        <a:srgbClr val="FFFFFF"/>
      </a:lt1>
      <a:dk2>
        <a:srgbClr val="2D3847"/>
      </a:dk2>
      <a:lt2>
        <a:srgbClr val="FFFFFF"/>
      </a:lt2>
      <a:accent1>
        <a:srgbClr val="EC9B29"/>
      </a:accent1>
      <a:accent2>
        <a:srgbClr val="76B53B"/>
      </a:accent2>
      <a:accent3>
        <a:srgbClr val="00ABB0"/>
      </a:accent3>
      <a:accent4>
        <a:srgbClr val="EE0038"/>
      </a:accent4>
      <a:accent5>
        <a:srgbClr val="EC9B29"/>
      </a:accent5>
      <a:accent6>
        <a:srgbClr val="76B53B"/>
      </a:accent6>
      <a:hlink>
        <a:srgbClr val="FEFFFE"/>
      </a:hlink>
      <a:folHlink>
        <a:srgbClr val="CFCCD0"/>
      </a:folHlink>
    </a:clrScheme>
    <a:fontScheme name="自定义 1">
      <a:majorFont>
        <a:latin typeface="思源黑体 CN Medium"/>
        <a:ea typeface="思源黑体 CN Bold"/>
        <a:cs typeface=""/>
      </a:majorFont>
      <a:minorFont>
        <a:latin typeface="思源黑体 CN Medium"/>
        <a:ea typeface="思源黑体 CN Medium"/>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88F96"/>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Lawn and Garden Month by Slidesgo">
  <a:themeElements>
    <a:clrScheme name="Simple Light">
      <a:dk1>
        <a:srgbClr val="E5F7B3"/>
      </a:dk1>
      <a:lt1>
        <a:srgbClr val="8CC63F"/>
      </a:lt1>
      <a:dk2>
        <a:srgbClr val="24962F"/>
      </a:dk2>
      <a:lt2>
        <a:srgbClr val="76512D"/>
      </a:lt2>
      <a:accent1>
        <a:srgbClr val="C69C6D"/>
      </a:accent1>
      <a:accent2>
        <a:srgbClr val="FBB03B"/>
      </a:accent2>
      <a:accent3>
        <a:srgbClr val="F15A24"/>
      </a:accent3>
      <a:accent4>
        <a:srgbClr val="E6F7FF"/>
      </a:accent4>
      <a:accent5>
        <a:srgbClr val="FDFDFD"/>
      </a:accent5>
      <a:accent6>
        <a:srgbClr val="666666"/>
      </a:accent6>
      <a:hlink>
        <a:srgbClr val="8C623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Art Subject for Elementary - 1st Grade: Theater by Slidesgo">
  <a:themeElements>
    <a:clrScheme name="Simple Light">
      <a:dk1>
        <a:srgbClr val="39354D"/>
      </a:dk1>
      <a:lt1>
        <a:srgbClr val="FFFFFF"/>
      </a:lt1>
      <a:dk2>
        <a:srgbClr val="6A1C1C"/>
      </a:dk2>
      <a:lt2>
        <a:srgbClr val="C23233"/>
      </a:lt2>
      <a:accent1>
        <a:srgbClr val="F8A967"/>
      </a:accent1>
      <a:accent2>
        <a:srgbClr val="AC6C36"/>
      </a:accent2>
      <a:accent3>
        <a:srgbClr val="474747"/>
      </a:accent3>
      <a:accent4>
        <a:srgbClr val="8EB1B3"/>
      </a:accent4>
      <a:accent5>
        <a:srgbClr val="616C99"/>
      </a:accent5>
      <a:accent6>
        <a:srgbClr val="FFE89A"/>
      </a:accent6>
      <a:hlink>
        <a:srgbClr val="FFFFFF"/>
      </a:hlink>
      <a:folHlink>
        <a:srgbClr val="0097A7"/>
      </a:folHlink>
    </a:clrScheme>
    <a:fontScheme name="10 Tùy chỉnh">
      <a:majorFont>
        <a:latin typeface="#9Slide05 SVNClementine"/>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TotalTime>
  <Words>717</Words>
  <Application>Microsoft Office PowerPoint</Application>
  <PresentationFormat>Widescreen</PresentationFormat>
  <Paragraphs>57</Paragraphs>
  <Slides>25</Slides>
  <Notes>12</Notes>
  <HiddenSlides>0</HiddenSlides>
  <MMClips>0</MMClips>
  <ScaleCrop>false</ScaleCrop>
  <HeadingPairs>
    <vt:vector size="6" baseType="variant">
      <vt:variant>
        <vt:lpstr>Fonts Used</vt:lpstr>
      </vt:variant>
      <vt:variant>
        <vt:i4>21</vt:i4>
      </vt:variant>
      <vt:variant>
        <vt:lpstr>Theme</vt:lpstr>
      </vt:variant>
      <vt:variant>
        <vt:i4>8</vt:i4>
      </vt:variant>
      <vt:variant>
        <vt:lpstr>Slide Titles</vt:lpstr>
      </vt:variant>
      <vt:variant>
        <vt:i4>25</vt:i4>
      </vt:variant>
    </vt:vector>
  </HeadingPairs>
  <TitlesOfParts>
    <vt:vector size="54" baseType="lpstr">
      <vt:lpstr>Antic</vt:lpstr>
      <vt:lpstr>Chewy</vt:lpstr>
      <vt:lpstr>等线</vt:lpstr>
      <vt:lpstr>等线 Light</vt:lpstr>
      <vt:lpstr>DFPOP1-W9</vt:lpstr>
      <vt:lpstr>Neucha</vt:lpstr>
      <vt:lpstr>Quicksand</vt:lpstr>
      <vt:lpstr>思源黑体 CN</vt:lpstr>
      <vt:lpstr>思源黑体 CN Medium</vt:lpstr>
      <vt:lpstr>#9Slide07 HoneyCream</vt:lpstr>
      <vt:lpstr>Arial</vt:lpstr>
      <vt:lpstr>Calibri</vt:lpstr>
      <vt:lpstr>Calibri Light</vt:lpstr>
      <vt:lpstr>Cambria</vt:lpstr>
      <vt:lpstr>Coiny</vt:lpstr>
      <vt:lpstr>Roboto Condensed Light</vt:lpstr>
      <vt:lpstr>SVN-Newton</vt:lpstr>
      <vt:lpstr>Times New Roman</vt:lpstr>
      <vt:lpstr>UTM Aquarelle</vt:lpstr>
      <vt:lpstr>UTM Avo</vt:lpstr>
      <vt:lpstr>UTM Showcard</vt:lpstr>
      <vt:lpstr>Office 主题</vt:lpstr>
      <vt:lpstr>Lawn and Garden Month by Slidesgo</vt:lpstr>
      <vt:lpstr>Office Theme</vt:lpstr>
      <vt:lpstr>2_Office Theme</vt:lpstr>
      <vt:lpstr>Art Subject for Elementary - 1st Grade: Theater by Slidesgo</vt:lpstr>
      <vt:lpstr>3_Office Theme</vt:lpstr>
      <vt:lpstr>1_Office Theme</vt:lpstr>
      <vt:lpstr>2_Office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21</cp:revision>
  <dcterms:created xsi:type="dcterms:W3CDTF">2024-07-09T12:48:55Z</dcterms:created>
  <dcterms:modified xsi:type="dcterms:W3CDTF">2024-08-10T08:52:23Z</dcterms:modified>
</cp:coreProperties>
</file>