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90" r:id="rId3"/>
    <p:sldId id="277" r:id="rId4"/>
    <p:sldId id="350" r:id="rId5"/>
    <p:sldId id="312" r:id="rId6"/>
    <p:sldId id="332" r:id="rId7"/>
    <p:sldId id="351" r:id="rId8"/>
    <p:sldId id="366" r:id="rId9"/>
    <p:sldId id="360" r:id="rId10"/>
    <p:sldId id="364" r:id="rId11"/>
    <p:sldId id="362" r:id="rId12"/>
    <p:sldId id="361" r:id="rId13"/>
    <p:sldId id="365" r:id="rId14"/>
    <p:sldId id="363" r:id="rId15"/>
    <p:sldId id="347" r:id="rId16"/>
    <p:sldId id="307" r:id="rId17"/>
    <p:sldId id="338" r:id="rId18"/>
    <p:sldId id="354" r:id="rId19"/>
    <p:sldId id="339" r:id="rId20"/>
    <p:sldId id="357" r:id="rId21"/>
    <p:sldId id="340" r:id="rId22"/>
    <p:sldId id="341" r:id="rId23"/>
    <p:sldId id="342" r:id="rId24"/>
    <p:sldId id="346" r:id="rId25"/>
    <p:sldId id="303" r:id="rId26"/>
    <p:sldId id="348" r:id="rId27"/>
    <p:sldId id="359" r:id="rId28"/>
    <p:sldId id="349" r:id="rId29"/>
    <p:sldId id="3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3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9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0BE9CC4-E8FC-D8B3-54FF-7CF27D8E4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E6A28B-0E49-D2A4-78CA-E4265A0EE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B69BCA2-FD04-7120-F45C-EEBAF0CD8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79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18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1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536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CAFD42-E2D0-5913-8380-0A1C5D464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CAFD42-E2D0-5913-8380-0A1C5D464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7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3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9709465-FC7B-6FA2-8D9F-19559C97D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2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462BA-DA64-4AAE-BC40-1BFDCF9629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DCAFD42-E2D0-5913-8380-0A1C5D464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818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91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28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54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0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62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4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5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43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66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2324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08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3216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61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27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54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0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6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B8EF33C-57C4-446B-BE85-7CE73B4FFCFA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4EBBA2-BA28-4F35-A7FB-6F328F0E2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5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2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2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D30AE-FD11-4AA8-9E0A-24CB62F0C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8844" r="1119" b="19747"/>
          <a:stretch/>
        </p:blipFill>
        <p:spPr>
          <a:xfrm>
            <a:off x="2175164" y="0"/>
            <a:ext cx="7079672" cy="686009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AE36F3B-042F-4A72-85D9-902952C5E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11420533" y="0"/>
            <a:ext cx="771467" cy="7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601DD-DEAB-4DBE-8F90-AABBD2EB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52" b="21963"/>
          <a:stretch/>
        </p:blipFill>
        <p:spPr>
          <a:xfrm>
            <a:off x="339165" y="0"/>
            <a:ext cx="11313320" cy="656705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514E2EE-9143-48E4-81F6-68498776F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11420533" y="0"/>
            <a:ext cx="771467" cy="7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8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922A98-9C6B-48E8-8D65-B489814AB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3" y="0"/>
            <a:ext cx="7232073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3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A31420-88CB-43C5-BFC3-ADC4353ED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8844" r="1135" b="12660"/>
          <a:stretch/>
        </p:blipFill>
        <p:spPr>
          <a:xfrm>
            <a:off x="8702005" y="49293"/>
            <a:ext cx="3211874" cy="3421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B4B77D-BD1B-4481-823A-F13A8D422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2653" b="8852"/>
          <a:stretch/>
        </p:blipFill>
        <p:spPr>
          <a:xfrm>
            <a:off x="8702006" y="3603539"/>
            <a:ext cx="3211874" cy="3205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14AE00-2590-45D6-9F49-3314FAF7B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t="7616" r="17825" b="30179"/>
          <a:stretch/>
        </p:blipFill>
        <p:spPr>
          <a:xfrm>
            <a:off x="5282176" y="31459"/>
            <a:ext cx="2996883" cy="3397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A9016-7F3F-4277-A862-7A38BA89A2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1"/>
          <a:stretch/>
        </p:blipFill>
        <p:spPr>
          <a:xfrm>
            <a:off x="70302" y="49293"/>
            <a:ext cx="4788929" cy="3120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3A1504-D2B2-4750-815C-60EACB7F1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52" b="21963"/>
          <a:stretch/>
        </p:blipFill>
        <p:spPr>
          <a:xfrm>
            <a:off x="145201" y="3470928"/>
            <a:ext cx="5013531" cy="29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822E55-6094-4B62-935A-76417D07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65" y="878128"/>
            <a:ext cx="6007726" cy="5550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7BF5CD-0986-4D61-BAFF-406B1B0CD74F}"/>
              </a:ext>
            </a:extLst>
          </p:cNvPr>
          <p:cNvSpPr/>
          <p:nvPr/>
        </p:nvSpPr>
        <p:spPr>
          <a:xfrm>
            <a:off x="-754088" y="903594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AutoShape 96">
            <a:extLst>
              <a:ext uri="{FF2B5EF4-FFF2-40B4-BE49-F238E27FC236}">
                <a16:creationId xmlns:a16="http://schemas.microsoft.com/office/drawing/2014/main" id="{6397440F-D2F7-4EEE-AEC4-1D6653F53146}"/>
              </a:ext>
            </a:extLst>
          </p:cNvPr>
          <p:cNvSpPr>
            <a:spLocks/>
          </p:cNvSpPr>
          <p:nvPr/>
        </p:nvSpPr>
        <p:spPr bwMode="auto">
          <a:xfrm>
            <a:off x="3796013" y="903594"/>
            <a:ext cx="256124" cy="5499934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762E3-891C-48B4-85EC-94E86164F96D}"/>
              </a:ext>
            </a:extLst>
          </p:cNvPr>
          <p:cNvSpPr txBox="1"/>
          <p:nvPr/>
        </p:nvSpPr>
        <p:spPr>
          <a:xfrm>
            <a:off x="2916972" y="3136612"/>
            <a:ext cx="11370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156A99-2FA5-4D65-A4F5-3A9189C9ED7B}"/>
              </a:ext>
            </a:extLst>
          </p:cNvPr>
          <p:cNvSpPr/>
          <p:nvPr/>
        </p:nvSpPr>
        <p:spPr>
          <a:xfrm>
            <a:off x="-754088" y="1455602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093D7-8B8A-4EBF-9ABA-EF806E51D79C}"/>
              </a:ext>
            </a:extLst>
          </p:cNvPr>
          <p:cNvSpPr/>
          <p:nvPr/>
        </p:nvSpPr>
        <p:spPr>
          <a:xfrm>
            <a:off x="-756210" y="2040766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823E8F-4E24-4568-9609-2A447FC8FF66}"/>
              </a:ext>
            </a:extLst>
          </p:cNvPr>
          <p:cNvSpPr/>
          <p:nvPr/>
        </p:nvSpPr>
        <p:spPr>
          <a:xfrm>
            <a:off x="-744477" y="1194708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56A67-4ED4-4E22-A7E7-FD5ED047F3DB}"/>
              </a:ext>
            </a:extLst>
          </p:cNvPr>
          <p:cNvSpPr/>
          <p:nvPr/>
        </p:nvSpPr>
        <p:spPr>
          <a:xfrm>
            <a:off x="-756210" y="900658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7787E-B99B-4344-B619-51D9445C7919}"/>
              </a:ext>
            </a:extLst>
          </p:cNvPr>
          <p:cNvSpPr/>
          <p:nvPr/>
        </p:nvSpPr>
        <p:spPr>
          <a:xfrm>
            <a:off x="-758332" y="755101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7855F4-D002-4580-873D-B31C1EA69C05}"/>
              </a:ext>
            </a:extLst>
          </p:cNvPr>
          <p:cNvSpPr/>
          <p:nvPr/>
        </p:nvSpPr>
        <p:spPr>
          <a:xfrm>
            <a:off x="-1350831" y="903594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153DDD-68BC-4507-B5CE-EB8CD41A9D67}"/>
              </a:ext>
            </a:extLst>
          </p:cNvPr>
          <p:cNvSpPr/>
          <p:nvPr/>
        </p:nvSpPr>
        <p:spPr>
          <a:xfrm>
            <a:off x="-1350831" y="1486159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572E6-EB22-4D75-A896-B0C6C271ECB2}"/>
              </a:ext>
            </a:extLst>
          </p:cNvPr>
          <p:cNvSpPr/>
          <p:nvPr/>
        </p:nvSpPr>
        <p:spPr>
          <a:xfrm>
            <a:off x="-1350325" y="2068724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E024E3-1E60-4F83-BAE4-B5837FF5BC49}"/>
              </a:ext>
            </a:extLst>
          </p:cNvPr>
          <p:cNvSpPr/>
          <p:nvPr/>
        </p:nvSpPr>
        <p:spPr>
          <a:xfrm>
            <a:off x="-751404" y="771679"/>
            <a:ext cx="586134" cy="55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FF54C7-3DC8-49B0-99E4-1AE003220A7B}"/>
              </a:ext>
            </a:extLst>
          </p:cNvPr>
          <p:cNvGrpSpPr/>
          <p:nvPr/>
        </p:nvGrpSpPr>
        <p:grpSpPr>
          <a:xfrm>
            <a:off x="4197435" y="1452498"/>
            <a:ext cx="5959286" cy="552008"/>
            <a:chOff x="4377122" y="1098107"/>
            <a:chExt cx="5959286" cy="5520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ED9915-F3F9-4697-87E0-447A81122D8C}"/>
                </a:ext>
              </a:extLst>
            </p:cNvPr>
            <p:cNvSpPr/>
            <p:nvPr/>
          </p:nvSpPr>
          <p:spPr>
            <a:xfrm>
              <a:off x="4377122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8F28DB-1980-4C60-A6FC-4896C28B1331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AAA290-A57B-4104-9783-E78CB346D1DE}"/>
                </a:ext>
              </a:extLst>
            </p:cNvPr>
            <p:cNvSpPr/>
            <p:nvPr/>
          </p:nvSpPr>
          <p:spPr>
            <a:xfrm>
              <a:off x="557017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587F14-B2A0-4944-9646-98B5E2D79BC8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8FEADE-4C43-46ED-9CE0-606958118095}"/>
                </a:ext>
              </a:extLst>
            </p:cNvPr>
            <p:cNvSpPr/>
            <p:nvPr/>
          </p:nvSpPr>
          <p:spPr>
            <a:xfrm>
              <a:off x="675813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9B76B9-F36F-4D9B-A55E-DD8B1C4E5407}"/>
                </a:ext>
              </a:extLst>
            </p:cNvPr>
            <p:cNvSpPr/>
            <p:nvPr/>
          </p:nvSpPr>
          <p:spPr>
            <a:xfrm>
              <a:off x="7359769" y="1098107"/>
              <a:ext cx="62158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F4714B-3D1E-4B9C-A4F2-952E5B6FAE03}"/>
                </a:ext>
              </a:extLst>
            </p:cNvPr>
            <p:cNvSpPr/>
            <p:nvPr/>
          </p:nvSpPr>
          <p:spPr>
            <a:xfrm>
              <a:off x="795989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7FBBD5-1BC2-44AF-872E-2C693B5050CE}"/>
                </a:ext>
              </a:extLst>
            </p:cNvPr>
            <p:cNvSpPr/>
            <p:nvPr/>
          </p:nvSpPr>
          <p:spPr>
            <a:xfrm>
              <a:off x="8545892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04E824-2B12-4EE0-8963-76B17D0155FA}"/>
                </a:ext>
              </a:extLst>
            </p:cNvPr>
            <p:cNvSpPr/>
            <p:nvPr/>
          </p:nvSpPr>
          <p:spPr>
            <a:xfrm>
              <a:off x="9146179" y="1098107"/>
              <a:ext cx="631212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970FC3E-B610-4585-BB9C-79203E86D458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49342-0961-48DB-9BA1-4ACAEA05F08D}"/>
              </a:ext>
            </a:extLst>
          </p:cNvPr>
          <p:cNvGrpSpPr/>
          <p:nvPr/>
        </p:nvGrpSpPr>
        <p:grpSpPr>
          <a:xfrm>
            <a:off x="4197885" y="1993322"/>
            <a:ext cx="5980200" cy="552008"/>
            <a:chOff x="4362834" y="1098107"/>
            <a:chExt cx="5980200" cy="55200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878A4F8-25A4-4091-ADDA-A5CBA3A8C231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B83D58-72B4-4B12-9954-59227DAE21C0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596609-9895-45BF-B845-76A1504E4E0C}"/>
                </a:ext>
              </a:extLst>
            </p:cNvPr>
            <p:cNvSpPr/>
            <p:nvPr/>
          </p:nvSpPr>
          <p:spPr>
            <a:xfrm>
              <a:off x="55558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D2BD0C-0D70-4EAA-BBE5-0E59BB87EC91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0098FF-8BB9-4C9C-920D-4D4EFCB1ABA9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3412917-8F54-4BFB-9449-F2ACF36863A7}"/>
                </a:ext>
              </a:extLst>
            </p:cNvPr>
            <p:cNvSpPr/>
            <p:nvPr/>
          </p:nvSpPr>
          <p:spPr>
            <a:xfrm>
              <a:off x="7345482" y="1098107"/>
              <a:ext cx="62158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083CBC-9286-40F4-B82D-181788ED7FE5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40F386-84FD-493E-843B-0BEDDDA5107B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0828DDE-3ACC-415D-AF11-FDBB40B7E1B3}"/>
                </a:ext>
              </a:extLst>
            </p:cNvPr>
            <p:cNvSpPr/>
            <p:nvPr/>
          </p:nvSpPr>
          <p:spPr>
            <a:xfrm>
              <a:off x="9131891" y="1098107"/>
              <a:ext cx="631212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9311A17-DD18-4FC0-B54B-5871142302CB}"/>
                </a:ext>
              </a:extLst>
            </p:cNvPr>
            <p:cNvSpPr/>
            <p:nvPr/>
          </p:nvSpPr>
          <p:spPr>
            <a:xfrm>
              <a:off x="9738219" y="1098107"/>
              <a:ext cx="60481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4AEC50-8FB8-4F17-82B5-AC5197B9F396}"/>
              </a:ext>
            </a:extLst>
          </p:cNvPr>
          <p:cNvGrpSpPr/>
          <p:nvPr/>
        </p:nvGrpSpPr>
        <p:grpSpPr>
          <a:xfrm>
            <a:off x="4192757" y="2536348"/>
            <a:ext cx="5973574" cy="552008"/>
            <a:chOff x="4362834" y="1098107"/>
            <a:chExt cx="5973574" cy="5520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71B6E69-2C0E-4FD0-AFE0-B8C8FBFF8C53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679F1D-CE9A-47B8-A905-E1A999BAF853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8D9936-677E-4D02-AC89-95563F1F7851}"/>
                </a:ext>
              </a:extLst>
            </p:cNvPr>
            <p:cNvSpPr/>
            <p:nvPr/>
          </p:nvSpPr>
          <p:spPr>
            <a:xfrm>
              <a:off x="55558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B12AF5-A20E-4666-9CA8-214E2A68A5CE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52BAEA-F981-4B8A-88F3-9A7DAA40FD9A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43DDC8A-EE06-4970-A54D-29D4F90F5121}"/>
                </a:ext>
              </a:extLst>
            </p:cNvPr>
            <p:cNvSpPr/>
            <p:nvPr/>
          </p:nvSpPr>
          <p:spPr>
            <a:xfrm>
              <a:off x="7345481" y="1098107"/>
              <a:ext cx="657641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59A5EA7-591D-46BE-8EAF-A9C5840C5027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A6C14D-F74C-47C3-B130-C6820BB8D055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E8D5ABD-4EE2-4365-9CB3-5AA60370B311}"/>
                </a:ext>
              </a:extLst>
            </p:cNvPr>
            <p:cNvSpPr/>
            <p:nvPr/>
          </p:nvSpPr>
          <p:spPr>
            <a:xfrm>
              <a:off x="9131891" y="1098107"/>
              <a:ext cx="616982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18D0D2-57BF-496D-9361-9E3942124BEC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64F38E5-8E58-42A9-8DEB-8CD4B34D446F}"/>
              </a:ext>
            </a:extLst>
          </p:cNvPr>
          <p:cNvGrpSpPr/>
          <p:nvPr/>
        </p:nvGrpSpPr>
        <p:grpSpPr>
          <a:xfrm>
            <a:off x="4187953" y="3085168"/>
            <a:ext cx="5973574" cy="552008"/>
            <a:chOff x="4362834" y="1098107"/>
            <a:chExt cx="5973574" cy="55200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A1F5AE3-20C9-4A7E-A5C8-D5FAD91CD41D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8838C43-1E49-4F1F-B571-DDFA81FB7FBF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348888B-A13F-4A49-94A5-288330B326A3}"/>
                </a:ext>
              </a:extLst>
            </p:cNvPr>
            <p:cNvSpPr/>
            <p:nvPr/>
          </p:nvSpPr>
          <p:spPr>
            <a:xfrm>
              <a:off x="5553760" y="1098107"/>
              <a:ext cx="60254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BEE826A-D063-43D8-BE04-73269C7B6E7D}"/>
                </a:ext>
              </a:extLst>
            </p:cNvPr>
            <p:cNvSpPr/>
            <p:nvPr/>
          </p:nvSpPr>
          <p:spPr>
            <a:xfrm>
              <a:off x="6156305" y="1098107"/>
              <a:ext cx="61035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15DF787-7A1A-430D-9D23-9C2C89E5AA17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F31563A-B540-4F96-9F49-4245DDA7F0E7}"/>
                </a:ext>
              </a:extLst>
            </p:cNvPr>
            <p:cNvSpPr/>
            <p:nvPr/>
          </p:nvSpPr>
          <p:spPr>
            <a:xfrm>
              <a:off x="7345481" y="1098107"/>
              <a:ext cx="631519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911D98-6B91-4F41-BF77-1BCCB86C2161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2CC04EB-D6D5-4D01-920D-5B9F8B59C60C}"/>
                </a:ext>
              </a:extLst>
            </p:cNvPr>
            <p:cNvSpPr/>
            <p:nvPr/>
          </p:nvSpPr>
          <p:spPr>
            <a:xfrm>
              <a:off x="8531603" y="1098107"/>
              <a:ext cx="631213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FF31C8-81ED-4A13-8742-D16A3405AD75}"/>
                </a:ext>
              </a:extLst>
            </p:cNvPr>
            <p:cNvSpPr/>
            <p:nvPr/>
          </p:nvSpPr>
          <p:spPr>
            <a:xfrm>
              <a:off x="9131890" y="1098107"/>
              <a:ext cx="62133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7FB660B-4D18-4AE8-A566-13DEAD8A824E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A3A21E7-6105-40C0-9513-8DDC166A3F4A}"/>
              </a:ext>
            </a:extLst>
          </p:cNvPr>
          <p:cNvGrpSpPr/>
          <p:nvPr/>
        </p:nvGrpSpPr>
        <p:grpSpPr>
          <a:xfrm>
            <a:off x="4190958" y="3640112"/>
            <a:ext cx="5973574" cy="552008"/>
            <a:chOff x="4362834" y="1098107"/>
            <a:chExt cx="5973574" cy="55200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9129D38-81DB-426D-8F7C-95B6CF825992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7671C73-FB07-4037-88B9-EBB2942E9FD1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CA4F23-1087-47F9-9924-9B2140667EBF}"/>
                </a:ext>
              </a:extLst>
            </p:cNvPr>
            <p:cNvSpPr/>
            <p:nvPr/>
          </p:nvSpPr>
          <p:spPr>
            <a:xfrm>
              <a:off x="55558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9A86161-63C2-4A37-AFFD-6857C2AF6DF8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738F5A5-074F-41C6-AF38-299097A5E665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71202E-7AB3-498C-8196-DD81C052B13F}"/>
                </a:ext>
              </a:extLst>
            </p:cNvPr>
            <p:cNvSpPr/>
            <p:nvPr/>
          </p:nvSpPr>
          <p:spPr>
            <a:xfrm>
              <a:off x="7345481" y="1098107"/>
              <a:ext cx="649479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49E09F-AA40-45CE-9711-93B814D362BF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323C647-73ED-4D8A-8DC1-0C9304A41FDB}"/>
                </a:ext>
              </a:extLst>
            </p:cNvPr>
            <p:cNvSpPr/>
            <p:nvPr/>
          </p:nvSpPr>
          <p:spPr>
            <a:xfrm>
              <a:off x="8531603" y="1098107"/>
              <a:ext cx="61567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678A2C-E28C-40BE-9CB8-82589E80838B}"/>
                </a:ext>
              </a:extLst>
            </p:cNvPr>
            <p:cNvSpPr/>
            <p:nvPr/>
          </p:nvSpPr>
          <p:spPr>
            <a:xfrm>
              <a:off x="9131890" y="1098107"/>
              <a:ext cx="657361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4D34CF-B56A-4324-9B68-1482C46F3E7E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6BFC4B2-82D9-4AEF-8967-6963A4FC8780}"/>
              </a:ext>
            </a:extLst>
          </p:cNvPr>
          <p:cNvGrpSpPr/>
          <p:nvPr/>
        </p:nvGrpSpPr>
        <p:grpSpPr>
          <a:xfrm>
            <a:off x="4200118" y="4197426"/>
            <a:ext cx="5959286" cy="552008"/>
            <a:chOff x="4362834" y="1098107"/>
            <a:chExt cx="5959286" cy="5520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B41A161-A8DD-4EEF-ACF0-D2218ED8F77C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3F1F3E3-0A95-4EDE-A1AA-B3D3CA6532FB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04129B0-F594-4AC8-A606-563D1E14A1A1}"/>
                </a:ext>
              </a:extLst>
            </p:cNvPr>
            <p:cNvSpPr/>
            <p:nvPr/>
          </p:nvSpPr>
          <p:spPr>
            <a:xfrm>
              <a:off x="5532869" y="1098107"/>
              <a:ext cx="60914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CFDFEAF-15DB-480F-96EE-22EC707F1439}"/>
                </a:ext>
              </a:extLst>
            </p:cNvPr>
            <p:cNvSpPr/>
            <p:nvPr/>
          </p:nvSpPr>
          <p:spPr>
            <a:xfrm>
              <a:off x="6155871" y="1098107"/>
              <a:ext cx="58656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F4E5520-8A8D-4DEB-B8E3-8C59F4A05357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315747B-FDE8-48F5-8515-40B58FF97BC4}"/>
                </a:ext>
              </a:extLst>
            </p:cNvPr>
            <p:cNvSpPr/>
            <p:nvPr/>
          </p:nvSpPr>
          <p:spPr>
            <a:xfrm>
              <a:off x="7345482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81FFC98-2B20-4957-86CA-D81DE6F8B8FE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CD3FE89-0B2D-4FD7-BCFF-635F6350AAD1}"/>
                </a:ext>
              </a:extLst>
            </p:cNvPr>
            <p:cNvSpPr/>
            <p:nvPr/>
          </p:nvSpPr>
          <p:spPr>
            <a:xfrm>
              <a:off x="8531604" y="1098107"/>
              <a:ext cx="60651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1C47925-7608-48EC-8703-B4293A6B4BB3}"/>
                </a:ext>
              </a:extLst>
            </p:cNvPr>
            <p:cNvSpPr/>
            <p:nvPr/>
          </p:nvSpPr>
          <p:spPr>
            <a:xfrm>
              <a:off x="9112214" y="1098107"/>
              <a:ext cx="620099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D87F7AD-A257-401F-A202-F120D5ED3161}"/>
                </a:ext>
              </a:extLst>
            </p:cNvPr>
            <p:cNvSpPr/>
            <p:nvPr/>
          </p:nvSpPr>
          <p:spPr>
            <a:xfrm>
              <a:off x="9735986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85CD98D-C224-4695-9432-4C236B8D0951}"/>
              </a:ext>
            </a:extLst>
          </p:cNvPr>
          <p:cNvGrpSpPr/>
          <p:nvPr/>
        </p:nvGrpSpPr>
        <p:grpSpPr>
          <a:xfrm>
            <a:off x="4183597" y="4760870"/>
            <a:ext cx="5973574" cy="552008"/>
            <a:chOff x="4362834" y="1098107"/>
            <a:chExt cx="5973574" cy="552008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5FB203F-C0CB-465A-A564-FE283FCE235D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CA80D03-8E25-44BD-813B-2AAF03426349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B242CF5-2EF0-46A1-A55C-4AF5763E1F06}"/>
                </a:ext>
              </a:extLst>
            </p:cNvPr>
            <p:cNvSpPr/>
            <p:nvPr/>
          </p:nvSpPr>
          <p:spPr>
            <a:xfrm>
              <a:off x="557017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BAAE9C9-514E-4874-9080-0F9DE4747611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172438-09FF-4802-B8F1-009D74C49215}"/>
                </a:ext>
              </a:extLst>
            </p:cNvPr>
            <p:cNvSpPr/>
            <p:nvPr/>
          </p:nvSpPr>
          <p:spPr>
            <a:xfrm>
              <a:off x="675813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26732E0-7AF8-4F0F-8995-FABBED8E8773}"/>
                </a:ext>
              </a:extLst>
            </p:cNvPr>
            <p:cNvSpPr/>
            <p:nvPr/>
          </p:nvSpPr>
          <p:spPr>
            <a:xfrm>
              <a:off x="7345481" y="1098107"/>
              <a:ext cx="60825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36F3209-E01B-4692-9E13-6885B7E1CCC4}"/>
                </a:ext>
              </a:extLst>
            </p:cNvPr>
            <p:cNvSpPr/>
            <p:nvPr/>
          </p:nvSpPr>
          <p:spPr>
            <a:xfrm>
              <a:off x="7957190" y="1098107"/>
              <a:ext cx="603125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36F0838-B556-4405-B94E-1B4EC6A6C11F}"/>
                </a:ext>
              </a:extLst>
            </p:cNvPr>
            <p:cNvSpPr/>
            <p:nvPr/>
          </p:nvSpPr>
          <p:spPr>
            <a:xfrm>
              <a:off x="8560180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3CD6B04-4D1C-4C71-949E-554B761418B0}"/>
                </a:ext>
              </a:extLst>
            </p:cNvPr>
            <p:cNvSpPr/>
            <p:nvPr/>
          </p:nvSpPr>
          <p:spPr>
            <a:xfrm>
              <a:off x="9127275" y="1098107"/>
              <a:ext cx="66722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87E6669-42F1-4619-B747-10A9D52B31E2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1C5F88C-15FC-4BB5-A06F-2BCA9EBACD15}"/>
              </a:ext>
            </a:extLst>
          </p:cNvPr>
          <p:cNvGrpSpPr/>
          <p:nvPr/>
        </p:nvGrpSpPr>
        <p:grpSpPr>
          <a:xfrm>
            <a:off x="4186602" y="5315814"/>
            <a:ext cx="5973574" cy="552008"/>
            <a:chOff x="4362834" y="1098107"/>
            <a:chExt cx="5973574" cy="55200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06B3974-E7B8-4D8D-9C9C-762BA9C304AA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76ADF9C-9D3B-4639-B6CA-F7290D3B6740}"/>
                </a:ext>
              </a:extLst>
            </p:cNvPr>
            <p:cNvSpPr/>
            <p:nvPr/>
          </p:nvSpPr>
          <p:spPr>
            <a:xfrm>
              <a:off x="497018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2FE089E-09C3-45AA-9993-FFA0B02ACB38}"/>
                </a:ext>
              </a:extLst>
            </p:cNvPr>
            <p:cNvSpPr/>
            <p:nvPr/>
          </p:nvSpPr>
          <p:spPr>
            <a:xfrm>
              <a:off x="5555882" y="1098107"/>
              <a:ext cx="596013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0C0FBF0-873C-4E5A-9383-460BCF1F957C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CE1A1F6-4895-4BBC-8460-E753D30658B0}"/>
                </a:ext>
              </a:extLst>
            </p:cNvPr>
            <p:cNvSpPr/>
            <p:nvPr/>
          </p:nvSpPr>
          <p:spPr>
            <a:xfrm>
              <a:off x="6758131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DC68B4C-4855-44F0-B1E7-D26977F70E41}"/>
                </a:ext>
              </a:extLst>
            </p:cNvPr>
            <p:cNvSpPr/>
            <p:nvPr/>
          </p:nvSpPr>
          <p:spPr>
            <a:xfrm>
              <a:off x="7345482" y="1098107"/>
              <a:ext cx="64947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39CE327-8C33-4A81-BF18-DEDB6F7F3634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E0421CB-B7F8-4256-946F-05763B8C214D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A250985-83E7-4ACA-85A1-D90D171F2DD7}"/>
                </a:ext>
              </a:extLst>
            </p:cNvPr>
            <p:cNvSpPr/>
            <p:nvPr/>
          </p:nvSpPr>
          <p:spPr>
            <a:xfrm>
              <a:off x="9122147" y="1098107"/>
              <a:ext cx="658066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7EB3FFF-534A-48AE-9CF2-9901AF43F123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F8FDD36-EADA-489E-93A7-CE623EB0610A}"/>
              </a:ext>
            </a:extLst>
          </p:cNvPr>
          <p:cNvGrpSpPr/>
          <p:nvPr/>
        </p:nvGrpSpPr>
        <p:grpSpPr>
          <a:xfrm>
            <a:off x="4195762" y="5873128"/>
            <a:ext cx="5973574" cy="552008"/>
            <a:chOff x="4362834" y="1098107"/>
            <a:chExt cx="5973574" cy="55200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9B94D04-9CDA-46D2-87BE-EDDCEFB72DB4}"/>
                </a:ext>
              </a:extLst>
            </p:cNvPr>
            <p:cNvSpPr/>
            <p:nvPr/>
          </p:nvSpPr>
          <p:spPr>
            <a:xfrm>
              <a:off x="436283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4AB8329-8E51-45B2-BF72-0712B801CE63}"/>
                </a:ext>
              </a:extLst>
            </p:cNvPr>
            <p:cNvSpPr/>
            <p:nvPr/>
          </p:nvSpPr>
          <p:spPr>
            <a:xfrm>
              <a:off x="495589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53E30AE-33B3-4D3A-9AC2-B927DAAFF263}"/>
                </a:ext>
              </a:extLst>
            </p:cNvPr>
            <p:cNvSpPr/>
            <p:nvPr/>
          </p:nvSpPr>
          <p:spPr>
            <a:xfrm>
              <a:off x="5545701" y="1098107"/>
              <a:ext cx="623627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215AD8A-9AD1-4AD5-BEDE-EE7A0AB5AC0F}"/>
                </a:ext>
              </a:extLst>
            </p:cNvPr>
            <p:cNvSpPr/>
            <p:nvPr/>
          </p:nvSpPr>
          <p:spPr>
            <a:xfrm>
              <a:off x="61563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8448B3F-E01A-41CA-931A-8F04671D21C8}"/>
                </a:ext>
              </a:extLst>
            </p:cNvPr>
            <p:cNvSpPr/>
            <p:nvPr/>
          </p:nvSpPr>
          <p:spPr>
            <a:xfrm>
              <a:off x="6743843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7580B26-BAAE-4F23-AEFB-8EA022EEDA19}"/>
                </a:ext>
              </a:extLst>
            </p:cNvPr>
            <p:cNvSpPr/>
            <p:nvPr/>
          </p:nvSpPr>
          <p:spPr>
            <a:xfrm>
              <a:off x="7345482" y="1098107"/>
              <a:ext cx="64031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69609AD-FF45-4B81-B886-6B562240D873}"/>
                </a:ext>
              </a:extLst>
            </p:cNvPr>
            <p:cNvSpPr/>
            <p:nvPr/>
          </p:nvSpPr>
          <p:spPr>
            <a:xfrm>
              <a:off x="7945605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C3988B-CDCD-412E-976E-5F2388D9EE57}"/>
                </a:ext>
              </a:extLst>
            </p:cNvPr>
            <p:cNvSpPr/>
            <p:nvPr/>
          </p:nvSpPr>
          <p:spPr>
            <a:xfrm>
              <a:off x="853160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F95647A-00B3-4DD2-AD7B-78C56F23B5EF}"/>
                </a:ext>
              </a:extLst>
            </p:cNvPr>
            <p:cNvSpPr/>
            <p:nvPr/>
          </p:nvSpPr>
          <p:spPr>
            <a:xfrm>
              <a:off x="9128005" y="1098107"/>
              <a:ext cx="643048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0F2FF7A-531A-4C8C-9240-E32DC0C9DA8B}"/>
                </a:ext>
              </a:extLst>
            </p:cNvPr>
            <p:cNvSpPr/>
            <p:nvPr/>
          </p:nvSpPr>
          <p:spPr>
            <a:xfrm>
              <a:off x="9750274" y="1098107"/>
              <a:ext cx="586134" cy="552008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C9DAF8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Rounded Rectangle 14">
            <a:extLst>
              <a:ext uri="{FF2B5EF4-FFF2-40B4-BE49-F238E27FC236}">
                <a16:creationId xmlns:a16="http://schemas.microsoft.com/office/drawing/2014/main" id="{336C1801-FA2D-4503-B59B-675E3FB76DF1}"/>
              </a:ext>
            </a:extLst>
          </p:cNvPr>
          <p:cNvSpPr/>
          <p:nvPr/>
        </p:nvSpPr>
        <p:spPr>
          <a:xfrm>
            <a:off x="1044746" y="59748"/>
            <a:ext cx="11036012" cy="737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sp>
        <p:nvSpPr>
          <p:cNvPr id="121" name="Rounded Rectangle 14">
            <a:extLst>
              <a:ext uri="{FF2B5EF4-FFF2-40B4-BE49-F238E27FC236}">
                <a16:creationId xmlns:a16="http://schemas.microsoft.com/office/drawing/2014/main" id="{55089E8F-0D47-48D5-AF83-64C961537917}"/>
              </a:ext>
            </a:extLst>
          </p:cNvPr>
          <p:cNvSpPr/>
          <p:nvPr/>
        </p:nvSpPr>
        <p:spPr>
          <a:xfrm>
            <a:off x="20983" y="3930132"/>
            <a:ext cx="3704273" cy="2765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1599854-7731-4698-A094-9F26751B27E1}"/>
                  </a:ext>
                </a:extLst>
              </p:cNvPr>
              <p:cNvSpPr txBox="1"/>
              <p:nvPr/>
            </p:nvSpPr>
            <p:spPr>
              <a:xfrm>
                <a:off x="5871950" y="2963713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1599854-7731-4698-A094-9F26751B2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950" y="2963713"/>
                <a:ext cx="2093818" cy="721801"/>
              </a:xfrm>
              <a:prstGeom prst="rect">
                <a:avLst/>
              </a:prstGeom>
              <a:blipFill>
                <a:blip r:embed="rId3"/>
                <a:stretch>
                  <a:fillRect l="-10174"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02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40482 -0.002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3.7037E-6 L 0.45404 -0.0826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50352 -0.1680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6713 L 0.55169 -0.0444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22222E-6 L 0.60195 -0.0023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417 L 0.6513 0.0192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209 L 0.7 0.017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3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208 L 0.79831 -0.0004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44444E-6 L 0.84636 -0.0872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53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417 L 0.89557 -0.1719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31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119" grpId="0" animBg="1"/>
      <p:bldP spid="121" grpId="0" animBg="1"/>
      <p:bldP spid="1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264" y="2304241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2627058" y="2347144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1663529" y="3356976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3608549" y="3044117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549" y="3044117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3D40F8F-A85F-4BAE-87BF-5F7D6EB52E06}"/>
              </a:ext>
            </a:extLst>
          </p:cNvPr>
          <p:cNvGrpSpPr/>
          <p:nvPr/>
        </p:nvGrpSpPr>
        <p:grpSpPr>
          <a:xfrm>
            <a:off x="5794250" y="1619171"/>
            <a:ext cx="5857875" cy="2472214"/>
            <a:chOff x="4914900" y="228119"/>
            <a:chExt cx="5857875" cy="247221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E16D34-A522-4973-930E-C8A66FC9AAB4}"/>
                </a:ext>
              </a:extLst>
            </p:cNvPr>
            <p:cNvCxnSpPr/>
            <p:nvPr/>
          </p:nvCxnSpPr>
          <p:spPr>
            <a:xfrm>
              <a:off x="4972050" y="2700333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E56B0C-4745-4E37-912F-D33BC5363B54}"/>
                </a:ext>
              </a:extLst>
            </p:cNvPr>
            <p:cNvCxnSpPr/>
            <p:nvPr/>
          </p:nvCxnSpPr>
          <p:spPr>
            <a:xfrm>
              <a:off x="4914900" y="208245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9417F4-959F-481A-B98F-0BCF248F4EA3}"/>
                </a:ext>
              </a:extLst>
            </p:cNvPr>
            <p:cNvCxnSpPr>
              <a:cxnSpLocks/>
            </p:cNvCxnSpPr>
            <p:nvPr/>
          </p:nvCxnSpPr>
          <p:spPr>
            <a:xfrm>
              <a:off x="4972050" y="147160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827AFA-C0D2-43E0-AB58-59251A5F2CA8}"/>
                </a:ext>
              </a:extLst>
            </p:cNvPr>
            <p:cNvCxnSpPr/>
            <p:nvPr/>
          </p:nvCxnSpPr>
          <p:spPr>
            <a:xfrm>
              <a:off x="4914900" y="88581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CA1659-44AD-472F-B71D-03BB8FD0A5CE}"/>
                </a:ext>
              </a:extLst>
            </p:cNvPr>
            <p:cNvCxnSpPr>
              <a:cxnSpLocks/>
            </p:cNvCxnSpPr>
            <p:nvPr/>
          </p:nvCxnSpPr>
          <p:spPr>
            <a:xfrm>
              <a:off x="6138864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1AC631-DDB5-4390-9BF9-00559CA7A10E}"/>
                </a:ext>
              </a:extLst>
            </p:cNvPr>
            <p:cNvCxnSpPr>
              <a:cxnSpLocks/>
            </p:cNvCxnSpPr>
            <p:nvPr/>
          </p:nvCxnSpPr>
          <p:spPr>
            <a:xfrm>
              <a:off x="6653214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6DDB94-9C6F-4018-81E7-0810833C6213}"/>
                </a:ext>
              </a:extLst>
            </p:cNvPr>
            <p:cNvCxnSpPr>
              <a:cxnSpLocks/>
            </p:cNvCxnSpPr>
            <p:nvPr/>
          </p:nvCxnSpPr>
          <p:spPr>
            <a:xfrm>
              <a:off x="7153277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46B29E9-1779-48BD-9129-D7111249B24E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39" y="885819"/>
              <a:ext cx="0" cy="1814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9E91CF-F9B9-4408-AA71-B49AC2C1CE5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2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5B51B9-622F-46DA-B9C0-22F4EDAE3AC3}"/>
                </a:ext>
              </a:extLst>
            </p:cNvPr>
            <p:cNvCxnSpPr>
              <a:cxnSpLocks/>
            </p:cNvCxnSpPr>
            <p:nvPr/>
          </p:nvCxnSpPr>
          <p:spPr>
            <a:xfrm>
              <a:off x="8610602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D7DB3C-9E06-4203-8F02-F84630672085}"/>
                </a:ext>
              </a:extLst>
            </p:cNvPr>
            <p:cNvCxnSpPr>
              <a:cxnSpLocks/>
            </p:cNvCxnSpPr>
            <p:nvPr/>
          </p:nvCxnSpPr>
          <p:spPr>
            <a:xfrm>
              <a:off x="9167814" y="228119"/>
              <a:ext cx="0" cy="2472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60AFD2-3E3F-4B81-9358-8FACC5978D20}"/>
                </a:ext>
              </a:extLst>
            </p:cNvPr>
            <p:cNvCxnSpPr>
              <a:cxnSpLocks/>
            </p:cNvCxnSpPr>
            <p:nvPr/>
          </p:nvCxnSpPr>
          <p:spPr>
            <a:xfrm>
              <a:off x="4972050" y="228119"/>
              <a:ext cx="58007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040B1E-3863-486F-BFF9-E6EE815CB15E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39" y="228119"/>
              <a:ext cx="0" cy="12287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3F68965-6111-4341-AAA2-E9BF3650E7F8}"/>
              </a:ext>
            </a:extLst>
          </p:cNvPr>
          <p:cNvSpPr txBox="1"/>
          <p:nvPr/>
        </p:nvSpPr>
        <p:spPr>
          <a:xfrm>
            <a:off x="6268277" y="2773390"/>
            <a:ext cx="3829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dm</a:t>
            </a:r>
            <a:endParaRPr lang="en-US" sz="12000" b="1" baseline="30000">
              <a:solidFill>
                <a:srgbClr val="FF0000"/>
              </a:solidFill>
              <a:latin typeface="HP001 5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644117-DF18-472F-8BD6-E697873AA43E}"/>
              </a:ext>
            </a:extLst>
          </p:cNvPr>
          <p:cNvSpPr/>
          <p:nvPr/>
        </p:nvSpPr>
        <p:spPr>
          <a:xfrm>
            <a:off x="8943039" y="2955819"/>
            <a:ext cx="540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baseline="3000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2</a:t>
            </a:r>
            <a:endParaRPr lang="en-US" sz="60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D555A73-08EA-4B82-858E-F725577BD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33" y="4430639"/>
            <a:ext cx="3164140" cy="21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08 -0.25232 L -0.43307 -0.26806 L -0.43971 -0.27917 L -0.44661 -0.28033 L -0.45416 -0.27616 L -0.46015 -0.26505 L -0.46536 -0.25278 L -0.4664 -0.23287 L -0.46432 -0.21898 L -0.45794 -0.2037 L -0.45182 -0.19792 L -0.44375 -0.19607 L -0.43502 -0.20486 L -0.4306 -0.21667 L -0.42812 -0.37037 L -0.42799 -0.20185 L -0.42474 -0.19722 L -0.42018 -0.19676 L -0.41458 -0.20185 L -0.40846 -0.21667 L -0.40338 -0.24005 L -0.39961 -0.2588 L -0.39466 -0.27338 L -0.38893 -0.28148 L -0.38281 -0.27732 C -0.38268 -0.25 -0.38255 -0.22269 -0.38255 -0.19537 L -0.37695 -0.24769 L -0.37278 -0.26227 L -0.36732 -0.27384 L -0.36159 -0.27986 L -0.35364 -0.27917 L -0.34974 -0.27384 L -0.34687 -0.26389 L -0.34622 -0.19537 L -0.34362 -0.24283 L -0.33854 -0.25995 L -0.33203 -0.27384 L -0.32578 -0.27917 L -0.3181 -0.27685 L -0.31289 -0.26875 L -0.31159 -0.19722 L -0.30403 -0.19607 L -0.29713 -0.20602 L -0.29284 -0.22014 L -0.28958 -0.23241 L -0.2888 -0.23704 L -0.30078 -0.32546 L -0.29713 -0.33472 L -0.29232 -0.33658 L -0.28633 -0.33241 L -0.28385 -0.31968 L -0.28828 -0.30324 L -0.29336 -0.29259 L -0.29857 -0.28333 L -0.30312 -0.27986 L -0.30442 -0.28218 L -0.30208 -0.28449 L -0.297 -0.28218 L -0.29192 -0.27917 L -0.28815 -0.28033 L -0.2845 -0.28611 " pathEditMode="relative" rAng="0" ptsTypes="AAAAAAAAAAAAAAAAAAAAAAAAAAAAAAAAAAAAAAAAAAAAAAAAAAAAAAAAAAAAA">
                                      <p:cBhvr>
                                        <p:cTn id="31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là 100 xăng ti mét vuông hay 1 đề xi mét vuông đấy.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2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529142" y="357326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9970" y="2280403"/>
            <a:ext cx="4950139" cy="1923292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13" y="886737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2060213" y="4203694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7204364" y="2526519"/>
                <a:ext cx="401208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64" y="2526519"/>
                <a:ext cx="4012086" cy="658898"/>
              </a:xfrm>
              <a:prstGeom prst="rect">
                <a:avLst/>
              </a:prstGeom>
              <a:blipFill>
                <a:blip r:embed="rId5"/>
                <a:stretch>
                  <a:fillRect l="-4711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3006739" y="2180444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9" y="2180444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649850" y="886737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2255865" y="4574505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1093053" y="4704577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53" y="4704577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513408-0900-45A1-BF23-83B728FA2457}"/>
                  </a:ext>
                </a:extLst>
              </p:cNvPr>
              <p:cNvSpPr txBox="1"/>
              <p:nvPr/>
            </p:nvSpPr>
            <p:spPr>
              <a:xfrm>
                <a:off x="6788727" y="3189121"/>
                <a:ext cx="433253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513408-0900-45A1-BF23-83B728FA2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727" y="3189121"/>
                <a:ext cx="4332538" cy="658898"/>
              </a:xfrm>
              <a:prstGeom prst="rect">
                <a:avLst/>
              </a:prstGeom>
              <a:blipFill>
                <a:blip r:embed="rId8"/>
                <a:stretch>
                  <a:fillRect l="-4366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E646A-BAB8-4A29-A743-FD9AF85587DC}"/>
              </a:ext>
            </a:extLst>
          </p:cNvPr>
          <p:cNvSpPr txBox="1"/>
          <p:nvPr/>
        </p:nvSpPr>
        <p:spPr>
          <a:xfrm>
            <a:off x="3879273" y="3490738"/>
            <a:ext cx="4554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32324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24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4107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22727">
                    <p:cTn id="1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video>
                  <p:cMediaNode vol="19697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04429417">
            <a:hlinkClick r:id="" action="ppaction://media"/>
            <a:extLst>
              <a:ext uri="{FF2B5EF4-FFF2-40B4-BE49-F238E27FC236}">
                <a16:creationId xmlns:a16="http://schemas.microsoft.com/office/drawing/2014/main" id="{F239A4D3-C8C8-4E7D-A43E-BAD6071ABF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29" end="58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138781"/>
              </p:ext>
            </p:extLst>
          </p:nvPr>
        </p:nvGraphicFramePr>
        <p:xfrm>
          <a:off x="1428750" y="1352550"/>
          <a:ext cx="9458326" cy="49777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178663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57237" y="488779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D62F90-8670-46B2-94A0-1436F5FA9F6F}"/>
              </a:ext>
            </a:extLst>
          </p:cNvPr>
          <p:cNvSpPr/>
          <p:nvPr/>
        </p:nvSpPr>
        <p:spPr>
          <a:xfrm>
            <a:off x="1046352" y="4634489"/>
            <a:ext cx="581891" cy="5810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FD83E-002C-4E87-A494-CCCFF411EB2E}"/>
              </a:ext>
            </a:extLst>
          </p:cNvPr>
          <p:cNvSpPr txBox="1"/>
          <p:nvPr/>
        </p:nvSpPr>
        <p:spPr>
          <a:xfrm>
            <a:off x="5638800" y="297872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0093" y="3705726"/>
            <a:ext cx="2573455" cy="3152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BD65B-CB45-4AFF-8724-D1AF9433E64A}"/>
              </a:ext>
            </a:extLst>
          </p:cNvPr>
          <p:cNvSpPr txBox="1"/>
          <p:nvPr/>
        </p:nvSpPr>
        <p:spPr>
          <a:xfrm>
            <a:off x="2812133" y="2875001"/>
            <a:ext cx="7247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1dm²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26580-07E7-458E-8810-A3AEAC0F5CB1}"/>
              </a:ext>
            </a:extLst>
          </p:cNvPr>
          <p:cNvSpPr txBox="1"/>
          <p:nvPr/>
        </p:nvSpPr>
        <p:spPr>
          <a:xfrm>
            <a:off x="3112169" y="4174412"/>
            <a:ext cx="6698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" name="Love Is Blue">
            <a:hlinkClick r:id="" action="ppaction://media"/>
            <a:extLst>
              <a:ext uri="{FF2B5EF4-FFF2-40B4-BE49-F238E27FC236}">
                <a16:creationId xmlns:a16="http://schemas.microsoft.com/office/drawing/2014/main" id="{7CB6DF3C-599C-46A7-92B3-D1DFAAEE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4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1515">
                    <p:cTn id="2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/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1515">
                    <p:cTn id="2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/>
          <p:bldP spid="8" grpId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0093" y="3705726"/>
            <a:ext cx="2573455" cy="3152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BD65B-CB45-4AFF-8724-D1AF9433E64A}"/>
              </a:ext>
            </a:extLst>
          </p:cNvPr>
          <p:cNvSpPr txBox="1"/>
          <p:nvPr/>
        </p:nvSpPr>
        <p:spPr>
          <a:xfrm>
            <a:off x="2919663" y="2598276"/>
            <a:ext cx="7247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26580-07E7-458E-8810-A3AEAC0F5CB1}"/>
              </a:ext>
            </a:extLst>
          </p:cNvPr>
          <p:cNvSpPr txBox="1"/>
          <p:nvPr/>
        </p:nvSpPr>
        <p:spPr>
          <a:xfrm>
            <a:off x="3241964" y="3152274"/>
            <a:ext cx="6376581" cy="304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sz="3000" baseline="30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Love Is Blue">
            <a:hlinkClick r:id="" action="ppaction://media"/>
            <a:extLst>
              <a:ext uri="{FF2B5EF4-FFF2-40B4-BE49-F238E27FC236}">
                <a16:creationId xmlns:a16="http://schemas.microsoft.com/office/drawing/2014/main" id="{7CB6DF3C-599C-46A7-92B3-D1DFAAEE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4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5781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1515">
                    <p:cTn id="2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1515">
                    <p:cTn id="2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" grpId="0"/>
          <p:bldP spid="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52705-6B45-48EF-A180-6C1EA1E07283}"/>
              </a:ext>
            </a:extLst>
          </p:cNvPr>
          <p:cNvSpPr/>
          <p:nvPr/>
        </p:nvSpPr>
        <p:spPr>
          <a:xfrm>
            <a:off x="775855" y="1207821"/>
            <a:ext cx="10875818" cy="4708069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595B3-D1BF-45C0-8CFE-D6323C074331}"/>
              </a:ext>
            </a:extLst>
          </p:cNvPr>
          <p:cNvSpPr txBox="1"/>
          <p:nvPr/>
        </p:nvSpPr>
        <p:spPr>
          <a:xfrm>
            <a:off x="1205345" y="2921168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8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684" y="1399725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861E10-80D2-47B3-BB5A-9BE9234F34BB}"/>
              </a:ext>
            </a:extLst>
          </p:cNvPr>
          <p:cNvSpPr txBox="1"/>
          <p:nvPr/>
        </p:nvSpPr>
        <p:spPr>
          <a:xfrm>
            <a:off x="307145" y="618978"/>
            <a:ext cx="11577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Sáu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27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10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C867B-F281-48A1-B16B-552CECB36379}"/>
              </a:ext>
            </a:extLst>
          </p:cNvPr>
          <p:cNvSpPr txBox="1"/>
          <p:nvPr/>
        </p:nvSpPr>
        <p:spPr>
          <a:xfrm>
            <a:off x="3868615" y="1383136"/>
            <a:ext cx="3938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HP001 4 hàng" panose="020B0603050302020204" pitchFamily="34" charset="-93"/>
              </a:defRPr>
            </a:lvl1pPr>
          </a:lstStyle>
          <a:p>
            <a:r>
              <a:rPr lang="en-US"/>
              <a:t>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2B2F6-979C-45FD-B49E-F84E439924A0}"/>
              </a:ext>
            </a:extLst>
          </p:cNvPr>
          <p:cNvSpPr txBox="1"/>
          <p:nvPr/>
        </p:nvSpPr>
        <p:spPr>
          <a:xfrm>
            <a:off x="2138875" y="2024644"/>
            <a:ext cx="7914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HP001 4 hàng" panose="020B0603050302020204" pitchFamily="34" charset="-93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18. </a:t>
            </a:r>
            <a:r>
              <a:rPr lang="en-US" dirty="0" err="1"/>
              <a:t>Đề</a:t>
            </a:r>
            <a:r>
              <a:rPr lang="en-US" dirty="0"/>
              <a:t>-xi-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mi-li-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4CE7B-588B-42CE-B615-B36A7D44C126}"/>
              </a:ext>
            </a:extLst>
          </p:cNvPr>
          <p:cNvSpPr txBox="1"/>
          <p:nvPr/>
        </p:nvSpPr>
        <p:spPr>
          <a:xfrm>
            <a:off x="2138875" y="3477491"/>
            <a:ext cx="791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HP001 4 hàng" panose="020B0603050302020204" pitchFamily="34" charset="-93"/>
              </a:defRPr>
            </a:lvl1pPr>
          </a:lstStyle>
          <a:p>
            <a:r>
              <a:rPr lang="en-US" dirty="0" err="1"/>
              <a:t>Tiết</a:t>
            </a:r>
            <a:r>
              <a:rPr lang="en-US" dirty="0"/>
              <a:t> 1. </a:t>
            </a:r>
            <a:r>
              <a:rPr lang="en-US" dirty="0" err="1"/>
              <a:t>Đề</a:t>
            </a:r>
            <a:r>
              <a:rPr lang="en-US" dirty="0"/>
              <a:t>-xi-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vuông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9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Vậy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err="1"/>
              <a:t>nhà</a:t>
            </a:r>
            <a:r>
              <a:rPr lang="en-US" sz="2400"/>
              <a:t> là 100 xăng ti mét vuông hay 1 đề xi mét vuông đấy.</a:t>
            </a:r>
            <a:endParaRPr lang="en-US" sz="2400" dirty="0"/>
          </a:p>
        </p:txBody>
      </p:sp>
      <p:pic>
        <p:nvPicPr>
          <p:cNvPr id="3" name="Bản chuẩn">
            <a:hlinkClick r:id="" action="ppaction://media"/>
            <a:extLst>
              <a:ext uri="{FF2B5EF4-FFF2-40B4-BE49-F238E27FC236}">
                <a16:creationId xmlns:a16="http://schemas.microsoft.com/office/drawing/2014/main" id="{F2A9D3CE-068A-40F4-93A3-4B8214B48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588" y="2039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2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E646A-BAB8-4A29-A743-FD9AF85587DC}"/>
              </a:ext>
            </a:extLst>
          </p:cNvPr>
          <p:cNvSpPr txBox="1"/>
          <p:nvPr/>
        </p:nvSpPr>
        <p:spPr>
          <a:xfrm>
            <a:off x="3879273" y="3862465"/>
            <a:ext cx="4554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Thảo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luận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1F0C5B94-92D4-4552-859F-85BF85E0D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3861"/>
            <a:ext cx="3740728" cy="22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24107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19697">
                    <p:cTn id="13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8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24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4107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22727">
                    <p:cTn id="1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video>
                  <p:cMediaNode vol="19697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7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F4098-BFE4-46E3-8C7A-E05A82F05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1"/>
          <a:stretch/>
        </p:blipFill>
        <p:spPr>
          <a:xfrm>
            <a:off x="833541" y="84618"/>
            <a:ext cx="10395053" cy="6773382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BCA057A-E643-4259-9260-90061F53F0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11420533" y="0"/>
            <a:ext cx="771467" cy="7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0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0DF614-6A34-4160-A96A-301FAFDE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0"/>
            <a:ext cx="74676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439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386</Words>
  <Application>Microsoft Office PowerPoint</Application>
  <PresentationFormat>Widescreen</PresentationFormat>
  <Paragraphs>81</Paragraphs>
  <Slides>28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Century Gothic</vt:lpstr>
      <vt:lpstr>HP001 4 hàng</vt:lpstr>
      <vt:lpstr>HP001 5 hàng</vt:lpstr>
      <vt:lpstr>Times New Roman</vt:lpstr>
      <vt:lpstr>Wingdings 3</vt:lpstr>
      <vt:lpstr>1_Office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Quang Trung</cp:lastModifiedBy>
  <cp:revision>98</cp:revision>
  <dcterms:created xsi:type="dcterms:W3CDTF">2023-06-05T13:41:49Z</dcterms:created>
  <dcterms:modified xsi:type="dcterms:W3CDTF">2023-10-23T03:56:33Z</dcterms:modified>
</cp:coreProperties>
</file>