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83.xml" ContentType="application/vnd.openxmlformats-officedocument.presentationml.tags+xml"/>
  <Override PartName="/ppt/notesSlides/notesSlide1.xml" ContentType="application/vnd.openxmlformats-officedocument.presentationml.notesSlide+xml"/>
  <Override PartName="/ppt/tags/tag8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85.xml" ContentType="application/vnd.openxmlformats-officedocument.presentationml.tags+xml"/>
  <Override PartName="/ppt/notesSlides/notesSlide21.xml" ContentType="application/vnd.openxmlformats-officedocument.presentationml.notesSlide+xml"/>
  <Override PartName="/ppt/tags/tag86.xml" ContentType="application/vnd.openxmlformats-officedocument.presentationml.tags+xml"/>
  <Override PartName="/ppt/notesSlides/notesSlide22.xml" ContentType="application/vnd.openxmlformats-officedocument.presentationml.notesSlide+xml"/>
  <Override PartName="/ppt/tags/tag87.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13" r:id="rId5"/>
    <p:sldMasterId id="2147483725" r:id="rId6"/>
  </p:sldMasterIdLst>
  <p:notesMasterIdLst>
    <p:notesMasterId r:id="rId42"/>
  </p:notesMasterIdLst>
  <p:sldIdLst>
    <p:sldId id="323" r:id="rId7"/>
    <p:sldId id="324" r:id="rId8"/>
    <p:sldId id="2007577191" r:id="rId9"/>
    <p:sldId id="328" r:id="rId10"/>
    <p:sldId id="329" r:id="rId11"/>
    <p:sldId id="330" r:id="rId12"/>
    <p:sldId id="2007577189" r:id="rId13"/>
    <p:sldId id="2007577193" r:id="rId14"/>
    <p:sldId id="355" r:id="rId15"/>
    <p:sldId id="356" r:id="rId16"/>
    <p:sldId id="357" r:id="rId17"/>
    <p:sldId id="332" r:id="rId18"/>
    <p:sldId id="336" r:id="rId19"/>
    <p:sldId id="274" r:id="rId20"/>
    <p:sldId id="260" r:id="rId21"/>
    <p:sldId id="261" r:id="rId22"/>
    <p:sldId id="262" r:id="rId23"/>
    <p:sldId id="366" r:id="rId24"/>
    <p:sldId id="367" r:id="rId25"/>
    <p:sldId id="368" r:id="rId26"/>
    <p:sldId id="369" r:id="rId27"/>
    <p:sldId id="370" r:id="rId28"/>
    <p:sldId id="346" r:id="rId29"/>
    <p:sldId id="371" r:id="rId30"/>
    <p:sldId id="372" r:id="rId31"/>
    <p:sldId id="373" r:id="rId32"/>
    <p:sldId id="374" r:id="rId33"/>
    <p:sldId id="2007577186" r:id="rId34"/>
    <p:sldId id="2007577187" r:id="rId35"/>
    <p:sldId id="348" r:id="rId36"/>
    <p:sldId id="2007577188" r:id="rId37"/>
    <p:sldId id="2007577183" r:id="rId38"/>
    <p:sldId id="2007577184" r:id="rId39"/>
    <p:sldId id="347" r:id="rId40"/>
    <p:sldId id="200757718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87145" autoAdjust="0"/>
  </p:normalViewPr>
  <p:slideViewPr>
    <p:cSldViewPr snapToGrid="0">
      <p:cViewPr varScale="1">
        <p:scale>
          <a:sx n="62" d="100"/>
          <a:sy n="62" d="100"/>
        </p:scale>
        <p:origin x="106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DA0868-F147-412C-AE80-E55ECA4EFA86}" type="datetimeFigureOut">
              <a:rPr lang="en-US" smtClean="0"/>
              <a:t>10/17/2025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409F6-35B1-40E7-B43B-545C7BC1EA69}" type="slidenum">
              <a:rPr lang="en-US" smtClean="0"/>
              <a:t>‹#›</a:t>
            </a:fld>
            <a:endParaRPr lang="en-US"/>
          </a:p>
        </p:txBody>
      </p:sp>
    </p:spTree>
    <p:extLst>
      <p:ext uri="{BB962C8B-B14F-4D97-AF65-F5344CB8AC3E}">
        <p14:creationId xmlns:p14="http://schemas.microsoft.com/office/powerpoint/2010/main" val="1407409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74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15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038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n w="0"/>
              <a:effectLst>
                <a:outerShdw blurRad="38100" dist="25400" dir="5400000" algn="ctr" rotWithShape="0">
                  <a:srgbClr val="6E747A">
                    <a:alpha val="43000"/>
                  </a:srgbClr>
                </a:outerShdw>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7A78F-F4C1-4F90-B690-28E6B4BEFE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592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để</a:t>
            </a:r>
            <a:r>
              <a:rPr lang="en-US" dirty="0"/>
              <a:t> ra </a:t>
            </a:r>
            <a:r>
              <a:rPr lang="en-US" dirty="0" err="1"/>
              <a:t>trả</a:t>
            </a:r>
            <a:r>
              <a:rPr lang="en-US" dirty="0"/>
              <a:t> </a:t>
            </a:r>
            <a:r>
              <a:rPr lang="en-US" dirty="0" err="1"/>
              <a:t>lời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quay </a:t>
            </a:r>
            <a:r>
              <a:rPr lang="en-US" dirty="0" err="1"/>
              <a:t>về</a:t>
            </a:r>
            <a:r>
              <a:rPr lang="en-US" dirty="0"/>
              <a:t>, </a:t>
            </a:r>
            <a:r>
              <a:rPr lang="en-US" dirty="0" err="1"/>
              <a:t>bấm</a:t>
            </a:r>
            <a:r>
              <a:rPr lang="en-US" dirty="0"/>
              <a:t> enter </a:t>
            </a:r>
            <a:r>
              <a:rPr lang="en-US" dirty="0" err="1"/>
              <a:t>để</a:t>
            </a:r>
            <a:r>
              <a:rPr lang="en-US" dirty="0"/>
              <a:t> </a:t>
            </a:r>
            <a:r>
              <a:rPr lang="en-US" dirty="0" err="1"/>
              <a:t>từng</a:t>
            </a:r>
            <a:r>
              <a:rPr lang="en-US" dirty="0"/>
              <a:t> </a:t>
            </a:r>
            <a:r>
              <a:rPr lang="en-US" dirty="0" err="1"/>
              <a:t>đoạn</a:t>
            </a:r>
            <a:r>
              <a:rPr lang="en-US" dirty="0"/>
              <a:t> </a:t>
            </a:r>
            <a:r>
              <a:rPr lang="en-US" dirty="0" err="1"/>
              <a:t>cầu</a:t>
            </a:r>
            <a:r>
              <a:rPr lang="en-US" dirty="0"/>
              <a:t> </a:t>
            </a:r>
            <a:r>
              <a:rPr lang="en-US" dirty="0" err="1"/>
              <a:t>được</a:t>
            </a:r>
            <a:r>
              <a:rPr lang="en-US" dirty="0"/>
              <a:t> </a:t>
            </a:r>
            <a:r>
              <a:rPr lang="en-US" dirty="0" err="1"/>
              <a:t>xây</a:t>
            </a:r>
            <a:r>
              <a:rPr lang="en-US" dirty="0"/>
              <a:t> </a:t>
            </a:r>
            <a:r>
              <a:rPr lang="en-US" dirty="0" err="1"/>
              <a:t>lên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AF9EF-69D9-4B7C-B250-E809EFC6FF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159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679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069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167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336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688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3E0409F6-35B1-40E7-B43B-545C7BC1EA69}" type="slidenum">
              <a:rPr lang="en-US" smtClean="0"/>
              <a:t>23</a:t>
            </a:fld>
            <a:endParaRPr lang="en-US"/>
          </a:p>
        </p:txBody>
      </p:sp>
    </p:spTree>
    <p:extLst>
      <p:ext uri="{BB962C8B-B14F-4D97-AF65-F5344CB8AC3E}">
        <p14:creationId xmlns:p14="http://schemas.microsoft.com/office/powerpoint/2010/main" val="954097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2923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174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3E0409F6-35B1-40E7-B43B-545C7BC1EA69}" type="slidenum">
              <a:rPr lang="en-US" smtClean="0"/>
              <a:t>30</a:t>
            </a:fld>
            <a:endParaRPr lang="en-US"/>
          </a:p>
        </p:txBody>
      </p:sp>
    </p:spTree>
    <p:extLst>
      <p:ext uri="{BB962C8B-B14F-4D97-AF65-F5344CB8AC3E}">
        <p14:creationId xmlns:p14="http://schemas.microsoft.com/office/powerpoint/2010/main" val="37844764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89020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1721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3E0409F6-35B1-40E7-B43B-545C7BC1EA69}" type="slidenum">
              <a:rPr lang="en-US" smtClean="0"/>
              <a:t>6</a:t>
            </a:fld>
            <a:endParaRPr lang="en-US"/>
          </a:p>
        </p:txBody>
      </p:sp>
    </p:spTree>
    <p:extLst>
      <p:ext uri="{BB962C8B-B14F-4D97-AF65-F5344CB8AC3E}">
        <p14:creationId xmlns:p14="http://schemas.microsoft.com/office/powerpoint/2010/main" val="1598365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863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779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611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351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893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1865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1.xml"/><Relationship Id="rId4" Type="http://schemas.openxmlformats.org/officeDocument/2006/relationships/tags" Target="../tags/tag36.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1.xml"/><Relationship Id="rId5" Type="http://schemas.openxmlformats.org/officeDocument/2006/relationships/tags" Target="../tags/tag41.xml"/><Relationship Id="rId4" Type="http://schemas.openxmlformats.org/officeDocument/2006/relationships/tags" Target="../tags/tag40.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2.xml"/><Relationship Id="rId5" Type="http://schemas.openxmlformats.org/officeDocument/2006/relationships/tags" Target="../tags/tag47.xml"/><Relationship Id="rId4" Type="http://schemas.openxmlformats.org/officeDocument/2006/relationships/tags" Target="../tags/tag46.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2.xml"/><Relationship Id="rId4" Type="http://schemas.openxmlformats.org/officeDocument/2006/relationships/tags" Target="../tags/tag59.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slideMaster" Target="../slideMasters/slideMaster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2.xml"/><Relationship Id="rId5" Type="http://schemas.openxmlformats.org/officeDocument/2006/relationships/tags" Target="../tags/tag73.xml"/><Relationship Id="rId4" Type="http://schemas.openxmlformats.org/officeDocument/2006/relationships/tags" Target="../tags/tag7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slideMaster" Target="../slideMasters/slideMaster2.xml"/><Relationship Id="rId4" Type="http://schemas.openxmlformats.org/officeDocument/2006/relationships/tags" Target="../tags/tag77.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2.xml"/><Relationship Id="rId5" Type="http://schemas.openxmlformats.org/officeDocument/2006/relationships/tags" Target="../tags/tag82.xml"/><Relationship Id="rId4" Type="http://schemas.openxmlformats.org/officeDocument/2006/relationships/tags" Target="../tags/tag8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1.xml"/><Relationship Id="rId4" Type="http://schemas.openxmlformats.org/officeDocument/2006/relationships/tags" Target="../tags/tag18.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1.xml"/><Relationship Id="rId5" Type="http://schemas.openxmlformats.org/officeDocument/2006/relationships/tags" Target="../tags/tag32.xml"/><Relationship Id="rId4" Type="http://schemas.openxmlformats.org/officeDocument/2006/relationships/tags" Target="../tags/tag3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2025/10/17</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096347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2025/10/17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257083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2025/10/17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338117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2025/10/17</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066757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240184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a:extLst>
              <a:ext uri="{FF2B5EF4-FFF2-40B4-BE49-F238E27FC236}">
                <a16:creationId xmlns:a16="http://schemas.microsoft.com/office/drawing/2014/main" id="{C8FC6DA3-BF55-7CF3-090E-C9AD424E7F3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FD7B84F7-382B-7A32-8709-88B9C90CDA6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pic>
        <p:nvPicPr>
          <p:cNvPr id="16" name="Picture 15">
            <a:extLst>
              <a:ext uri="{FF2B5EF4-FFF2-40B4-BE49-F238E27FC236}">
                <a16:creationId xmlns:a16="http://schemas.microsoft.com/office/drawing/2014/main" id="{26C6AC87-550E-92FB-046A-760EF6657D34}"/>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FF7BC5F0-A7C2-4692-82E9-BD2FD1DA667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873514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 name="TextBox 3">
            <a:extLst>
              <a:ext uri="{FF2B5EF4-FFF2-40B4-BE49-F238E27FC236}">
                <a16:creationId xmlns:a16="http://schemas.microsoft.com/office/drawing/2014/main" id="{190CC991-469B-7D93-F7C5-D7A5B3B1440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3B2A0F9-B030-8DAA-C556-3D4F58AFC6D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0B88CCE-952C-88D1-5D41-997BD31923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6215875-4A4D-2CE2-57C2-D511A3D75E9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B7C25819-DB76-8AD4-3A39-BCE3DEC7AA0E}"/>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B8BB93C7-F4B2-6272-DA9E-10273AF52877}"/>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942365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2025/10/17</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86288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2025/10/17</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161526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2025/10/17</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51378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2025/10/17</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9357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5"/>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664284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2025/10/17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18015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2025/10/17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410753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2025/10/17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970991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1180210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D05D83-12F7-4801-84F5-69B5D0F0F21F}"/>
              </a:ext>
            </a:extLst>
          </p:cNvPr>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1012283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t>2025/10/17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201031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t>2025/10/17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530420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t>2025/10/17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308098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t>2025/10/17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573596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t>2025/10/17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70877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0" dirty="0">
              <a:solidFill>
                <a:schemeClr val="accent2">
                  <a:lumMod val="20000"/>
                  <a:lumOff val="80000"/>
                </a:schemeClr>
              </a:solidFill>
              <a:latin typeface="#9Slide07 HoneyCream" pitchFamily="2"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9424091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2025/10/17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452371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2025/10/17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156388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2025/10/17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501419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2025/10/17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66601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2025/10/17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507329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2025/10/17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125715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3121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71589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53981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7148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2681307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30355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43786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32198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24091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93026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46701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87155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7300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2CE36C-F021-405D-8C3C-1E95F4F3AA7F}"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
        <p:nvSpPr>
          <p:cNvPr id="7" name="Slide Number Placeholder 5">
            <a:extLst>
              <a:ext uri="{FF2B5EF4-FFF2-40B4-BE49-F238E27FC236}">
                <a16:creationId xmlns:a16="http://schemas.microsoft.com/office/drawing/2014/main" id="{323913F4-02C2-45F6-9807-91E52005425C}"/>
              </a:ext>
            </a:extLst>
          </p:cNvPr>
          <p:cNvSpPr txBox="1">
            <a:spLocks/>
          </p:cNvSpPr>
          <p:nvPr userDrawn="1"/>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978417544"/>
      </p:ext>
    </p:extLst>
  </p:cSld>
  <p:clrMapOvr>
    <a:masterClrMapping/>
  </p:clrMapOvr>
  <p:transition spd="slow">
    <p:cove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274749771"/>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2025/10/17</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277593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CE36C-F021-405D-8C3C-1E95F4F3AA7F}"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837144833"/>
      </p:ext>
    </p:extLst>
  </p:cSld>
  <p:clrMapOvr>
    <a:masterClrMapping/>
  </p:clrMapOvr>
  <p:transition spd="slow">
    <p:cove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CE36C-F021-405D-8C3C-1E95F4F3AA7F}" type="datetimeFigureOut">
              <a:rPr lang="en-US" smtClean="0"/>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3731633602"/>
      </p:ext>
    </p:extLst>
  </p:cSld>
  <p:clrMapOvr>
    <a:masterClrMapping/>
  </p:clrMapOvr>
  <p:transition spd="slow">
    <p:cove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2CE36C-F021-405D-8C3C-1E95F4F3AA7F}" type="datetimeFigureOut">
              <a:rPr lang="en-US" smtClean="0"/>
              <a:t>10/17/2025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921868029"/>
      </p:ext>
    </p:extLst>
  </p:cSld>
  <p:clrMapOvr>
    <a:masterClrMapping/>
  </p:clrMapOvr>
  <p:transition spd="slow">
    <p:cove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CE36C-F021-405D-8C3C-1E95F4F3AA7F}" type="datetimeFigureOut">
              <a:rPr lang="en-US" smtClean="0"/>
              <a:t>10/17/2025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418510381"/>
      </p:ext>
    </p:extLst>
  </p:cSld>
  <p:clrMapOvr>
    <a:masterClrMapping/>
  </p:clrMapOvr>
  <p:transition spd="slow">
    <p:cove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CE36C-F021-405D-8C3C-1E95F4F3AA7F}" type="datetimeFigureOut">
              <a:rPr lang="en-US" smtClean="0"/>
              <a:t>10/17/2025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573A46-3231-402E-9E47-2803A5EA40B5}" type="slidenum">
              <a:rPr lang="en-US" smtClean="0"/>
              <a:t>‹#›</a:t>
            </a:fld>
            <a:endParaRPr lang="en-US"/>
          </a:p>
        </p:txBody>
      </p:sp>
      <p:sp>
        <p:nvSpPr>
          <p:cNvPr id="5" name="Slide Number Placeholder 5">
            <a:extLst>
              <a:ext uri="{FF2B5EF4-FFF2-40B4-BE49-F238E27FC236}">
                <a16:creationId xmlns:a16="http://schemas.microsoft.com/office/drawing/2014/main" id="{051EEF3F-2AE0-4A25-ADBC-F35E3FBB293F}"/>
              </a:ext>
            </a:extLst>
          </p:cNvPr>
          <p:cNvSpPr txBox="1">
            <a:spLocks/>
          </p:cNvSpPr>
          <p:nvPr userDrawn="1"/>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013660645"/>
      </p:ext>
    </p:extLst>
  </p:cSld>
  <p:clrMapOvr>
    <a:masterClrMapping/>
  </p:clrMapOvr>
  <p:transition spd="slow">
    <p:cove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540456313"/>
      </p:ext>
    </p:extLst>
  </p:cSld>
  <p:clrMapOvr>
    <a:masterClrMapping/>
  </p:clrMapOvr>
  <p:transition spd="slow">
    <p:cove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248250160"/>
      </p:ext>
    </p:extLst>
  </p:cSld>
  <p:clrMapOvr>
    <a:masterClrMapping/>
  </p:clrMapOvr>
  <p:transition spd="slow">
    <p:cove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612915832"/>
      </p:ext>
    </p:extLst>
  </p:cSld>
  <p:clrMapOvr>
    <a:masterClrMapping/>
  </p:clrMapOvr>
  <p:transition spd="slow">
    <p:cove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547354166"/>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2025/10/17</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99548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2025/10/17</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395572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2025/10/17</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62616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2025/10/17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26958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4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E3D1F7EF-D621-F07C-EFD8-DEE11CF8708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52601" y="102116"/>
            <a:ext cx="1621581" cy="1621581"/>
          </a:xfrm>
          <a:prstGeom prst="rect">
            <a:avLst/>
          </a:prstGeom>
        </p:spPr>
      </p:pic>
    </p:spTree>
    <p:custDataLst>
      <p:tags r:id="rId13"/>
    </p:custDataLst>
    <p:extLst>
      <p:ext uri="{BB962C8B-B14F-4D97-AF65-F5344CB8AC3E}">
        <p14:creationId xmlns:p14="http://schemas.microsoft.com/office/powerpoint/2010/main" val="450539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78221E41-78E9-7E49-CE17-B0BE5EC9480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8DBE849C-5832-37AA-EF75-F6A1B4B0210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52601" y="102116"/>
            <a:ext cx="1621581" cy="1621581"/>
          </a:xfrm>
          <a:prstGeom prst="rect">
            <a:avLst/>
          </a:prstGeom>
        </p:spPr>
      </p:pic>
    </p:spTree>
    <p:custDataLst>
      <p:tags r:id="rId13"/>
    </p:custDataLst>
    <p:extLst>
      <p:ext uri="{BB962C8B-B14F-4D97-AF65-F5344CB8AC3E}">
        <p14:creationId xmlns:p14="http://schemas.microsoft.com/office/powerpoint/2010/main" val="15398197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t>2025/10/17</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0476408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384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3688766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CE36C-F021-405D-8C3C-1E95F4F3AA7F}" type="datetimeFigureOut">
              <a:rPr lang="en-US" smtClean="0"/>
              <a:t>10/17/2025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119183971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83.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3.jpe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4.jpe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12.png"/><Relationship Id="rId7" Type="http://schemas.openxmlformats.org/officeDocument/2006/relationships/image" Target="../media/image41.png"/><Relationship Id="rId12" Type="http://schemas.openxmlformats.org/officeDocument/2006/relationships/image" Target="../media/image45.emf"/><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40.png"/><Relationship Id="rId11" Type="http://schemas.openxmlformats.org/officeDocument/2006/relationships/image" Target="../media/image44.emf"/><Relationship Id="rId5" Type="http://schemas.openxmlformats.org/officeDocument/2006/relationships/image" Target="../media/image22.pn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2.png"/><Relationship Id="rId3" Type="http://schemas.openxmlformats.org/officeDocument/2006/relationships/slideLayout" Target="../slideLayouts/slideLayout49.xml"/><Relationship Id="rId7" Type="http://schemas.openxmlformats.org/officeDocument/2006/relationships/image" Target="../media/image49.png"/><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51.png"/><Relationship Id="rId5" Type="http://schemas.openxmlformats.org/officeDocument/2006/relationships/image" Target="../media/image48.png"/><Relationship Id="rId10" Type="http://schemas.microsoft.com/office/2007/relationships/hdphoto" Target="../media/hdphoto3.wdp"/><Relationship Id="rId4" Type="http://schemas.openxmlformats.org/officeDocument/2006/relationships/image" Target="../media/image47.jp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3.jpg"/><Relationship Id="rId7" Type="http://schemas.microsoft.com/office/2007/relationships/hdphoto" Target="../media/hdphoto5.wdp"/><Relationship Id="rId2" Type="http://schemas.openxmlformats.org/officeDocument/2006/relationships/notesSlide" Target="../notesSlides/notesSlide12.xml"/><Relationship Id="rId1" Type="http://schemas.openxmlformats.org/officeDocument/2006/relationships/slideLayout" Target="../slideLayouts/slideLayout48.xml"/><Relationship Id="rId6" Type="http://schemas.openxmlformats.org/officeDocument/2006/relationships/image" Target="../media/image54.png"/><Relationship Id="rId11" Type="http://schemas.microsoft.com/office/2007/relationships/hdphoto" Target="../media/hdphoto6.wdp"/><Relationship Id="rId5" Type="http://schemas.microsoft.com/office/2007/relationships/hdphoto" Target="../media/hdphoto2.wdp"/><Relationship Id="rId10" Type="http://schemas.openxmlformats.org/officeDocument/2006/relationships/image" Target="../media/image55.png"/><Relationship Id="rId4" Type="http://schemas.openxmlformats.org/officeDocument/2006/relationships/image" Target="../media/image49.png"/><Relationship Id="rId9"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image" Target="../media/image59.png"/><Relationship Id="rId18" Type="http://schemas.openxmlformats.org/officeDocument/2006/relationships/image" Target="../media/image62.png"/><Relationship Id="rId3" Type="http://schemas.openxmlformats.org/officeDocument/2006/relationships/image" Target="../media/image56.jpg"/><Relationship Id="rId21" Type="http://schemas.openxmlformats.org/officeDocument/2006/relationships/image" Target="../media/image63.png"/><Relationship Id="rId7" Type="http://schemas.openxmlformats.org/officeDocument/2006/relationships/slide" Target="slide20.xml"/><Relationship Id="rId12" Type="http://schemas.microsoft.com/office/2007/relationships/hdphoto" Target="../media/hdphoto8.wdp"/><Relationship Id="rId17" Type="http://schemas.openxmlformats.org/officeDocument/2006/relationships/image" Target="../media/image61.gif"/><Relationship Id="rId2" Type="http://schemas.openxmlformats.org/officeDocument/2006/relationships/notesSlide" Target="../notesSlides/notesSlide13.xml"/><Relationship Id="rId16" Type="http://schemas.microsoft.com/office/2007/relationships/hdphoto" Target="../media/hdphoto10.wdp"/><Relationship Id="rId20" Type="http://schemas.openxmlformats.org/officeDocument/2006/relationships/slide" Target="slide3.xml"/><Relationship Id="rId1" Type="http://schemas.openxmlformats.org/officeDocument/2006/relationships/slideLayout" Target="../slideLayouts/slideLayout49.xml"/><Relationship Id="rId6" Type="http://schemas.openxmlformats.org/officeDocument/2006/relationships/slide" Target="slide18.xml"/><Relationship Id="rId11" Type="http://schemas.openxmlformats.org/officeDocument/2006/relationships/image" Target="../media/image58.png"/><Relationship Id="rId5" Type="http://schemas.microsoft.com/office/2007/relationships/hdphoto" Target="../media/hdphoto7.wdp"/><Relationship Id="rId15" Type="http://schemas.openxmlformats.org/officeDocument/2006/relationships/image" Target="../media/image60.png"/><Relationship Id="rId10" Type="http://schemas.openxmlformats.org/officeDocument/2006/relationships/slide" Target="slide22.xml"/><Relationship Id="rId19" Type="http://schemas.microsoft.com/office/2007/relationships/hdphoto" Target="../media/hdphoto11.wdp"/><Relationship Id="rId4" Type="http://schemas.openxmlformats.org/officeDocument/2006/relationships/image" Target="../media/image57.png"/><Relationship Id="rId9" Type="http://schemas.openxmlformats.org/officeDocument/2006/relationships/slide" Target="slide21.xml"/><Relationship Id="rId14" Type="http://schemas.microsoft.com/office/2007/relationships/hdphoto" Target="../media/hdphoto9.wdp"/><Relationship Id="rId22" Type="http://schemas.openxmlformats.org/officeDocument/2006/relationships/slide" Target="slide23.xml"/></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5.jpg"/><Relationship Id="rId7" Type="http://schemas.openxmlformats.org/officeDocument/2006/relationships/slide" Target="slide17.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slide" Target="slide17.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slide" Target="slide17.xml"/><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slide" Target="slide17.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6.sv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slideLayout" Target="../slideLayouts/slideLayout1.xml"/><Relationship Id="rId7" Type="http://schemas.openxmlformats.org/officeDocument/2006/relationships/slide" Target="slide1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1.png"/><Relationship Id="rId5" Type="http://schemas.openxmlformats.org/officeDocument/2006/relationships/image" Target="../media/image15.jpg"/><Relationship Id="rId4" Type="http://schemas.openxmlformats.org/officeDocument/2006/relationships/notesSlide" Target="../notesSlides/notesSlide18.xml"/><Relationship Id="rId9"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3.xml"/><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4.xml"/><Relationship Id="rId1" Type="http://schemas.openxmlformats.org/officeDocument/2006/relationships/tags" Target="../tags/tag85.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22.xml"/><Relationship Id="rId7" Type="http://schemas.openxmlformats.org/officeDocument/2006/relationships/image" Target="../media/image76.png"/><Relationship Id="rId12" Type="http://schemas.openxmlformats.org/officeDocument/2006/relationships/image" Target="../media/image80.png"/><Relationship Id="rId2" Type="http://schemas.openxmlformats.org/officeDocument/2006/relationships/slideLayout" Target="../slideLayouts/slideLayout36.xml"/><Relationship Id="rId1" Type="http://schemas.openxmlformats.org/officeDocument/2006/relationships/tags" Target="../tags/tag86.xml"/><Relationship Id="rId6" Type="http://schemas.openxmlformats.org/officeDocument/2006/relationships/image" Target="../media/image75.png"/><Relationship Id="rId11" Type="http://schemas.microsoft.com/office/2007/relationships/hdphoto" Target="../media/hdphoto12.wdp"/><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3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23.xml"/><Relationship Id="rId7" Type="http://schemas.openxmlformats.org/officeDocument/2006/relationships/image" Target="../media/image77.png"/><Relationship Id="rId2" Type="http://schemas.openxmlformats.org/officeDocument/2006/relationships/slideLayout" Target="../slideLayouts/slideLayout36.xml"/><Relationship Id="rId1" Type="http://schemas.openxmlformats.org/officeDocument/2006/relationships/tags" Target="../tags/tag87.xml"/><Relationship Id="rId6" Type="http://schemas.openxmlformats.org/officeDocument/2006/relationships/image" Target="../media/image76.png"/><Relationship Id="rId11" Type="http://schemas.openxmlformats.org/officeDocument/2006/relationships/image" Target="../media/image82.png"/><Relationship Id="rId5" Type="http://schemas.openxmlformats.org/officeDocument/2006/relationships/image" Target="../media/image74.png"/><Relationship Id="rId10" Type="http://schemas.microsoft.com/office/2007/relationships/hdphoto" Target="../media/hdphoto13.wdp"/><Relationship Id="rId4" Type="http://schemas.openxmlformats.org/officeDocument/2006/relationships/image" Target="../media/image73.png"/><Relationship Id="rId9"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svg"/><Relationship Id="rId2" Type="http://schemas.openxmlformats.org/officeDocument/2006/relationships/image" Target="../media/image15.jp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emf"/><Relationship Id="rId4" Type="http://schemas.openxmlformats.org/officeDocument/2006/relationships/image" Target="../media/image87.svg"/><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4.xml"/><Relationship Id="rId1" Type="http://schemas.openxmlformats.org/officeDocument/2006/relationships/tags" Target="../tags/tag84.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4"/>
          <a:stretch>
            <a:fillRect/>
          </a:stretch>
        </p:blipFill>
        <p:spPr>
          <a:xfrm>
            <a:off x="439116" y="2608904"/>
            <a:ext cx="10016596" cy="259712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Hình chữ nhật 2">
            <a:extLst>
              <a:ext uri="{FF2B5EF4-FFF2-40B4-BE49-F238E27FC236}">
                <a16:creationId xmlns:a16="http://schemas.microsoft.com/office/drawing/2014/main" id="{CB2442B9-86EC-B460-0B2E-7D2C823C7922}"/>
              </a:ext>
            </a:extLst>
          </p:cNvPr>
          <p:cNvSpPr/>
          <p:nvPr/>
        </p:nvSpPr>
        <p:spPr>
          <a:xfrm>
            <a:off x="9691370" y="5023693"/>
            <a:ext cx="855445" cy="770756"/>
          </a:xfrm>
          <a:prstGeom prst="rect">
            <a:avLst/>
          </a:prstGeom>
          <a:solidFill>
            <a:srgbClr val="FFFFFF"/>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grpSp>
        <p:nvGrpSpPr>
          <p:cNvPr id="4" name="Nhóm 6">
            <a:extLst>
              <a:ext uri="{FF2B5EF4-FFF2-40B4-BE49-F238E27FC236}">
                <a16:creationId xmlns:a16="http://schemas.microsoft.com/office/drawing/2014/main" id="{109D77D1-6B70-D1D4-C51A-2A2DDB197058}"/>
              </a:ext>
            </a:extLst>
          </p:cNvPr>
          <p:cNvGrpSpPr/>
          <p:nvPr/>
        </p:nvGrpSpPr>
        <p:grpSpPr>
          <a:xfrm>
            <a:off x="7881618" y="2834414"/>
            <a:ext cx="3619503" cy="3619503"/>
            <a:chOff x="5438349" y="1420589"/>
            <a:chExt cx="2714627" cy="2714627"/>
          </a:xfrm>
        </p:grpSpPr>
        <p:sp>
          <p:nvSpPr>
            <p:cNvPr id="6" name="Hình Bầu dục 4">
              <a:extLst>
                <a:ext uri="{FF2B5EF4-FFF2-40B4-BE49-F238E27FC236}">
                  <a16:creationId xmlns:a16="http://schemas.microsoft.com/office/drawing/2014/main" id="{193EC22F-649D-9390-6B43-B9ED99D29D22}"/>
                </a:ext>
              </a:extLst>
            </p:cNvPr>
            <p:cNvSpPr/>
            <p:nvPr/>
          </p:nvSpPr>
          <p:spPr>
            <a:xfrm>
              <a:off x="6103345" y="3701667"/>
              <a:ext cx="1277956" cy="361481"/>
            </a:xfrm>
            <a:prstGeom prst="ellipse">
              <a:avLst/>
            </a:prstGeom>
            <a:solidFill>
              <a:srgbClr val="E4E4E4"/>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7" name="Hình ảnh 3" descr="Ảnh có chứa đồ chơi, búp bê, đồ họa véc-tơ&#10;&#10;Mô tả được tạo tự động">
              <a:extLst>
                <a:ext uri="{FF2B5EF4-FFF2-40B4-BE49-F238E27FC236}">
                  <a16:creationId xmlns:a16="http://schemas.microsoft.com/office/drawing/2014/main" id="{5908C0BF-E638-98F3-E546-50391637C9A8}"/>
                </a:ext>
              </a:extLst>
            </p:cNvPr>
            <p:cNvPicPr>
              <a:picLocks noChangeAspect="1"/>
            </p:cNvPicPr>
            <p:nvPr/>
          </p:nvPicPr>
          <p:blipFill>
            <a:blip r:embed="rId4"/>
            <a:stretch>
              <a:fillRect/>
            </a:stretch>
          </p:blipFill>
          <p:spPr>
            <a:xfrm>
              <a:off x="5438349" y="1420589"/>
              <a:ext cx="2714627" cy="2714627"/>
            </a:xfrm>
            <a:prstGeom prst="rect">
              <a:avLst/>
            </a:prstGeom>
          </p:spPr>
        </p:pic>
      </p:grpSp>
      <p:sp>
        <p:nvSpPr>
          <p:cNvPr id="8" name="Google Shape;1768;p26">
            <a:extLst>
              <a:ext uri="{FF2B5EF4-FFF2-40B4-BE49-F238E27FC236}">
                <a16:creationId xmlns:a16="http://schemas.microsoft.com/office/drawing/2014/main" id="{17661FC5-E98A-EE31-A7D6-E27BAD48E581}"/>
              </a:ext>
            </a:extLst>
          </p:cNvPr>
          <p:cNvSpPr txBox="1">
            <a:spLocks/>
          </p:cNvSpPr>
          <p:nvPr/>
        </p:nvSpPr>
        <p:spPr>
          <a:xfrm>
            <a:off x="2754943" y="404084"/>
            <a:ext cx="6399548" cy="13264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7466"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9pPr>
          </a:lstStyle>
          <a:p>
            <a:pPr marL="0" marR="0" lvl="0" indent="0" algn="ctr" defTabSz="914400" rtl="0" eaLnBrk="1" fontAlgn="auto" latinLnBrk="0" hangingPunct="1">
              <a:lnSpc>
                <a:spcPct val="80000"/>
              </a:lnSpc>
              <a:spcBef>
                <a:spcPts val="0"/>
              </a:spcBef>
              <a:spcAft>
                <a:spcPts val="0"/>
              </a:spcAft>
              <a:buClr>
                <a:srgbClr val="85A8CE"/>
              </a:buClr>
              <a:buSzPts val="6000"/>
              <a:buFont typeface="Jua"/>
              <a:buNone/>
              <a:tabLst/>
              <a:defRPr/>
            </a:pPr>
            <a:r>
              <a:rPr kumimoji="0" lang="vi-VN" sz="6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Jua"/>
              </a:rPr>
              <a:t>Giải nghĩa từ khó</a:t>
            </a:r>
          </a:p>
        </p:txBody>
      </p:sp>
      <p:sp>
        <p:nvSpPr>
          <p:cNvPr id="9" name="Hình chữ nhật: Góc Tròn 11">
            <a:extLst>
              <a:ext uri="{FF2B5EF4-FFF2-40B4-BE49-F238E27FC236}">
                <a16:creationId xmlns:a16="http://schemas.microsoft.com/office/drawing/2014/main" id="{71A64FB1-6B86-07AF-3626-A9A264FEAC10}"/>
              </a:ext>
            </a:extLst>
          </p:cNvPr>
          <p:cNvSpPr/>
          <p:nvPr/>
        </p:nvSpPr>
        <p:spPr>
          <a:xfrm>
            <a:off x="1386390" y="1811906"/>
            <a:ext cx="7491469" cy="3619503"/>
          </a:xfrm>
          <a:custGeom>
            <a:avLst/>
            <a:gdLst>
              <a:gd name="connsiteX0" fmla="*/ 0 w 7491469"/>
              <a:gd name="connsiteY0" fmla="*/ 603263 h 3619503"/>
              <a:gd name="connsiteX1" fmla="*/ 603263 w 7491469"/>
              <a:gd name="connsiteY1" fmla="*/ 0 h 3619503"/>
              <a:gd name="connsiteX2" fmla="*/ 6888206 w 7491469"/>
              <a:gd name="connsiteY2" fmla="*/ 0 h 3619503"/>
              <a:gd name="connsiteX3" fmla="*/ 7491469 w 7491469"/>
              <a:gd name="connsiteY3" fmla="*/ 603263 h 3619503"/>
              <a:gd name="connsiteX4" fmla="*/ 7491469 w 7491469"/>
              <a:gd name="connsiteY4" fmla="*/ 3016240 h 3619503"/>
              <a:gd name="connsiteX5" fmla="*/ 6888206 w 7491469"/>
              <a:gd name="connsiteY5" fmla="*/ 3619503 h 3619503"/>
              <a:gd name="connsiteX6" fmla="*/ 603263 w 7491469"/>
              <a:gd name="connsiteY6" fmla="*/ 3619503 h 3619503"/>
              <a:gd name="connsiteX7" fmla="*/ 0 w 7491469"/>
              <a:gd name="connsiteY7" fmla="*/ 3016240 h 3619503"/>
              <a:gd name="connsiteX8" fmla="*/ 0 w 7491469"/>
              <a:gd name="connsiteY8" fmla="*/ 603263 h 36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469" h="3619503" fill="none" extrusionOk="0">
                <a:moveTo>
                  <a:pt x="0" y="603263"/>
                </a:moveTo>
                <a:cubicBezTo>
                  <a:pt x="40055" y="240629"/>
                  <a:pt x="291916" y="44414"/>
                  <a:pt x="603263" y="0"/>
                </a:cubicBezTo>
                <a:cubicBezTo>
                  <a:pt x="3237460" y="-106144"/>
                  <a:pt x="5015333" y="-57456"/>
                  <a:pt x="6888206" y="0"/>
                </a:cubicBezTo>
                <a:cubicBezTo>
                  <a:pt x="7257767" y="19186"/>
                  <a:pt x="7496295" y="270113"/>
                  <a:pt x="7491469" y="603263"/>
                </a:cubicBezTo>
                <a:cubicBezTo>
                  <a:pt x="7346913" y="1098123"/>
                  <a:pt x="7382788" y="2130486"/>
                  <a:pt x="7491469" y="3016240"/>
                </a:cubicBezTo>
                <a:cubicBezTo>
                  <a:pt x="7493857" y="3352800"/>
                  <a:pt x="7224118" y="3610918"/>
                  <a:pt x="6888206" y="3619503"/>
                </a:cubicBezTo>
                <a:cubicBezTo>
                  <a:pt x="3866228" y="3590506"/>
                  <a:pt x="1986890" y="3546139"/>
                  <a:pt x="603263" y="3619503"/>
                </a:cubicBezTo>
                <a:cubicBezTo>
                  <a:pt x="289004" y="3588096"/>
                  <a:pt x="2010" y="3341156"/>
                  <a:pt x="0" y="3016240"/>
                </a:cubicBezTo>
                <a:cubicBezTo>
                  <a:pt x="-124905" y="1832385"/>
                  <a:pt x="-168306" y="1601415"/>
                  <a:pt x="0" y="603263"/>
                </a:cubicBezTo>
                <a:close/>
              </a:path>
              <a:path w="7491469" h="3619503" stroke="0" extrusionOk="0">
                <a:moveTo>
                  <a:pt x="0" y="603263"/>
                </a:moveTo>
                <a:cubicBezTo>
                  <a:pt x="46482" y="254306"/>
                  <a:pt x="250936" y="47971"/>
                  <a:pt x="603263" y="0"/>
                </a:cubicBezTo>
                <a:cubicBezTo>
                  <a:pt x="3120221" y="-6525"/>
                  <a:pt x="6176751" y="152743"/>
                  <a:pt x="6888206" y="0"/>
                </a:cubicBezTo>
                <a:cubicBezTo>
                  <a:pt x="7261447" y="20972"/>
                  <a:pt x="7463168" y="311120"/>
                  <a:pt x="7491469" y="603263"/>
                </a:cubicBezTo>
                <a:cubicBezTo>
                  <a:pt x="7479447" y="1522842"/>
                  <a:pt x="7570648" y="2238478"/>
                  <a:pt x="7491469" y="3016240"/>
                </a:cubicBezTo>
                <a:cubicBezTo>
                  <a:pt x="7539085" y="3345256"/>
                  <a:pt x="7180010" y="3666262"/>
                  <a:pt x="6888206" y="3619503"/>
                </a:cubicBezTo>
                <a:cubicBezTo>
                  <a:pt x="5021448" y="3733337"/>
                  <a:pt x="2833052" y="3618857"/>
                  <a:pt x="603263" y="3619503"/>
                </a:cubicBezTo>
                <a:cubicBezTo>
                  <a:pt x="285296" y="3652513"/>
                  <a:pt x="-7303" y="3308519"/>
                  <a:pt x="0" y="3016240"/>
                </a:cubicBezTo>
                <a:cubicBezTo>
                  <a:pt x="-119259" y="2628324"/>
                  <a:pt x="-86911" y="1042311"/>
                  <a:pt x="0" y="603263"/>
                </a:cubicBezTo>
                <a:close/>
              </a:path>
            </a:pathLst>
          </a:custGeom>
          <a:solidFill>
            <a:srgbClr val="FFFFB7"/>
          </a:solidFill>
          <a:ln w="19050" cap="flat" cmpd="sng" algn="ctr">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10" name="Hộp Văn bản 5">
            <a:extLst>
              <a:ext uri="{FF2B5EF4-FFF2-40B4-BE49-F238E27FC236}">
                <a16:creationId xmlns:a16="http://schemas.microsoft.com/office/drawing/2014/main" id="{B521BA22-D2DD-1450-086C-2ED78A996061}"/>
              </a:ext>
            </a:extLst>
          </p:cNvPr>
          <p:cNvSpPr txBox="1"/>
          <p:nvPr/>
        </p:nvSpPr>
        <p:spPr>
          <a:xfrm>
            <a:off x="4233333" y="1826177"/>
            <a:ext cx="1645185" cy="913007"/>
          </a:xfrm>
          <a:prstGeom prst="rect">
            <a:avLst/>
          </a:prstGeom>
          <a:noFill/>
        </p:spPr>
        <p:txBody>
          <a:bodyPr wrap="square" rtlCol="0">
            <a:spAutoFit/>
          </a:bodyPr>
          <a:lstStyle/>
          <a:p>
            <a:pPr algn="ctr" defTabSz="1219170">
              <a:buClr>
                <a:srgbClr val="000000"/>
              </a:buClr>
            </a:pPr>
            <a:r>
              <a:rPr lang="en-US" sz="5333" b="1" kern="0" dirty="0" err="1">
                <a:solidFill>
                  <a:srgbClr val="000000"/>
                </a:solidFill>
                <a:latin typeface="Cambria" panose="02040503050406030204" pitchFamily="18" charset="0"/>
                <a:ea typeface="Cambria" panose="02040503050406030204" pitchFamily="18" charset="0"/>
                <a:cs typeface="Arial"/>
                <a:sym typeface="Arial"/>
              </a:rPr>
              <a:t>Gùi</a:t>
            </a:r>
            <a:r>
              <a:rPr lang="en-US" sz="5333" b="1" kern="0" dirty="0">
                <a:solidFill>
                  <a:srgbClr val="000000"/>
                </a:solidFill>
                <a:latin typeface="Cambria" panose="02040503050406030204" pitchFamily="18" charset="0"/>
                <a:ea typeface="Cambria" panose="02040503050406030204" pitchFamily="18" charset="0"/>
                <a:cs typeface="Arial"/>
                <a:sym typeface="Arial"/>
              </a:rPr>
              <a:t>:</a:t>
            </a:r>
          </a:p>
        </p:txBody>
      </p:sp>
      <p:sp>
        <p:nvSpPr>
          <p:cNvPr id="11" name="Hộp Văn bản 12">
            <a:extLst>
              <a:ext uri="{FF2B5EF4-FFF2-40B4-BE49-F238E27FC236}">
                <a16:creationId xmlns:a16="http://schemas.microsoft.com/office/drawing/2014/main" id="{AFD7756A-D05D-46CF-5AD2-B668A33349D4}"/>
              </a:ext>
            </a:extLst>
          </p:cNvPr>
          <p:cNvSpPr txBox="1"/>
          <p:nvPr/>
        </p:nvSpPr>
        <p:spPr>
          <a:xfrm>
            <a:off x="1025163" y="2779051"/>
            <a:ext cx="7737838" cy="1754326"/>
          </a:xfrm>
          <a:prstGeom prst="rect">
            <a:avLst/>
          </a:prstGeom>
          <a:noFill/>
        </p:spPr>
        <p:txBody>
          <a:bodyPr wrap="square" rtlCol="0">
            <a:spAutoFit/>
          </a:bodyPr>
          <a:lstStyle/>
          <a:p>
            <a:pPr algn="ctr" defTabSz="1219170">
              <a:buClr>
                <a:srgbClr val="000000"/>
              </a:buClr>
            </a:pPr>
            <a:r>
              <a:rPr lang="en-US" sz="3600" b="1" kern="0" dirty="0">
                <a:solidFill>
                  <a:srgbClr val="000000"/>
                </a:solidFill>
                <a:latin typeface="Cambria" panose="02040503050406030204" pitchFamily="18" charset="0"/>
                <a:ea typeface="Cambria" panose="02040503050406030204" pitchFamily="18" charset="0"/>
                <a:cs typeface="Arial"/>
                <a:sym typeface="Arial"/>
              </a:rPr>
              <a:t>Đ</a:t>
            </a:r>
            <a:r>
              <a:rPr lang="vi-VN" sz="3600" b="1" kern="0" dirty="0">
                <a:solidFill>
                  <a:srgbClr val="000000"/>
                </a:solidFill>
                <a:latin typeface="Cambria" panose="02040503050406030204" pitchFamily="18" charset="0"/>
                <a:ea typeface="Cambria" panose="02040503050406030204" pitchFamily="18" charset="0"/>
                <a:cs typeface="Arial"/>
                <a:sym typeface="Arial"/>
              </a:rPr>
              <a:t>ồ làm bằng mây tre để mang đồ đạc (trên lưng), dùng ở một số khu vực miền núi.</a:t>
            </a:r>
            <a:endParaRPr lang="en-US" sz="3600" b="1"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1026" name="Picture 2" descr="Người Mông Yên Bái lưu giữ bản sắc dân tộc trên vai qua chiếc gùi">
            <a:extLst>
              <a:ext uri="{FF2B5EF4-FFF2-40B4-BE49-F238E27FC236}">
                <a16:creationId xmlns:a16="http://schemas.microsoft.com/office/drawing/2014/main" id="{BEF68B1D-2D2F-4450-5490-FE10EB7B62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3970" y="2879270"/>
            <a:ext cx="5146766" cy="3216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69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wipe(down)">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Hình chữ nhật 2">
            <a:extLst>
              <a:ext uri="{FF2B5EF4-FFF2-40B4-BE49-F238E27FC236}">
                <a16:creationId xmlns:a16="http://schemas.microsoft.com/office/drawing/2014/main" id="{CB2442B9-86EC-B460-0B2E-7D2C823C7922}"/>
              </a:ext>
            </a:extLst>
          </p:cNvPr>
          <p:cNvSpPr/>
          <p:nvPr/>
        </p:nvSpPr>
        <p:spPr>
          <a:xfrm>
            <a:off x="9691370" y="5023693"/>
            <a:ext cx="855445" cy="770756"/>
          </a:xfrm>
          <a:prstGeom prst="rect">
            <a:avLst/>
          </a:prstGeom>
          <a:solidFill>
            <a:srgbClr val="FFFFFF"/>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nvGrpSpPr>
          <p:cNvPr id="4" name="Nhóm 6">
            <a:extLst>
              <a:ext uri="{FF2B5EF4-FFF2-40B4-BE49-F238E27FC236}">
                <a16:creationId xmlns:a16="http://schemas.microsoft.com/office/drawing/2014/main" id="{109D77D1-6B70-D1D4-C51A-2A2DDB197058}"/>
              </a:ext>
            </a:extLst>
          </p:cNvPr>
          <p:cNvGrpSpPr/>
          <p:nvPr/>
        </p:nvGrpSpPr>
        <p:grpSpPr>
          <a:xfrm>
            <a:off x="7881618" y="2834414"/>
            <a:ext cx="3619503" cy="3619503"/>
            <a:chOff x="5438349" y="1420589"/>
            <a:chExt cx="2714627" cy="2714627"/>
          </a:xfrm>
        </p:grpSpPr>
        <p:sp>
          <p:nvSpPr>
            <p:cNvPr id="6" name="Hình Bầu dục 4">
              <a:extLst>
                <a:ext uri="{FF2B5EF4-FFF2-40B4-BE49-F238E27FC236}">
                  <a16:creationId xmlns:a16="http://schemas.microsoft.com/office/drawing/2014/main" id="{193EC22F-649D-9390-6B43-B9ED99D29D22}"/>
                </a:ext>
              </a:extLst>
            </p:cNvPr>
            <p:cNvSpPr/>
            <p:nvPr/>
          </p:nvSpPr>
          <p:spPr>
            <a:xfrm>
              <a:off x="6103345" y="3701667"/>
              <a:ext cx="1277956" cy="361481"/>
            </a:xfrm>
            <a:prstGeom prst="ellipse">
              <a:avLst/>
            </a:prstGeom>
            <a:solidFill>
              <a:srgbClr val="E4E4E4"/>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pic>
          <p:nvPicPr>
            <p:cNvPr id="7" name="Hình ảnh 3" descr="Ảnh có chứa đồ chơi, búp bê, đồ họa véc-tơ&#10;&#10;Mô tả được tạo tự động">
              <a:extLst>
                <a:ext uri="{FF2B5EF4-FFF2-40B4-BE49-F238E27FC236}">
                  <a16:creationId xmlns:a16="http://schemas.microsoft.com/office/drawing/2014/main" id="{5908C0BF-E638-98F3-E546-50391637C9A8}"/>
                </a:ext>
              </a:extLst>
            </p:cNvPr>
            <p:cNvPicPr>
              <a:picLocks noChangeAspect="1"/>
            </p:cNvPicPr>
            <p:nvPr/>
          </p:nvPicPr>
          <p:blipFill>
            <a:blip r:embed="rId4"/>
            <a:stretch>
              <a:fillRect/>
            </a:stretch>
          </p:blipFill>
          <p:spPr>
            <a:xfrm>
              <a:off x="5438349" y="1420589"/>
              <a:ext cx="2714627" cy="2714627"/>
            </a:xfrm>
            <a:prstGeom prst="rect">
              <a:avLst/>
            </a:prstGeom>
          </p:spPr>
        </p:pic>
      </p:grpSp>
      <p:sp>
        <p:nvSpPr>
          <p:cNvPr id="8" name="Google Shape;1768;p26">
            <a:extLst>
              <a:ext uri="{FF2B5EF4-FFF2-40B4-BE49-F238E27FC236}">
                <a16:creationId xmlns:a16="http://schemas.microsoft.com/office/drawing/2014/main" id="{17661FC5-E98A-EE31-A7D6-E27BAD48E581}"/>
              </a:ext>
            </a:extLst>
          </p:cNvPr>
          <p:cNvSpPr txBox="1">
            <a:spLocks/>
          </p:cNvSpPr>
          <p:nvPr/>
        </p:nvSpPr>
        <p:spPr>
          <a:xfrm>
            <a:off x="2754943" y="404084"/>
            <a:ext cx="6399548" cy="13264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7466"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9pPr>
          </a:lstStyle>
          <a:p>
            <a:pPr marL="0" marR="0" lvl="0" indent="0" algn="ctr" defTabSz="914400" rtl="0" eaLnBrk="1" fontAlgn="auto" latinLnBrk="0" hangingPunct="1">
              <a:lnSpc>
                <a:spcPct val="80000"/>
              </a:lnSpc>
              <a:spcBef>
                <a:spcPts val="0"/>
              </a:spcBef>
              <a:spcAft>
                <a:spcPts val="0"/>
              </a:spcAft>
              <a:buClr>
                <a:srgbClr val="85A8CE"/>
              </a:buClr>
              <a:buSzPts val="6000"/>
              <a:buFont typeface="Jua"/>
              <a:buNone/>
              <a:tabLst/>
              <a:defRPr/>
            </a:pPr>
            <a:r>
              <a:rPr kumimoji="0" lang="vi-VN" sz="6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Jua"/>
              </a:rPr>
              <a:t>Giải nghĩa từ khó</a:t>
            </a:r>
          </a:p>
        </p:txBody>
      </p:sp>
      <p:sp>
        <p:nvSpPr>
          <p:cNvPr id="9" name="Hình chữ nhật: Góc Tròn 11">
            <a:extLst>
              <a:ext uri="{FF2B5EF4-FFF2-40B4-BE49-F238E27FC236}">
                <a16:creationId xmlns:a16="http://schemas.microsoft.com/office/drawing/2014/main" id="{71A64FB1-6B86-07AF-3626-A9A264FEAC10}"/>
              </a:ext>
            </a:extLst>
          </p:cNvPr>
          <p:cNvSpPr/>
          <p:nvPr/>
        </p:nvSpPr>
        <p:spPr>
          <a:xfrm>
            <a:off x="1386390" y="1811906"/>
            <a:ext cx="7491469" cy="3619503"/>
          </a:xfrm>
          <a:custGeom>
            <a:avLst/>
            <a:gdLst>
              <a:gd name="connsiteX0" fmla="*/ 0 w 7491469"/>
              <a:gd name="connsiteY0" fmla="*/ 603263 h 3619503"/>
              <a:gd name="connsiteX1" fmla="*/ 603263 w 7491469"/>
              <a:gd name="connsiteY1" fmla="*/ 0 h 3619503"/>
              <a:gd name="connsiteX2" fmla="*/ 6888206 w 7491469"/>
              <a:gd name="connsiteY2" fmla="*/ 0 h 3619503"/>
              <a:gd name="connsiteX3" fmla="*/ 7491469 w 7491469"/>
              <a:gd name="connsiteY3" fmla="*/ 603263 h 3619503"/>
              <a:gd name="connsiteX4" fmla="*/ 7491469 w 7491469"/>
              <a:gd name="connsiteY4" fmla="*/ 3016240 h 3619503"/>
              <a:gd name="connsiteX5" fmla="*/ 6888206 w 7491469"/>
              <a:gd name="connsiteY5" fmla="*/ 3619503 h 3619503"/>
              <a:gd name="connsiteX6" fmla="*/ 603263 w 7491469"/>
              <a:gd name="connsiteY6" fmla="*/ 3619503 h 3619503"/>
              <a:gd name="connsiteX7" fmla="*/ 0 w 7491469"/>
              <a:gd name="connsiteY7" fmla="*/ 3016240 h 3619503"/>
              <a:gd name="connsiteX8" fmla="*/ 0 w 7491469"/>
              <a:gd name="connsiteY8" fmla="*/ 603263 h 36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469" h="3619503" fill="none" extrusionOk="0">
                <a:moveTo>
                  <a:pt x="0" y="603263"/>
                </a:moveTo>
                <a:cubicBezTo>
                  <a:pt x="40055" y="240629"/>
                  <a:pt x="291916" y="44414"/>
                  <a:pt x="603263" y="0"/>
                </a:cubicBezTo>
                <a:cubicBezTo>
                  <a:pt x="3237460" y="-106144"/>
                  <a:pt x="5015333" y="-57456"/>
                  <a:pt x="6888206" y="0"/>
                </a:cubicBezTo>
                <a:cubicBezTo>
                  <a:pt x="7257767" y="19186"/>
                  <a:pt x="7496295" y="270113"/>
                  <a:pt x="7491469" y="603263"/>
                </a:cubicBezTo>
                <a:cubicBezTo>
                  <a:pt x="7346913" y="1098123"/>
                  <a:pt x="7382788" y="2130486"/>
                  <a:pt x="7491469" y="3016240"/>
                </a:cubicBezTo>
                <a:cubicBezTo>
                  <a:pt x="7493857" y="3352800"/>
                  <a:pt x="7224118" y="3610918"/>
                  <a:pt x="6888206" y="3619503"/>
                </a:cubicBezTo>
                <a:cubicBezTo>
                  <a:pt x="3866228" y="3590506"/>
                  <a:pt x="1986890" y="3546139"/>
                  <a:pt x="603263" y="3619503"/>
                </a:cubicBezTo>
                <a:cubicBezTo>
                  <a:pt x="289004" y="3588096"/>
                  <a:pt x="2010" y="3341156"/>
                  <a:pt x="0" y="3016240"/>
                </a:cubicBezTo>
                <a:cubicBezTo>
                  <a:pt x="-124905" y="1832385"/>
                  <a:pt x="-168306" y="1601415"/>
                  <a:pt x="0" y="603263"/>
                </a:cubicBezTo>
                <a:close/>
              </a:path>
              <a:path w="7491469" h="3619503" stroke="0" extrusionOk="0">
                <a:moveTo>
                  <a:pt x="0" y="603263"/>
                </a:moveTo>
                <a:cubicBezTo>
                  <a:pt x="46482" y="254306"/>
                  <a:pt x="250936" y="47971"/>
                  <a:pt x="603263" y="0"/>
                </a:cubicBezTo>
                <a:cubicBezTo>
                  <a:pt x="3120221" y="-6525"/>
                  <a:pt x="6176751" y="152743"/>
                  <a:pt x="6888206" y="0"/>
                </a:cubicBezTo>
                <a:cubicBezTo>
                  <a:pt x="7261447" y="20972"/>
                  <a:pt x="7463168" y="311120"/>
                  <a:pt x="7491469" y="603263"/>
                </a:cubicBezTo>
                <a:cubicBezTo>
                  <a:pt x="7479447" y="1522842"/>
                  <a:pt x="7570648" y="2238478"/>
                  <a:pt x="7491469" y="3016240"/>
                </a:cubicBezTo>
                <a:cubicBezTo>
                  <a:pt x="7539085" y="3345256"/>
                  <a:pt x="7180010" y="3666262"/>
                  <a:pt x="6888206" y="3619503"/>
                </a:cubicBezTo>
                <a:cubicBezTo>
                  <a:pt x="5021448" y="3733337"/>
                  <a:pt x="2833052" y="3618857"/>
                  <a:pt x="603263" y="3619503"/>
                </a:cubicBezTo>
                <a:cubicBezTo>
                  <a:pt x="285296" y="3652513"/>
                  <a:pt x="-7303" y="3308519"/>
                  <a:pt x="0" y="3016240"/>
                </a:cubicBezTo>
                <a:cubicBezTo>
                  <a:pt x="-119259" y="2628324"/>
                  <a:pt x="-86911" y="1042311"/>
                  <a:pt x="0" y="603263"/>
                </a:cubicBezTo>
                <a:close/>
              </a:path>
            </a:pathLst>
          </a:custGeom>
          <a:solidFill>
            <a:srgbClr val="FFFFB7"/>
          </a:solidFill>
          <a:ln w="19050" cap="flat" cmpd="sng" algn="ctr">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0" name="Hộp Văn bản 5">
            <a:extLst>
              <a:ext uri="{FF2B5EF4-FFF2-40B4-BE49-F238E27FC236}">
                <a16:creationId xmlns:a16="http://schemas.microsoft.com/office/drawing/2014/main" id="{B521BA22-D2DD-1450-086C-2ED78A996061}"/>
              </a:ext>
            </a:extLst>
          </p:cNvPr>
          <p:cNvSpPr txBox="1"/>
          <p:nvPr/>
        </p:nvSpPr>
        <p:spPr>
          <a:xfrm>
            <a:off x="1698171" y="1826177"/>
            <a:ext cx="6564086" cy="913007"/>
          </a:xfrm>
          <a:prstGeom prst="rect">
            <a:avLst/>
          </a:prstGeom>
          <a:noFill/>
        </p:spPr>
        <p:txBody>
          <a:bodyPr wrap="square" rtlCol="0">
            <a:spAutoFit/>
          </a:bodyPr>
          <a:lstStyle/>
          <a:p>
            <a:pPr lvl="0" algn="ctr" defTabSz="1219170">
              <a:buClr>
                <a:srgbClr val="000000"/>
              </a:buClr>
            </a:pPr>
            <a:r>
              <a:rPr lang="en-US" sz="5333" b="1" kern="0">
                <a:solidFill>
                  <a:srgbClr val="000000"/>
                </a:solidFill>
                <a:latin typeface="Cambria" panose="02040503050406030204" pitchFamily="18" charset="0"/>
                <a:ea typeface="Cambria" panose="02040503050406030204" pitchFamily="18" charset="0"/>
                <a:cs typeface="Arial"/>
                <a:sym typeface="Arial"/>
              </a:rPr>
              <a:t>Thung (thung lũng):</a:t>
            </a:r>
            <a:endParaRPr kumimoji="0" lang="en-US" sz="5333"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 name="Hộp Văn bản 12">
            <a:extLst>
              <a:ext uri="{FF2B5EF4-FFF2-40B4-BE49-F238E27FC236}">
                <a16:creationId xmlns:a16="http://schemas.microsoft.com/office/drawing/2014/main" id="{AFD7756A-D05D-46CF-5AD2-B668A33349D4}"/>
              </a:ext>
            </a:extLst>
          </p:cNvPr>
          <p:cNvSpPr txBox="1"/>
          <p:nvPr/>
        </p:nvSpPr>
        <p:spPr>
          <a:xfrm>
            <a:off x="1025163" y="2779051"/>
            <a:ext cx="7737838" cy="1323439"/>
          </a:xfrm>
          <a:prstGeom prst="rect">
            <a:avLst/>
          </a:prstGeom>
          <a:noFill/>
        </p:spPr>
        <p:txBody>
          <a:bodyPr wrap="square" rtlCol="0">
            <a:spAutoFit/>
          </a:bodyPr>
          <a:lstStyle/>
          <a:p>
            <a:pPr lvl="0" algn="ctr" defTabSz="1219170">
              <a:buClr>
                <a:srgbClr val="000000"/>
              </a:buClr>
            </a:pPr>
            <a:r>
              <a:rPr lang="vi-VN" sz="4000" b="1" kern="0" dirty="0">
                <a:solidFill>
                  <a:srgbClr val="000000"/>
                </a:solidFill>
                <a:latin typeface="Cambria" panose="02040503050406030204" pitchFamily="18" charset="0"/>
                <a:ea typeface="Cambria" panose="02040503050406030204" pitchFamily="18" charset="0"/>
                <a:cs typeface="Arial"/>
                <a:sym typeface="Arial"/>
              </a:rPr>
              <a:t>dải đất trũng, thấp giữa các sườn (dãy) núi.</a:t>
            </a:r>
            <a:endPar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050" name="Picture 2" descr="Những thung lũng được khách Tây ưa chuộng nhất ở vùng núi phía bắc Việt Nam">
            <a:extLst>
              <a:ext uri="{FF2B5EF4-FFF2-40B4-BE49-F238E27FC236}">
                <a16:creationId xmlns:a16="http://schemas.microsoft.com/office/drawing/2014/main" id="{C211DAD2-A7CA-1B31-BEEE-58D4350E2B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4717" y="1783896"/>
            <a:ext cx="6285139" cy="3539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67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 name="Nhóm 1">
            <a:extLst>
              <a:ext uri="{FF2B5EF4-FFF2-40B4-BE49-F238E27FC236}">
                <a16:creationId xmlns:a16="http://schemas.microsoft.com/office/drawing/2014/main" id="{01B33F4B-B4E8-B47E-2D68-CA494CD4A9D9}"/>
              </a:ext>
            </a:extLst>
          </p:cNvPr>
          <p:cNvGrpSpPr/>
          <p:nvPr/>
        </p:nvGrpSpPr>
        <p:grpSpPr>
          <a:xfrm>
            <a:off x="7602369" y="567204"/>
            <a:ext cx="3674300" cy="1566931"/>
            <a:chOff x="5502282" y="983017"/>
            <a:chExt cx="4034970" cy="851652"/>
          </a:xfrm>
          <a:noFill/>
        </p:grpSpPr>
        <p:sp>
          <p:nvSpPr>
            <p:cNvPr id="73" name="Hình tự do: Hình 10">
              <a:extLst>
                <a:ext uri="{FF2B5EF4-FFF2-40B4-BE49-F238E27FC236}">
                  <a16:creationId xmlns:a16="http://schemas.microsoft.com/office/drawing/2014/main" id="{FDEF3F49-58FB-CC72-D2E2-489F01E6F61F}"/>
                </a:ext>
              </a:extLst>
            </p:cNvPr>
            <p:cNvSpPr/>
            <p:nvPr/>
          </p:nvSpPr>
          <p:spPr>
            <a:xfrm flipH="1">
              <a:off x="5502282" y="991667"/>
              <a:ext cx="4034970" cy="843002"/>
            </a:xfrm>
            <a:prstGeom prst="cloud">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74" name="Hộp Văn bản 3">
              <a:extLst>
                <a:ext uri="{FF2B5EF4-FFF2-40B4-BE49-F238E27FC236}">
                  <a16:creationId xmlns:a16="http://schemas.microsoft.com/office/drawing/2014/main" id="{3E216857-C2DB-1C18-7AFB-CDA02C1A9BCD}"/>
                </a:ext>
              </a:extLst>
            </p:cNvPr>
            <p:cNvSpPr txBox="1"/>
            <p:nvPr/>
          </p:nvSpPr>
          <p:spPr>
            <a:xfrm>
              <a:off x="5705596" y="983017"/>
              <a:ext cx="3710136" cy="746402"/>
            </a:xfrm>
            <a:prstGeom prst="roundRect">
              <a:avLst/>
            </a:prstGeom>
            <a:grp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3733" b="1" kern="0" dirty="0" err="1">
                  <a:solidFill>
                    <a:srgbClr val="85A8CE">
                      <a:lumMod val="75000"/>
                    </a:srgbClr>
                  </a:solidFill>
                  <a:latin typeface="Calibri"/>
                  <a:sym typeface="Arial"/>
                </a:rPr>
                <a:t>Luyện</a:t>
              </a:r>
              <a:r>
                <a:rPr lang="en-US" sz="3733" b="1" kern="0" dirty="0">
                  <a:solidFill>
                    <a:srgbClr val="85A8CE">
                      <a:lumMod val="75000"/>
                    </a:srgbClr>
                  </a:solidFill>
                  <a:latin typeface="Calibri"/>
                  <a:sym typeface="Arial"/>
                </a:rPr>
                <a:t> </a:t>
              </a:r>
              <a:r>
                <a:rPr lang="en-US" sz="3733" b="1" kern="0" dirty="0" err="1">
                  <a:solidFill>
                    <a:srgbClr val="85A8CE">
                      <a:lumMod val="75000"/>
                    </a:srgbClr>
                  </a:solidFill>
                  <a:latin typeface="Calibri"/>
                  <a:sym typeface="Arial"/>
                </a:rPr>
                <a:t>đọc</a:t>
              </a:r>
              <a:endParaRPr lang="en-US" sz="3733" b="1" kern="0" dirty="0">
                <a:solidFill>
                  <a:srgbClr val="85A8CE">
                    <a:lumMod val="75000"/>
                  </a:srgbClr>
                </a:solidFill>
                <a:latin typeface="Calibri"/>
                <a:sym typeface="Arial"/>
              </a:endParaRPr>
            </a:p>
            <a:p>
              <a:pPr algn="ctr" defTabSz="1219170">
                <a:buClr>
                  <a:srgbClr val="000000"/>
                </a:buClr>
                <a:defRPr/>
              </a:pPr>
              <a:r>
                <a:rPr lang="en-US" sz="3733" b="1" kern="0" dirty="0">
                  <a:solidFill>
                    <a:srgbClr val="85A8CE">
                      <a:lumMod val="75000"/>
                    </a:srgbClr>
                  </a:solidFill>
                  <a:latin typeface="Calibri"/>
                  <a:sym typeface="Arial"/>
                </a:rPr>
                <a:t> </a:t>
              </a:r>
              <a:r>
                <a:rPr lang="vi-VN" sz="3733" b="1" kern="0" dirty="0">
                  <a:solidFill>
                    <a:srgbClr val="85A8CE">
                      <a:lumMod val="75000"/>
                    </a:srgbClr>
                  </a:solidFill>
                  <a:latin typeface="Calibri"/>
                  <a:sym typeface="Arial"/>
                </a:rPr>
                <a:t>trong </a:t>
              </a:r>
              <a:r>
                <a:rPr lang="vi-VN" sz="3733" b="1" kern="0" dirty="0" err="1">
                  <a:solidFill>
                    <a:srgbClr val="85A8CE">
                      <a:lumMod val="75000"/>
                    </a:srgbClr>
                  </a:solidFill>
                  <a:latin typeface="Calibri"/>
                  <a:sym typeface="Arial"/>
                </a:rPr>
                <a:t>nhóm</a:t>
              </a:r>
              <a:endParaRPr lang="en-US" sz="3733" b="1" kern="0" dirty="0">
                <a:solidFill>
                  <a:srgbClr val="85A8CE">
                    <a:lumMod val="75000"/>
                  </a:srgbClr>
                </a:solidFill>
                <a:latin typeface="Calibri"/>
                <a:sym typeface="Arial"/>
              </a:endParaRPr>
            </a:p>
          </p:txBody>
        </p:sp>
      </p:grpSp>
      <p:pic>
        <p:nvPicPr>
          <p:cNvPr id="75" name="Hình ảnh 4" descr="Ảnh có chứa đồ chơi, búp bê&#10;&#10;Mô tả được tạo tự động">
            <a:extLst>
              <a:ext uri="{FF2B5EF4-FFF2-40B4-BE49-F238E27FC236}">
                <a16:creationId xmlns:a16="http://schemas.microsoft.com/office/drawing/2014/main" id="{74BCE154-CB58-CA1C-4040-AA869800CC85}"/>
              </a:ext>
            </a:extLst>
          </p:cNvPr>
          <p:cNvPicPr>
            <a:picLocks noChangeAspect="1"/>
          </p:cNvPicPr>
          <p:nvPr/>
        </p:nvPicPr>
        <p:blipFill>
          <a:blip r:embed="rId4"/>
          <a:stretch>
            <a:fillRect/>
          </a:stretch>
        </p:blipFill>
        <p:spPr>
          <a:xfrm>
            <a:off x="709491" y="3574417"/>
            <a:ext cx="3380656" cy="1709591"/>
          </a:xfrm>
          <a:prstGeom prst="rect">
            <a:avLst/>
          </a:prstGeom>
          <a:effectLst/>
        </p:spPr>
      </p:pic>
      <p:grpSp>
        <p:nvGrpSpPr>
          <p:cNvPr id="76" name="Nhóm 5">
            <a:extLst>
              <a:ext uri="{FF2B5EF4-FFF2-40B4-BE49-F238E27FC236}">
                <a16:creationId xmlns:a16="http://schemas.microsoft.com/office/drawing/2014/main" id="{F4EF02F2-8104-5930-02A8-4BE78514B7BC}"/>
              </a:ext>
            </a:extLst>
          </p:cNvPr>
          <p:cNvGrpSpPr/>
          <p:nvPr/>
        </p:nvGrpSpPr>
        <p:grpSpPr>
          <a:xfrm>
            <a:off x="3871706" y="2591486"/>
            <a:ext cx="7460323" cy="3533481"/>
            <a:chOff x="3287591" y="2326844"/>
            <a:chExt cx="5595242" cy="2530571"/>
          </a:xfrm>
        </p:grpSpPr>
        <p:grpSp>
          <p:nvGrpSpPr>
            <p:cNvPr id="77" name="Nhóm 6">
              <a:extLst>
                <a:ext uri="{FF2B5EF4-FFF2-40B4-BE49-F238E27FC236}">
                  <a16:creationId xmlns:a16="http://schemas.microsoft.com/office/drawing/2014/main" id="{8D042A33-99C3-91A2-96EE-C850DA5876FD}"/>
                </a:ext>
              </a:extLst>
            </p:cNvPr>
            <p:cNvGrpSpPr/>
            <p:nvPr/>
          </p:nvGrpSpPr>
          <p:grpSpPr>
            <a:xfrm flipH="1">
              <a:off x="3287591" y="2326844"/>
              <a:ext cx="5595242" cy="2530571"/>
              <a:chOff x="549669" y="1441977"/>
              <a:chExt cx="4699756" cy="2155028"/>
            </a:xfrm>
          </p:grpSpPr>
          <p:grpSp>
            <p:nvGrpSpPr>
              <p:cNvPr id="88" name="Nhóm 17">
                <a:extLst>
                  <a:ext uri="{FF2B5EF4-FFF2-40B4-BE49-F238E27FC236}">
                    <a16:creationId xmlns:a16="http://schemas.microsoft.com/office/drawing/2014/main" id="{5D971D67-0848-2AE3-A0C2-B2D3536F59A7}"/>
                  </a:ext>
                </a:extLst>
              </p:cNvPr>
              <p:cNvGrpSpPr/>
              <p:nvPr/>
            </p:nvGrpSpPr>
            <p:grpSpPr>
              <a:xfrm>
                <a:off x="712687" y="1805790"/>
                <a:ext cx="4536738" cy="1791215"/>
                <a:chOff x="871014" y="3415425"/>
                <a:chExt cx="4017971" cy="1791215"/>
              </a:xfrm>
            </p:grpSpPr>
            <p:grpSp>
              <p:nvGrpSpPr>
                <p:cNvPr id="90" name="Nhóm 19">
                  <a:extLst>
                    <a:ext uri="{FF2B5EF4-FFF2-40B4-BE49-F238E27FC236}">
                      <a16:creationId xmlns:a16="http://schemas.microsoft.com/office/drawing/2014/main" id="{C0EE7CBC-102F-6694-6BDE-68981A45F8FD}"/>
                    </a:ext>
                  </a:extLst>
                </p:cNvPr>
                <p:cNvGrpSpPr/>
                <p:nvPr/>
              </p:nvGrpSpPr>
              <p:grpSpPr>
                <a:xfrm>
                  <a:off x="878187" y="3415425"/>
                  <a:ext cx="4010798" cy="1791215"/>
                  <a:chOff x="666377" y="1770293"/>
                  <a:chExt cx="4010798" cy="1791215"/>
                </a:xfrm>
              </p:grpSpPr>
              <p:sp>
                <p:nvSpPr>
                  <p:cNvPr id="95" name="Hình chữ nhật: Góc Tròn 12">
                    <a:extLst>
                      <a:ext uri="{FF2B5EF4-FFF2-40B4-BE49-F238E27FC236}">
                        <a16:creationId xmlns:a16="http://schemas.microsoft.com/office/drawing/2014/main" id="{2049D591-04FD-FB11-A158-8DE944CD872B}"/>
                      </a:ext>
                    </a:extLst>
                  </p:cNvPr>
                  <p:cNvSpPr/>
                  <p:nvPr/>
                </p:nvSpPr>
                <p:spPr>
                  <a:xfrm flipV="1">
                    <a:off x="666377" y="1770293"/>
                    <a:ext cx="3817522"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96" name="Hình chữ nhật: Góc Tròn 12">
                    <a:extLst>
                      <a:ext uri="{FF2B5EF4-FFF2-40B4-BE49-F238E27FC236}">
                        <a16:creationId xmlns:a16="http://schemas.microsoft.com/office/drawing/2014/main" id="{7DCC2451-4DD0-ECEF-6468-5568153BB366}"/>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91" name="Nhóm 20">
                  <a:extLst>
                    <a:ext uri="{FF2B5EF4-FFF2-40B4-BE49-F238E27FC236}">
                      <a16:creationId xmlns:a16="http://schemas.microsoft.com/office/drawing/2014/main" id="{8076C9CA-C4B4-BF19-BFD6-8DAB05A373B8}"/>
                    </a:ext>
                  </a:extLst>
                </p:cNvPr>
                <p:cNvGrpSpPr/>
                <p:nvPr/>
              </p:nvGrpSpPr>
              <p:grpSpPr>
                <a:xfrm>
                  <a:off x="871014" y="3638210"/>
                  <a:ext cx="3689420" cy="1136541"/>
                  <a:chOff x="697485" y="1969559"/>
                  <a:chExt cx="3689420" cy="1136541"/>
                </a:xfrm>
              </p:grpSpPr>
              <p:sp>
                <p:nvSpPr>
                  <p:cNvPr id="92" name="Hộp Văn bản 21">
                    <a:extLst>
                      <a:ext uri="{FF2B5EF4-FFF2-40B4-BE49-F238E27FC236}">
                        <a16:creationId xmlns:a16="http://schemas.microsoft.com/office/drawing/2014/main" id="{39507BA0-9064-591B-4227-6613050663FE}"/>
                      </a:ext>
                    </a:extLst>
                  </p:cNvPr>
                  <p:cNvSpPr txBox="1"/>
                  <p:nvPr/>
                </p:nvSpPr>
                <p:spPr>
                  <a:xfrm>
                    <a:off x="704657" y="1969559"/>
                    <a:ext cx="3682248" cy="356647"/>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93" name="Hộp Văn bản 22">
                    <a:extLst>
                      <a:ext uri="{FF2B5EF4-FFF2-40B4-BE49-F238E27FC236}">
                        <a16:creationId xmlns:a16="http://schemas.microsoft.com/office/drawing/2014/main" id="{D5A48698-418F-F7FE-C68C-C91AE8FCBB53}"/>
                      </a:ext>
                    </a:extLst>
                  </p:cNvPr>
                  <p:cNvSpPr txBox="1"/>
                  <p:nvPr/>
                </p:nvSpPr>
                <p:spPr>
                  <a:xfrm>
                    <a:off x="697485" y="2390114"/>
                    <a:ext cx="3682248" cy="356647"/>
                  </a:xfrm>
                  <a:prstGeom prst="rect">
                    <a:avLst/>
                  </a:prstGeom>
                  <a:noFill/>
                </p:spPr>
                <p:txBody>
                  <a:bodyPr wrap="square" rtlCol="0">
                    <a:spAutoFit/>
                  </a:bodyPr>
                  <a:lstStyle/>
                  <a:p>
                    <a:pPr defTabSz="1219170">
                      <a:buClr>
                        <a:srgbClr val="000000"/>
                      </a:buClr>
                      <a:defRPr/>
                    </a:pPr>
                    <a:r>
                      <a:rPr lang="vi-VN" sz="3200" b="1" kern="0" dirty="0">
                        <a:solidFill>
                          <a:srgbClr val="002060"/>
                        </a:solidFill>
                        <a:latin typeface="Calibri"/>
                        <a:cs typeface="Arial"/>
                        <a:sym typeface="Arial"/>
                      </a:rPr>
                      <a:t>2. Đọc </a:t>
                    </a:r>
                    <a:r>
                      <a:rPr lang="en-US" sz="3200" b="1" kern="0" dirty="0" err="1">
                        <a:solidFill>
                          <a:srgbClr val="002060"/>
                        </a:solidFill>
                        <a:latin typeface="Calibri"/>
                        <a:cs typeface="Arial"/>
                        <a:sym typeface="Arial"/>
                      </a:rPr>
                      <a:t>diễm</a:t>
                    </a:r>
                    <a:r>
                      <a:rPr lang="en-US" sz="3200" b="1" kern="0" dirty="0">
                        <a:solidFill>
                          <a:srgbClr val="002060"/>
                        </a:solidFill>
                        <a:latin typeface="Calibri"/>
                        <a:cs typeface="Arial"/>
                        <a:sym typeface="Arial"/>
                      </a:rPr>
                      <a:t> </a:t>
                    </a:r>
                    <a:r>
                      <a:rPr lang="en-US" sz="3200" b="1" kern="0" dirty="0" err="1">
                        <a:solidFill>
                          <a:srgbClr val="002060"/>
                        </a:solidFill>
                        <a:latin typeface="Calibri"/>
                        <a:cs typeface="Arial"/>
                        <a:sym typeface="Arial"/>
                      </a:rPr>
                      <a:t>cảm</a:t>
                    </a:r>
                    <a:endParaRPr lang="en-US" sz="3200" b="1" kern="0" dirty="0">
                      <a:solidFill>
                        <a:srgbClr val="002060"/>
                      </a:solidFill>
                      <a:latin typeface="Calibri"/>
                      <a:cs typeface="Arial"/>
                      <a:sym typeface="Arial"/>
                    </a:endParaRPr>
                  </a:p>
                </p:txBody>
              </p:sp>
              <p:sp>
                <p:nvSpPr>
                  <p:cNvPr id="94" name="Hộp Văn bản 23">
                    <a:extLst>
                      <a:ext uri="{FF2B5EF4-FFF2-40B4-BE49-F238E27FC236}">
                        <a16:creationId xmlns:a16="http://schemas.microsoft.com/office/drawing/2014/main" id="{A3965E29-9847-ACF3-F516-0CFB014612C0}"/>
                      </a:ext>
                    </a:extLst>
                  </p:cNvPr>
                  <p:cNvSpPr txBox="1"/>
                  <p:nvPr/>
                </p:nvSpPr>
                <p:spPr>
                  <a:xfrm>
                    <a:off x="1133284" y="2749453"/>
                    <a:ext cx="3246450" cy="356647"/>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89" name="Hộp Văn bản 18">
                <a:extLst>
                  <a:ext uri="{FF2B5EF4-FFF2-40B4-BE49-F238E27FC236}">
                    <a16:creationId xmlns:a16="http://schemas.microsoft.com/office/drawing/2014/main" id="{6687991B-51D7-7A05-F7FD-78708771BA64}"/>
                  </a:ext>
                </a:extLst>
              </p:cNvPr>
              <p:cNvSpPr txBox="1"/>
              <p:nvPr/>
            </p:nvSpPr>
            <p:spPr>
              <a:xfrm>
                <a:off x="549669" y="1441977"/>
                <a:ext cx="3214044" cy="506815"/>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78" name="Nhóm 7">
              <a:extLst>
                <a:ext uri="{FF2B5EF4-FFF2-40B4-BE49-F238E27FC236}">
                  <a16:creationId xmlns:a16="http://schemas.microsoft.com/office/drawing/2014/main" id="{4507C93E-49C9-1C69-5309-11286C48FFFB}"/>
                </a:ext>
              </a:extLst>
            </p:cNvPr>
            <p:cNvGrpSpPr/>
            <p:nvPr/>
          </p:nvGrpSpPr>
          <p:grpSpPr>
            <a:xfrm>
              <a:off x="5475196" y="3044557"/>
              <a:ext cx="1760145" cy="1750423"/>
              <a:chOff x="5475196" y="3044557"/>
              <a:chExt cx="1760145" cy="1750423"/>
            </a:xfrm>
          </p:grpSpPr>
          <p:pic>
            <p:nvPicPr>
              <p:cNvPr id="79" name="Hình ảnh 8">
                <a:extLst>
                  <a:ext uri="{FF2B5EF4-FFF2-40B4-BE49-F238E27FC236}">
                    <a16:creationId xmlns:a16="http://schemas.microsoft.com/office/drawing/2014/main" id="{BB2DCCCE-3D9B-FD89-3E5E-C461A15722AA}"/>
                  </a:ext>
                </a:extLst>
              </p:cNvPr>
              <p:cNvPicPr>
                <a:picLocks noChangeAspect="1"/>
              </p:cNvPicPr>
              <p:nvPr/>
            </p:nvPicPr>
            <p:blipFill rotWithShape="1">
              <a:blip r:embed="rId5"/>
              <a:srcRect l="51268" t="8949" r="19792" b="48444"/>
              <a:stretch/>
            </p:blipFill>
            <p:spPr>
              <a:xfrm rot="20944439">
                <a:off x="5475196" y="3044557"/>
                <a:ext cx="582414" cy="482317"/>
              </a:xfrm>
              <a:prstGeom prst="rect">
                <a:avLst/>
              </a:prstGeom>
            </p:spPr>
          </p:pic>
          <p:pic>
            <p:nvPicPr>
              <p:cNvPr id="80" name="Hình ảnh 9">
                <a:extLst>
                  <a:ext uri="{FF2B5EF4-FFF2-40B4-BE49-F238E27FC236}">
                    <a16:creationId xmlns:a16="http://schemas.microsoft.com/office/drawing/2014/main" id="{3FEC5109-5643-BEFD-C19B-89892B57CC89}"/>
                  </a:ext>
                </a:extLst>
              </p:cNvPr>
              <p:cNvPicPr>
                <a:picLocks noChangeAspect="1"/>
              </p:cNvPicPr>
              <p:nvPr/>
            </p:nvPicPr>
            <p:blipFill rotWithShape="1">
              <a:blip r:embed="rId5"/>
              <a:srcRect l="51268" t="8949" r="19792" b="48444"/>
              <a:stretch/>
            </p:blipFill>
            <p:spPr>
              <a:xfrm rot="20944439">
                <a:off x="5954688" y="3051130"/>
                <a:ext cx="582414" cy="482317"/>
              </a:xfrm>
              <a:prstGeom prst="rect">
                <a:avLst/>
              </a:prstGeom>
            </p:spPr>
          </p:pic>
          <p:pic>
            <p:nvPicPr>
              <p:cNvPr id="81" name="Hình ảnh 10">
                <a:extLst>
                  <a:ext uri="{FF2B5EF4-FFF2-40B4-BE49-F238E27FC236}">
                    <a16:creationId xmlns:a16="http://schemas.microsoft.com/office/drawing/2014/main" id="{A3F3DA66-B6FB-B8AF-C174-05154706BA31}"/>
                  </a:ext>
                </a:extLst>
              </p:cNvPr>
              <p:cNvPicPr>
                <a:picLocks noChangeAspect="1"/>
              </p:cNvPicPr>
              <p:nvPr/>
            </p:nvPicPr>
            <p:blipFill rotWithShape="1">
              <a:blip r:embed="rId5"/>
              <a:srcRect l="51268" t="8949" r="19792" b="48444"/>
              <a:stretch/>
            </p:blipFill>
            <p:spPr>
              <a:xfrm rot="20944439">
                <a:off x="6434181" y="3065233"/>
                <a:ext cx="582414" cy="482317"/>
              </a:xfrm>
              <a:prstGeom prst="rect">
                <a:avLst/>
              </a:prstGeom>
            </p:spPr>
          </p:pic>
          <p:pic>
            <p:nvPicPr>
              <p:cNvPr id="82" name="Hình ảnh 11">
                <a:extLst>
                  <a:ext uri="{FF2B5EF4-FFF2-40B4-BE49-F238E27FC236}">
                    <a16:creationId xmlns:a16="http://schemas.microsoft.com/office/drawing/2014/main" id="{54F91D3D-89FB-0F52-6D6A-D479FA391AE6}"/>
                  </a:ext>
                </a:extLst>
              </p:cNvPr>
              <p:cNvPicPr>
                <a:picLocks noChangeAspect="1"/>
              </p:cNvPicPr>
              <p:nvPr/>
            </p:nvPicPr>
            <p:blipFill rotWithShape="1">
              <a:blip r:embed="rId5"/>
              <a:srcRect l="51268" t="8949" r="19792" b="48444"/>
              <a:stretch/>
            </p:blipFill>
            <p:spPr>
              <a:xfrm rot="20944439">
                <a:off x="5824570" y="3492234"/>
                <a:ext cx="582414" cy="482317"/>
              </a:xfrm>
              <a:prstGeom prst="rect">
                <a:avLst/>
              </a:prstGeom>
            </p:spPr>
          </p:pic>
          <p:pic>
            <p:nvPicPr>
              <p:cNvPr id="83" name="Hình ảnh 12">
                <a:extLst>
                  <a:ext uri="{FF2B5EF4-FFF2-40B4-BE49-F238E27FC236}">
                    <a16:creationId xmlns:a16="http://schemas.microsoft.com/office/drawing/2014/main" id="{9C00CB64-AD79-7174-6153-945D0670AB2F}"/>
                  </a:ext>
                </a:extLst>
              </p:cNvPr>
              <p:cNvPicPr>
                <a:picLocks noChangeAspect="1"/>
              </p:cNvPicPr>
              <p:nvPr/>
            </p:nvPicPr>
            <p:blipFill rotWithShape="1">
              <a:blip r:embed="rId5"/>
              <a:srcRect l="51268" t="8949" r="19792" b="48444"/>
              <a:stretch/>
            </p:blipFill>
            <p:spPr>
              <a:xfrm rot="20944439">
                <a:off x="6230583" y="3514399"/>
                <a:ext cx="582414" cy="482317"/>
              </a:xfrm>
              <a:prstGeom prst="rect">
                <a:avLst/>
              </a:prstGeom>
            </p:spPr>
          </p:pic>
          <p:pic>
            <p:nvPicPr>
              <p:cNvPr id="84" name="Hình ảnh 13">
                <a:extLst>
                  <a:ext uri="{FF2B5EF4-FFF2-40B4-BE49-F238E27FC236}">
                    <a16:creationId xmlns:a16="http://schemas.microsoft.com/office/drawing/2014/main" id="{045BA615-5172-C1C9-7CBD-48CB9772A8DE}"/>
                  </a:ext>
                </a:extLst>
              </p:cNvPr>
              <p:cNvPicPr>
                <a:picLocks noChangeAspect="1"/>
              </p:cNvPicPr>
              <p:nvPr/>
            </p:nvPicPr>
            <p:blipFill rotWithShape="1">
              <a:blip r:embed="rId5"/>
              <a:srcRect l="51268" t="8949" r="19792" b="48444"/>
              <a:stretch/>
            </p:blipFill>
            <p:spPr>
              <a:xfrm rot="20944439">
                <a:off x="6652927" y="3528502"/>
                <a:ext cx="582414" cy="482317"/>
              </a:xfrm>
              <a:prstGeom prst="rect">
                <a:avLst/>
              </a:prstGeom>
            </p:spPr>
          </p:pic>
          <p:pic>
            <p:nvPicPr>
              <p:cNvPr id="85" name="Hình ảnh 14">
                <a:extLst>
                  <a:ext uri="{FF2B5EF4-FFF2-40B4-BE49-F238E27FC236}">
                    <a16:creationId xmlns:a16="http://schemas.microsoft.com/office/drawing/2014/main" id="{A17AB027-7E85-6FB0-BBE3-9D4A4AEC2C16}"/>
                  </a:ext>
                </a:extLst>
              </p:cNvPr>
              <p:cNvPicPr>
                <a:picLocks noChangeAspect="1"/>
              </p:cNvPicPr>
              <p:nvPr/>
            </p:nvPicPr>
            <p:blipFill rotWithShape="1">
              <a:blip r:embed="rId5"/>
              <a:srcRect l="51268" t="8949" r="19792" b="48444"/>
              <a:stretch/>
            </p:blipFill>
            <p:spPr>
              <a:xfrm rot="20944439">
                <a:off x="5548246" y="4291989"/>
                <a:ext cx="582414" cy="482317"/>
              </a:xfrm>
              <a:prstGeom prst="rect">
                <a:avLst/>
              </a:prstGeom>
            </p:spPr>
          </p:pic>
          <p:pic>
            <p:nvPicPr>
              <p:cNvPr id="86" name="Hình ảnh 15">
                <a:extLst>
                  <a:ext uri="{FF2B5EF4-FFF2-40B4-BE49-F238E27FC236}">
                    <a16:creationId xmlns:a16="http://schemas.microsoft.com/office/drawing/2014/main" id="{75391E4E-A4EE-C356-101B-7F12FEFDC8A8}"/>
                  </a:ext>
                </a:extLst>
              </p:cNvPr>
              <p:cNvPicPr>
                <a:picLocks noChangeAspect="1"/>
              </p:cNvPicPr>
              <p:nvPr/>
            </p:nvPicPr>
            <p:blipFill rotWithShape="1">
              <a:blip r:embed="rId5"/>
              <a:srcRect l="51268" t="8949" r="19792" b="48444"/>
              <a:stretch/>
            </p:blipFill>
            <p:spPr>
              <a:xfrm rot="20944439">
                <a:off x="6027738" y="4298561"/>
                <a:ext cx="582414" cy="482317"/>
              </a:xfrm>
              <a:prstGeom prst="rect">
                <a:avLst/>
              </a:prstGeom>
            </p:spPr>
          </p:pic>
          <p:pic>
            <p:nvPicPr>
              <p:cNvPr id="87" name="Hình ảnh 16">
                <a:extLst>
                  <a:ext uri="{FF2B5EF4-FFF2-40B4-BE49-F238E27FC236}">
                    <a16:creationId xmlns:a16="http://schemas.microsoft.com/office/drawing/2014/main" id="{AABB0A42-1971-D47F-43EC-4842EEFAED28}"/>
                  </a:ext>
                </a:extLst>
              </p:cNvPr>
              <p:cNvPicPr>
                <a:picLocks noChangeAspect="1"/>
              </p:cNvPicPr>
              <p:nvPr/>
            </p:nvPicPr>
            <p:blipFill rotWithShape="1">
              <a:blip r:embed="rId5"/>
              <a:srcRect l="51268" t="8949" r="19792" b="48444"/>
              <a:stretch/>
            </p:blipFill>
            <p:spPr>
              <a:xfrm rot="20944439">
                <a:off x="6507231" y="4312663"/>
                <a:ext cx="582414" cy="482317"/>
              </a:xfrm>
              <a:prstGeom prst="rect">
                <a:avLst/>
              </a:prstGeom>
            </p:spPr>
          </p:pic>
        </p:grpSp>
      </p:grpSp>
      <p:grpSp>
        <p:nvGrpSpPr>
          <p:cNvPr id="97" name="Nhóm 26">
            <a:extLst>
              <a:ext uri="{FF2B5EF4-FFF2-40B4-BE49-F238E27FC236}">
                <a16:creationId xmlns:a16="http://schemas.microsoft.com/office/drawing/2014/main" id="{778A8A4E-E03A-1BC1-69FA-5B1740AE910C}"/>
              </a:ext>
            </a:extLst>
          </p:cNvPr>
          <p:cNvGrpSpPr/>
          <p:nvPr/>
        </p:nvGrpSpPr>
        <p:grpSpPr>
          <a:xfrm>
            <a:off x="915332" y="369052"/>
            <a:ext cx="7220405" cy="2805141"/>
            <a:chOff x="716691" y="229309"/>
            <a:chExt cx="5676051" cy="2188967"/>
          </a:xfrm>
        </p:grpSpPr>
        <p:grpSp>
          <p:nvGrpSpPr>
            <p:cNvPr id="98" name="Nhóm 27">
              <a:extLst>
                <a:ext uri="{FF2B5EF4-FFF2-40B4-BE49-F238E27FC236}">
                  <a16:creationId xmlns:a16="http://schemas.microsoft.com/office/drawing/2014/main" id="{A01E6743-B564-3BF7-B7AF-F9515D857ACB}"/>
                </a:ext>
              </a:extLst>
            </p:cNvPr>
            <p:cNvGrpSpPr/>
            <p:nvPr/>
          </p:nvGrpSpPr>
          <p:grpSpPr>
            <a:xfrm>
              <a:off x="716691" y="229309"/>
              <a:ext cx="5676051" cy="2188967"/>
              <a:chOff x="734678" y="1497298"/>
              <a:chExt cx="5288217" cy="2188967"/>
            </a:xfrm>
          </p:grpSpPr>
          <p:grpSp>
            <p:nvGrpSpPr>
              <p:cNvPr id="120" name="Nhóm 49">
                <a:extLst>
                  <a:ext uri="{FF2B5EF4-FFF2-40B4-BE49-F238E27FC236}">
                    <a16:creationId xmlns:a16="http://schemas.microsoft.com/office/drawing/2014/main" id="{929E4319-AD63-D11F-27A3-F67826E12066}"/>
                  </a:ext>
                </a:extLst>
              </p:cNvPr>
              <p:cNvGrpSpPr/>
              <p:nvPr/>
            </p:nvGrpSpPr>
            <p:grpSpPr>
              <a:xfrm>
                <a:off x="734678" y="1913416"/>
                <a:ext cx="5288217" cy="1772849"/>
                <a:chOff x="890490" y="3523051"/>
                <a:chExt cx="4683520" cy="1772849"/>
              </a:xfrm>
            </p:grpSpPr>
            <p:sp>
              <p:nvSpPr>
                <p:cNvPr id="122" name="Hình chữ nhật: Góc Tròn 12">
                  <a:extLst>
                    <a:ext uri="{FF2B5EF4-FFF2-40B4-BE49-F238E27FC236}">
                      <a16:creationId xmlns:a16="http://schemas.microsoft.com/office/drawing/2014/main" id="{CCABF4CA-AA9E-543F-13A2-39C9A11B30CB}"/>
                    </a:ext>
                  </a:extLst>
                </p:cNvPr>
                <p:cNvSpPr/>
                <p:nvPr/>
              </p:nvSpPr>
              <p:spPr>
                <a:xfrm>
                  <a:off x="890490" y="3523051"/>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123" name="Hình chữ nhật: Góc Tròn 12">
                  <a:extLst>
                    <a:ext uri="{FF2B5EF4-FFF2-40B4-BE49-F238E27FC236}">
                      <a16:creationId xmlns:a16="http://schemas.microsoft.com/office/drawing/2014/main" id="{ABE3E8B4-B0CF-1A50-9258-2644C132ED3B}"/>
                    </a:ext>
                  </a:extLst>
                </p:cNvPr>
                <p:cNvSpPr/>
                <p:nvPr/>
              </p:nvSpPr>
              <p:spPr>
                <a:xfrm>
                  <a:off x="1079210" y="3636892"/>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grpSp>
              <p:nvGrpSpPr>
                <p:cNvPr id="124" name="Nhóm 53">
                  <a:extLst>
                    <a:ext uri="{FF2B5EF4-FFF2-40B4-BE49-F238E27FC236}">
                      <a16:creationId xmlns:a16="http://schemas.microsoft.com/office/drawing/2014/main" id="{76D4D6E0-7115-7A83-43CE-C757CB5482B3}"/>
                    </a:ext>
                  </a:extLst>
                </p:cNvPr>
                <p:cNvGrpSpPr/>
                <p:nvPr/>
              </p:nvGrpSpPr>
              <p:grpSpPr>
                <a:xfrm>
                  <a:off x="1871779" y="3690935"/>
                  <a:ext cx="3702231" cy="1252129"/>
                  <a:chOff x="1698250" y="2022284"/>
                  <a:chExt cx="3702231" cy="1252129"/>
                </a:xfrm>
              </p:grpSpPr>
              <p:sp>
                <p:nvSpPr>
                  <p:cNvPr id="125" name="Hộp Văn bản 54">
                    <a:extLst>
                      <a:ext uri="{FF2B5EF4-FFF2-40B4-BE49-F238E27FC236}">
                        <a16:creationId xmlns:a16="http://schemas.microsoft.com/office/drawing/2014/main" id="{5B1442EC-E60C-AB53-8202-401C1A12FF9F}"/>
                      </a:ext>
                    </a:extLst>
                  </p:cNvPr>
                  <p:cNvSpPr txBox="1"/>
                  <p:nvPr/>
                </p:nvSpPr>
                <p:spPr>
                  <a:xfrm>
                    <a:off x="1702638" y="2022284"/>
                    <a:ext cx="3682248" cy="456324"/>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Phân công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theo </a:t>
                    </a:r>
                    <a:r>
                      <a:rPr lang="vi-VN" sz="3200" b="1" kern="0" dirty="0" err="1">
                        <a:solidFill>
                          <a:srgbClr val="EF8B26"/>
                        </a:solidFill>
                        <a:latin typeface="Calibri"/>
                        <a:cs typeface="Arial"/>
                        <a:sym typeface="Arial"/>
                      </a:rPr>
                      <a:t>đoạn</a:t>
                    </a:r>
                    <a:endParaRPr lang="en-US" sz="3200" b="1" kern="0" dirty="0">
                      <a:solidFill>
                        <a:srgbClr val="EF8B26"/>
                      </a:solidFill>
                      <a:latin typeface="Calibri"/>
                      <a:cs typeface="Arial"/>
                      <a:sym typeface="Arial"/>
                    </a:endParaRPr>
                  </a:p>
                </p:txBody>
              </p:sp>
              <p:sp>
                <p:nvSpPr>
                  <p:cNvPr id="126" name="Hộp Văn bản 55">
                    <a:extLst>
                      <a:ext uri="{FF2B5EF4-FFF2-40B4-BE49-F238E27FC236}">
                        <a16:creationId xmlns:a16="http://schemas.microsoft.com/office/drawing/2014/main" id="{74A5B275-AA85-2DCD-B8AD-E0E1E42DE0AC}"/>
                      </a:ext>
                    </a:extLst>
                  </p:cNvPr>
                  <p:cNvSpPr txBox="1"/>
                  <p:nvPr/>
                </p:nvSpPr>
                <p:spPr>
                  <a:xfrm>
                    <a:off x="1718233" y="2415036"/>
                    <a:ext cx="3682248" cy="456324"/>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Tất cả th</a:t>
                    </a:r>
                    <a:r>
                      <a:rPr lang="en-US" sz="3200" b="1" kern="0" dirty="0">
                        <a:solidFill>
                          <a:srgbClr val="9BCA40"/>
                        </a:solidFill>
                        <a:latin typeface="Calibri"/>
                        <a:cs typeface="Arial"/>
                        <a:sym typeface="Arial"/>
                      </a:rPr>
                      <a:t>à</a:t>
                    </a:r>
                    <a:r>
                      <a:rPr lang="vi-VN" sz="3200" b="1" kern="0" dirty="0">
                        <a:solidFill>
                          <a:srgbClr val="9BCA40"/>
                        </a:solidFill>
                        <a:latin typeface="Calibri"/>
                        <a:cs typeface="Arial"/>
                        <a:sym typeface="Arial"/>
                      </a:rPr>
                      <a:t>nh viên đều đọc</a:t>
                    </a:r>
                    <a:endParaRPr lang="en-US" sz="3200" b="1" kern="0" dirty="0">
                      <a:solidFill>
                        <a:srgbClr val="9BCA40"/>
                      </a:solidFill>
                      <a:latin typeface="Calibri"/>
                      <a:cs typeface="Arial"/>
                      <a:sym typeface="Arial"/>
                    </a:endParaRPr>
                  </a:p>
                </p:txBody>
              </p:sp>
              <p:sp>
                <p:nvSpPr>
                  <p:cNvPr id="127" name="Hộp Văn bản 56">
                    <a:extLst>
                      <a:ext uri="{FF2B5EF4-FFF2-40B4-BE49-F238E27FC236}">
                        <a16:creationId xmlns:a16="http://schemas.microsoft.com/office/drawing/2014/main" id="{EB3336E9-D016-002C-2238-5D42ADECC0E1}"/>
                      </a:ext>
                    </a:extLst>
                  </p:cNvPr>
                  <p:cNvSpPr txBox="1"/>
                  <p:nvPr/>
                </p:nvSpPr>
                <p:spPr>
                  <a:xfrm>
                    <a:off x="1698250" y="2818089"/>
                    <a:ext cx="3682248" cy="456324"/>
                  </a:xfrm>
                  <a:prstGeom prst="rect">
                    <a:avLst/>
                  </a:prstGeom>
                  <a:noFill/>
                </p:spPr>
                <p:txBody>
                  <a:bodyPr wrap="square" rtlCol="0">
                    <a:spAutoFit/>
                  </a:bodyPr>
                  <a:lstStyle/>
                  <a:p>
                    <a:pPr defTabSz="1219170">
                      <a:buClr>
                        <a:srgbClr val="000000"/>
                      </a:buClr>
                      <a:defRPr/>
                    </a:pPr>
                    <a:r>
                      <a:rPr lang="vi-VN" sz="3200" b="1" kern="0" dirty="0" err="1">
                        <a:solidFill>
                          <a:srgbClr val="992E2E">
                            <a:lumMod val="60000"/>
                            <a:lumOff val="40000"/>
                          </a:srgbClr>
                        </a:solidFill>
                        <a:latin typeface="Calibri"/>
                        <a:cs typeface="Arial"/>
                        <a:sym typeface="Arial"/>
                      </a:rPr>
                      <a:t>Giải</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nghĩa</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từ</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cùng</a:t>
                    </a:r>
                    <a:r>
                      <a:rPr lang="vi-VN" sz="3200" b="1" kern="0" dirty="0">
                        <a:solidFill>
                          <a:srgbClr val="992E2E">
                            <a:lumMod val="60000"/>
                            <a:lumOff val="40000"/>
                          </a:srgbClr>
                        </a:solidFill>
                        <a:latin typeface="Calibri"/>
                        <a:cs typeface="Arial"/>
                        <a:sym typeface="Arial"/>
                      </a:rPr>
                      <a:t> nhau</a:t>
                    </a:r>
                    <a:endParaRPr lang="en-US" sz="3200" b="1" kern="0" dirty="0">
                      <a:solidFill>
                        <a:srgbClr val="992E2E">
                          <a:lumMod val="60000"/>
                          <a:lumOff val="40000"/>
                        </a:srgbClr>
                      </a:solidFill>
                      <a:latin typeface="Calibri"/>
                      <a:cs typeface="Arial"/>
                      <a:sym typeface="Arial"/>
                    </a:endParaRPr>
                  </a:p>
                </p:txBody>
              </p:sp>
            </p:grpSp>
          </p:grpSp>
          <p:sp>
            <p:nvSpPr>
              <p:cNvPr id="121" name="Hộp Văn bản 50">
                <a:extLst>
                  <a:ext uri="{FF2B5EF4-FFF2-40B4-BE49-F238E27FC236}">
                    <a16:creationId xmlns:a16="http://schemas.microsoft.com/office/drawing/2014/main" id="{C97FC2B7-58EE-2948-9556-FC9A85E5D7AF}"/>
                  </a:ext>
                </a:extLst>
              </p:cNvPr>
              <p:cNvSpPr txBox="1"/>
              <p:nvPr/>
            </p:nvSpPr>
            <p:spPr>
              <a:xfrm>
                <a:off x="1456818" y="1497298"/>
                <a:ext cx="2092339" cy="648461"/>
              </a:xfrm>
              <a:prstGeom prst="rect">
                <a:avLst/>
              </a:prstGeom>
              <a:noFill/>
            </p:spPr>
            <p:txBody>
              <a:bodyPr wrap="square" rtlCol="0">
                <a:spAutoFit/>
              </a:bodyPr>
              <a:lstStyle/>
              <a:p>
                <a:pPr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Yêu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cầu</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99" name="Nhóm 28">
              <a:extLst>
                <a:ext uri="{FF2B5EF4-FFF2-40B4-BE49-F238E27FC236}">
                  <a16:creationId xmlns:a16="http://schemas.microsoft.com/office/drawing/2014/main" id="{4789CE47-2301-EA99-32C7-EE5B84831E36}"/>
                </a:ext>
              </a:extLst>
            </p:cNvPr>
            <p:cNvGrpSpPr/>
            <p:nvPr/>
          </p:nvGrpSpPr>
          <p:grpSpPr>
            <a:xfrm>
              <a:off x="1451675" y="780445"/>
              <a:ext cx="495116" cy="556163"/>
              <a:chOff x="1357497" y="832266"/>
              <a:chExt cx="656208" cy="847339"/>
            </a:xfrm>
          </p:grpSpPr>
          <p:grpSp>
            <p:nvGrpSpPr>
              <p:cNvPr id="114" name="Nhóm 43">
                <a:extLst>
                  <a:ext uri="{FF2B5EF4-FFF2-40B4-BE49-F238E27FC236}">
                    <a16:creationId xmlns:a16="http://schemas.microsoft.com/office/drawing/2014/main" id="{5A698323-F2B5-4885-5AAD-AEBBE23294F5}"/>
                  </a:ext>
                </a:extLst>
              </p:cNvPr>
              <p:cNvGrpSpPr/>
              <p:nvPr/>
            </p:nvGrpSpPr>
            <p:grpSpPr>
              <a:xfrm>
                <a:off x="1357497" y="916633"/>
                <a:ext cx="607120" cy="762972"/>
                <a:chOff x="4234875" y="1979179"/>
                <a:chExt cx="607120" cy="762972"/>
              </a:xfrm>
            </p:grpSpPr>
            <p:grpSp>
              <p:nvGrpSpPr>
                <p:cNvPr id="116" name="Nhóm 45">
                  <a:extLst>
                    <a:ext uri="{FF2B5EF4-FFF2-40B4-BE49-F238E27FC236}">
                      <a16:creationId xmlns:a16="http://schemas.microsoft.com/office/drawing/2014/main" id="{5819D634-7CA0-4AC0-F94B-D59BE3E84AB7}"/>
                    </a:ext>
                  </a:extLst>
                </p:cNvPr>
                <p:cNvGrpSpPr/>
                <p:nvPr/>
              </p:nvGrpSpPr>
              <p:grpSpPr>
                <a:xfrm>
                  <a:off x="4234875" y="1979179"/>
                  <a:ext cx="607120" cy="577549"/>
                  <a:chOff x="4297137" y="1963045"/>
                  <a:chExt cx="607120" cy="577549"/>
                </a:xfrm>
              </p:grpSpPr>
              <p:sp>
                <p:nvSpPr>
                  <p:cNvPr id="118" name="Hình Bầu dục 47">
                    <a:extLst>
                      <a:ext uri="{FF2B5EF4-FFF2-40B4-BE49-F238E27FC236}">
                        <a16:creationId xmlns:a16="http://schemas.microsoft.com/office/drawing/2014/main" id="{1BE07B89-47A2-F180-74CA-0388C24E4FB4}"/>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19" name="Hình Bầu dục 48">
                    <a:extLst>
                      <a:ext uri="{FF2B5EF4-FFF2-40B4-BE49-F238E27FC236}">
                        <a16:creationId xmlns:a16="http://schemas.microsoft.com/office/drawing/2014/main" id="{6D82ED3C-546A-6F2C-BE7C-9B6EA559BFF3}"/>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117" name="Hộp Văn bản 46">
                  <a:extLst>
                    <a:ext uri="{FF2B5EF4-FFF2-40B4-BE49-F238E27FC236}">
                      <a16:creationId xmlns:a16="http://schemas.microsoft.com/office/drawing/2014/main" id="{F3DAAA1F-2FD1-D3D9-58CA-8455FD2816EF}"/>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115" name="Hình ảnh 44" descr="Ảnh có chứa đồng hồ, tối&#10;&#10;Mô tả được tạo tự động">
                <a:extLst>
                  <a:ext uri="{FF2B5EF4-FFF2-40B4-BE49-F238E27FC236}">
                    <a16:creationId xmlns:a16="http://schemas.microsoft.com/office/drawing/2014/main" id="{08235288-EF24-45EE-79A3-3C4A5E388ADA}"/>
                  </a:ext>
                </a:extLst>
              </p:cNvPr>
              <p:cNvPicPr>
                <a:picLocks noChangeAspect="1"/>
              </p:cNvPicPr>
              <p:nvPr/>
            </p:nvPicPr>
            <p:blipFill rotWithShape="1">
              <a:blip r:embed="rId6"/>
              <a:srcRect t="27390" r="49735" b="25821"/>
              <a:stretch/>
            </p:blipFill>
            <p:spPr>
              <a:xfrm>
                <a:off x="1393119" y="832266"/>
                <a:ext cx="620586" cy="577676"/>
              </a:xfrm>
              <a:prstGeom prst="rect">
                <a:avLst/>
              </a:prstGeom>
            </p:spPr>
          </p:pic>
        </p:grpSp>
        <p:grpSp>
          <p:nvGrpSpPr>
            <p:cNvPr id="100" name="Nhóm 29">
              <a:extLst>
                <a:ext uri="{FF2B5EF4-FFF2-40B4-BE49-F238E27FC236}">
                  <a16:creationId xmlns:a16="http://schemas.microsoft.com/office/drawing/2014/main" id="{3D0EBC8A-6DB9-8B18-8AF0-1892F34074BB}"/>
                </a:ext>
              </a:extLst>
            </p:cNvPr>
            <p:cNvGrpSpPr/>
            <p:nvPr/>
          </p:nvGrpSpPr>
          <p:grpSpPr>
            <a:xfrm>
              <a:off x="1425586" y="1227510"/>
              <a:ext cx="495116" cy="556163"/>
              <a:chOff x="1357497" y="832266"/>
              <a:chExt cx="656208" cy="847339"/>
            </a:xfrm>
          </p:grpSpPr>
          <p:grpSp>
            <p:nvGrpSpPr>
              <p:cNvPr id="108" name="Nhóm 37">
                <a:extLst>
                  <a:ext uri="{FF2B5EF4-FFF2-40B4-BE49-F238E27FC236}">
                    <a16:creationId xmlns:a16="http://schemas.microsoft.com/office/drawing/2014/main" id="{3050B2FD-5615-D024-8AEA-C9A8A6C631C8}"/>
                  </a:ext>
                </a:extLst>
              </p:cNvPr>
              <p:cNvGrpSpPr/>
              <p:nvPr/>
            </p:nvGrpSpPr>
            <p:grpSpPr>
              <a:xfrm>
                <a:off x="1357497" y="916633"/>
                <a:ext cx="607120" cy="762972"/>
                <a:chOff x="4234875" y="1979179"/>
                <a:chExt cx="607120" cy="762972"/>
              </a:xfrm>
            </p:grpSpPr>
            <p:grpSp>
              <p:nvGrpSpPr>
                <p:cNvPr id="110" name="Nhóm 39">
                  <a:extLst>
                    <a:ext uri="{FF2B5EF4-FFF2-40B4-BE49-F238E27FC236}">
                      <a16:creationId xmlns:a16="http://schemas.microsoft.com/office/drawing/2014/main" id="{C0951ACD-B8FA-8129-047B-888CE4B8C6E2}"/>
                    </a:ext>
                  </a:extLst>
                </p:cNvPr>
                <p:cNvGrpSpPr/>
                <p:nvPr/>
              </p:nvGrpSpPr>
              <p:grpSpPr>
                <a:xfrm>
                  <a:off x="4234875" y="1979179"/>
                  <a:ext cx="607120" cy="577549"/>
                  <a:chOff x="4297137" y="1963045"/>
                  <a:chExt cx="607120" cy="577549"/>
                </a:xfrm>
              </p:grpSpPr>
              <p:sp>
                <p:nvSpPr>
                  <p:cNvPr id="112" name="Hình Bầu dục 41">
                    <a:extLst>
                      <a:ext uri="{FF2B5EF4-FFF2-40B4-BE49-F238E27FC236}">
                        <a16:creationId xmlns:a16="http://schemas.microsoft.com/office/drawing/2014/main" id="{BF77A1FD-1C79-0ED9-0F63-D0A56C338E12}"/>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13" name="Hình Bầu dục 42">
                    <a:extLst>
                      <a:ext uri="{FF2B5EF4-FFF2-40B4-BE49-F238E27FC236}">
                        <a16:creationId xmlns:a16="http://schemas.microsoft.com/office/drawing/2014/main" id="{B4CC4EA9-310E-4D13-BAE2-D1D92CBFD78D}"/>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111" name="Hộp Văn bản 40">
                  <a:extLst>
                    <a:ext uri="{FF2B5EF4-FFF2-40B4-BE49-F238E27FC236}">
                      <a16:creationId xmlns:a16="http://schemas.microsoft.com/office/drawing/2014/main" id="{C94CE783-F57C-9694-F7D9-09F6D9AA85C6}"/>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109" name="Hình ảnh 38" descr="Ảnh có chứa đồng hồ, tối&#10;&#10;Mô tả được tạo tự động">
                <a:extLst>
                  <a:ext uri="{FF2B5EF4-FFF2-40B4-BE49-F238E27FC236}">
                    <a16:creationId xmlns:a16="http://schemas.microsoft.com/office/drawing/2014/main" id="{C547D192-149E-809E-1B7B-28E65EF3FD6B}"/>
                  </a:ext>
                </a:extLst>
              </p:cNvPr>
              <p:cNvPicPr>
                <a:picLocks noChangeAspect="1"/>
              </p:cNvPicPr>
              <p:nvPr/>
            </p:nvPicPr>
            <p:blipFill rotWithShape="1">
              <a:blip r:embed="rId6"/>
              <a:srcRect t="27390" r="49735" b="25821"/>
              <a:stretch/>
            </p:blipFill>
            <p:spPr>
              <a:xfrm>
                <a:off x="1393119" y="832266"/>
                <a:ext cx="620586" cy="577676"/>
              </a:xfrm>
              <a:prstGeom prst="rect">
                <a:avLst/>
              </a:prstGeom>
            </p:spPr>
          </p:pic>
        </p:grpSp>
        <p:grpSp>
          <p:nvGrpSpPr>
            <p:cNvPr id="101" name="Nhóm 30">
              <a:extLst>
                <a:ext uri="{FF2B5EF4-FFF2-40B4-BE49-F238E27FC236}">
                  <a16:creationId xmlns:a16="http://schemas.microsoft.com/office/drawing/2014/main" id="{E6F358D0-1109-88F2-DE5C-2427B080C156}"/>
                </a:ext>
              </a:extLst>
            </p:cNvPr>
            <p:cNvGrpSpPr/>
            <p:nvPr/>
          </p:nvGrpSpPr>
          <p:grpSpPr>
            <a:xfrm>
              <a:off x="1411504" y="1707605"/>
              <a:ext cx="495116" cy="556163"/>
              <a:chOff x="1357497" y="832266"/>
              <a:chExt cx="656208" cy="847339"/>
            </a:xfrm>
          </p:grpSpPr>
          <p:grpSp>
            <p:nvGrpSpPr>
              <p:cNvPr id="102" name="Nhóm 31">
                <a:extLst>
                  <a:ext uri="{FF2B5EF4-FFF2-40B4-BE49-F238E27FC236}">
                    <a16:creationId xmlns:a16="http://schemas.microsoft.com/office/drawing/2014/main" id="{F2543833-D735-DF25-80B7-4C51342D5DA8}"/>
                  </a:ext>
                </a:extLst>
              </p:cNvPr>
              <p:cNvGrpSpPr/>
              <p:nvPr/>
            </p:nvGrpSpPr>
            <p:grpSpPr>
              <a:xfrm>
                <a:off x="1357497" y="916633"/>
                <a:ext cx="607120" cy="762972"/>
                <a:chOff x="4234875" y="1979179"/>
                <a:chExt cx="607120" cy="762972"/>
              </a:xfrm>
            </p:grpSpPr>
            <p:grpSp>
              <p:nvGrpSpPr>
                <p:cNvPr id="104" name="Nhóm 33">
                  <a:extLst>
                    <a:ext uri="{FF2B5EF4-FFF2-40B4-BE49-F238E27FC236}">
                      <a16:creationId xmlns:a16="http://schemas.microsoft.com/office/drawing/2014/main" id="{F61A660F-8565-E7E3-9EE5-325BB1A46A69}"/>
                    </a:ext>
                  </a:extLst>
                </p:cNvPr>
                <p:cNvGrpSpPr/>
                <p:nvPr/>
              </p:nvGrpSpPr>
              <p:grpSpPr>
                <a:xfrm>
                  <a:off x="4234875" y="1979179"/>
                  <a:ext cx="607120" cy="577549"/>
                  <a:chOff x="4297137" y="1963045"/>
                  <a:chExt cx="607120" cy="577549"/>
                </a:xfrm>
              </p:grpSpPr>
              <p:sp>
                <p:nvSpPr>
                  <p:cNvPr id="106" name="Hình Bầu dục 35">
                    <a:extLst>
                      <a:ext uri="{FF2B5EF4-FFF2-40B4-BE49-F238E27FC236}">
                        <a16:creationId xmlns:a16="http://schemas.microsoft.com/office/drawing/2014/main" id="{3CA45E44-23C6-44F8-36AB-226DA2264AE0}"/>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07" name="Hình Bầu dục 36">
                    <a:extLst>
                      <a:ext uri="{FF2B5EF4-FFF2-40B4-BE49-F238E27FC236}">
                        <a16:creationId xmlns:a16="http://schemas.microsoft.com/office/drawing/2014/main" id="{D1243542-06B4-B772-262A-DB793F675F11}"/>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105" name="Hộp Văn bản 34">
                  <a:extLst>
                    <a:ext uri="{FF2B5EF4-FFF2-40B4-BE49-F238E27FC236}">
                      <a16:creationId xmlns:a16="http://schemas.microsoft.com/office/drawing/2014/main" id="{4FF7DE54-CD51-7EDF-C680-BA19493C67DD}"/>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103" name="Hình ảnh 32" descr="Ảnh có chứa đồng hồ, tối&#10;&#10;Mô tả được tạo tự động">
                <a:extLst>
                  <a:ext uri="{FF2B5EF4-FFF2-40B4-BE49-F238E27FC236}">
                    <a16:creationId xmlns:a16="http://schemas.microsoft.com/office/drawing/2014/main" id="{986B2904-27AE-5C91-06A7-B4CD44F4C64A}"/>
                  </a:ext>
                </a:extLst>
              </p:cNvPr>
              <p:cNvPicPr>
                <a:picLocks noChangeAspect="1"/>
              </p:cNvPicPr>
              <p:nvPr/>
            </p:nvPicPr>
            <p:blipFill rotWithShape="1">
              <a:blip r:embed="rId6"/>
              <a:srcRect t="27390" r="49735" b="25821"/>
              <a:stretch/>
            </p:blipFill>
            <p:spPr>
              <a:xfrm>
                <a:off x="1393119" y="832266"/>
                <a:ext cx="620586" cy="577676"/>
              </a:xfrm>
              <a:prstGeom prst="rect">
                <a:avLst/>
              </a:prstGeom>
            </p:spPr>
          </p:pic>
        </p:grpSp>
      </p:grpSp>
    </p:spTree>
    <p:extLst>
      <p:ext uri="{BB962C8B-B14F-4D97-AF65-F5344CB8AC3E}">
        <p14:creationId xmlns:p14="http://schemas.microsoft.com/office/powerpoint/2010/main" val="380818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1+#ppt_w/2"/>
                                          </p:val>
                                        </p:tav>
                                        <p:tav tm="100000">
                                          <p:val>
                                            <p:strVal val="#ppt_x"/>
                                          </p:val>
                                        </p:tav>
                                      </p:tavLst>
                                    </p:anim>
                                    <p:anim calcmode="lin" valueType="num">
                                      <p:cBhvr additive="base">
                                        <p:cTn id="8" dur="500" fill="hold"/>
                                        <p:tgtEl>
                                          <p:spTgt spid="72"/>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500" fill="hold"/>
                                        <p:tgtEl>
                                          <p:spTgt spid="75"/>
                                        </p:tgtEl>
                                        <p:attrNameLst>
                                          <p:attrName>ppt_x</p:attrName>
                                        </p:attrNameLst>
                                      </p:cBhvr>
                                      <p:tavLst>
                                        <p:tav tm="0">
                                          <p:val>
                                            <p:strVal val="0-#ppt_w/2"/>
                                          </p:val>
                                        </p:tav>
                                        <p:tav tm="100000">
                                          <p:val>
                                            <p:strVal val="#ppt_x"/>
                                          </p:val>
                                        </p:tav>
                                      </p:tavLst>
                                    </p:anim>
                                    <p:anim calcmode="lin" valueType="num">
                                      <p:cBhvr additive="base">
                                        <p:cTn id="12" dur="500" fill="hold"/>
                                        <p:tgtEl>
                                          <p:spTgt spid="75"/>
                                        </p:tgtEl>
                                        <p:attrNameLst>
                                          <p:attrName>ppt_y</p:attrName>
                                        </p:attrNameLst>
                                      </p:cBhvr>
                                      <p:tavLst>
                                        <p:tav tm="0">
                                          <p:val>
                                            <p:strVal val="1+#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97"/>
                                        </p:tgtEl>
                                        <p:attrNameLst>
                                          <p:attrName>style.visibility</p:attrName>
                                        </p:attrNameLst>
                                      </p:cBhvr>
                                      <p:to>
                                        <p:strVal val="visible"/>
                                      </p:to>
                                    </p:set>
                                    <p:anim calcmode="lin" valueType="num">
                                      <p:cBhvr additive="base">
                                        <p:cTn id="15" dur="500" fill="hold"/>
                                        <p:tgtEl>
                                          <p:spTgt spid="97"/>
                                        </p:tgtEl>
                                        <p:attrNameLst>
                                          <p:attrName>ppt_x</p:attrName>
                                        </p:attrNameLst>
                                      </p:cBhvr>
                                      <p:tavLst>
                                        <p:tav tm="0">
                                          <p:val>
                                            <p:strVal val="0-#ppt_w/2"/>
                                          </p:val>
                                        </p:tav>
                                        <p:tav tm="100000">
                                          <p:val>
                                            <p:strVal val="#ppt_x"/>
                                          </p:val>
                                        </p:tav>
                                      </p:tavLst>
                                    </p:anim>
                                    <p:anim calcmode="lin" valueType="num">
                                      <p:cBhvr additive="base">
                                        <p:cTn id="16" dur="500" fill="hold"/>
                                        <p:tgtEl>
                                          <p:spTgt spid="97"/>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fill="hold"/>
                                        <p:tgtEl>
                                          <p:spTgt spid="76"/>
                                        </p:tgtEl>
                                        <p:attrNameLst>
                                          <p:attrName>ppt_x</p:attrName>
                                        </p:attrNameLst>
                                      </p:cBhvr>
                                      <p:tavLst>
                                        <p:tav tm="0">
                                          <p:val>
                                            <p:strVal val="1+#ppt_w/2"/>
                                          </p:val>
                                        </p:tav>
                                        <p:tav tm="100000">
                                          <p:val>
                                            <p:strVal val="#ppt_x"/>
                                          </p:val>
                                        </p:tav>
                                      </p:tavLst>
                                    </p:anim>
                                    <p:anim calcmode="lin" valueType="num">
                                      <p:cBhvr additive="base">
                                        <p:cTn id="2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Nhóm 6">
            <a:extLst>
              <a:ext uri="{FF2B5EF4-FFF2-40B4-BE49-F238E27FC236}">
                <a16:creationId xmlns:a16="http://schemas.microsoft.com/office/drawing/2014/main" id="{750159C0-E33B-1D98-FA2B-80493FC77959}"/>
              </a:ext>
            </a:extLst>
          </p:cNvPr>
          <p:cNvGrpSpPr/>
          <p:nvPr/>
        </p:nvGrpSpPr>
        <p:grpSpPr>
          <a:xfrm>
            <a:off x="1240969" y="2047622"/>
            <a:ext cx="7540883" cy="3711007"/>
            <a:chOff x="3172847" y="2326844"/>
            <a:chExt cx="5592087" cy="2530571"/>
          </a:xfrm>
        </p:grpSpPr>
        <p:grpSp>
          <p:nvGrpSpPr>
            <p:cNvPr id="4" name="Nhóm 7">
              <a:extLst>
                <a:ext uri="{FF2B5EF4-FFF2-40B4-BE49-F238E27FC236}">
                  <a16:creationId xmlns:a16="http://schemas.microsoft.com/office/drawing/2014/main" id="{06EB48C0-F287-ECF1-8AEB-6B45A8F32B6A}"/>
                </a:ext>
              </a:extLst>
            </p:cNvPr>
            <p:cNvGrpSpPr/>
            <p:nvPr/>
          </p:nvGrpSpPr>
          <p:grpSpPr>
            <a:xfrm flipH="1">
              <a:off x="3172847" y="2326844"/>
              <a:ext cx="5592087" cy="2530571"/>
              <a:chOff x="648699" y="1441977"/>
              <a:chExt cx="4697106" cy="2155028"/>
            </a:xfrm>
          </p:grpSpPr>
          <p:grpSp>
            <p:nvGrpSpPr>
              <p:cNvPr id="16" name="Nhóm 18">
                <a:extLst>
                  <a:ext uri="{FF2B5EF4-FFF2-40B4-BE49-F238E27FC236}">
                    <a16:creationId xmlns:a16="http://schemas.microsoft.com/office/drawing/2014/main" id="{D3F88DA2-874C-A796-17D7-33E17677E797}"/>
                  </a:ext>
                </a:extLst>
              </p:cNvPr>
              <p:cNvGrpSpPr/>
              <p:nvPr/>
            </p:nvGrpSpPr>
            <p:grpSpPr>
              <a:xfrm>
                <a:off x="712687" y="1805790"/>
                <a:ext cx="4633118" cy="1791215"/>
                <a:chOff x="871014" y="3415425"/>
                <a:chExt cx="4103330" cy="1791215"/>
              </a:xfrm>
            </p:grpSpPr>
            <p:grpSp>
              <p:nvGrpSpPr>
                <p:cNvPr id="18" name="Nhóm 20">
                  <a:extLst>
                    <a:ext uri="{FF2B5EF4-FFF2-40B4-BE49-F238E27FC236}">
                      <a16:creationId xmlns:a16="http://schemas.microsoft.com/office/drawing/2014/main" id="{EE1F1A30-B704-97F7-91D6-AA269B725EE8}"/>
                    </a:ext>
                  </a:extLst>
                </p:cNvPr>
                <p:cNvGrpSpPr/>
                <p:nvPr/>
              </p:nvGrpSpPr>
              <p:grpSpPr>
                <a:xfrm>
                  <a:off x="878188" y="3415425"/>
                  <a:ext cx="4096156" cy="1791215"/>
                  <a:chOff x="666378" y="1770293"/>
                  <a:chExt cx="4096156" cy="1791215"/>
                </a:xfrm>
              </p:grpSpPr>
              <p:sp>
                <p:nvSpPr>
                  <p:cNvPr id="23" name="Hình chữ nhật: Góc Tròn 12">
                    <a:extLst>
                      <a:ext uri="{FF2B5EF4-FFF2-40B4-BE49-F238E27FC236}">
                        <a16:creationId xmlns:a16="http://schemas.microsoft.com/office/drawing/2014/main" id="{E29E007F-C0E2-F388-17DC-9B39B2991212}"/>
                      </a:ext>
                    </a:extLst>
                  </p:cNvPr>
                  <p:cNvSpPr/>
                  <p:nvPr/>
                </p:nvSpPr>
                <p:spPr>
                  <a:xfrm flipV="1">
                    <a:off x="666378" y="1770293"/>
                    <a:ext cx="4096156"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24" name="Hình chữ nhật: Góc Tròn 12">
                    <a:extLst>
                      <a:ext uri="{FF2B5EF4-FFF2-40B4-BE49-F238E27FC236}">
                        <a16:creationId xmlns:a16="http://schemas.microsoft.com/office/drawing/2014/main" id="{7A7CC9D7-47BF-CEA4-9C15-68E3A449B312}"/>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19" name="Nhóm 21">
                  <a:extLst>
                    <a:ext uri="{FF2B5EF4-FFF2-40B4-BE49-F238E27FC236}">
                      <a16:creationId xmlns:a16="http://schemas.microsoft.com/office/drawing/2014/main" id="{B8326B01-C438-0884-B710-F24800A5660D}"/>
                    </a:ext>
                  </a:extLst>
                </p:cNvPr>
                <p:cNvGrpSpPr/>
                <p:nvPr/>
              </p:nvGrpSpPr>
              <p:grpSpPr>
                <a:xfrm>
                  <a:off x="871014" y="3638210"/>
                  <a:ext cx="3689420" cy="1119480"/>
                  <a:chOff x="697485" y="1969559"/>
                  <a:chExt cx="3689420" cy="1119480"/>
                </a:xfrm>
              </p:grpSpPr>
              <p:sp>
                <p:nvSpPr>
                  <p:cNvPr id="20" name="Hộp Văn bản 22">
                    <a:extLst>
                      <a:ext uri="{FF2B5EF4-FFF2-40B4-BE49-F238E27FC236}">
                        <a16:creationId xmlns:a16="http://schemas.microsoft.com/office/drawing/2014/main" id="{6C04EF22-E778-AA0B-D8FF-CAD984DB311D}"/>
                      </a:ext>
                    </a:extLst>
                  </p:cNvPr>
                  <p:cNvSpPr txBox="1"/>
                  <p:nvPr/>
                </p:nvSpPr>
                <p:spPr>
                  <a:xfrm>
                    <a:off x="704657" y="1969559"/>
                    <a:ext cx="3682248" cy="339586"/>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21" name="Hộp Văn bản 23">
                    <a:extLst>
                      <a:ext uri="{FF2B5EF4-FFF2-40B4-BE49-F238E27FC236}">
                        <a16:creationId xmlns:a16="http://schemas.microsoft.com/office/drawing/2014/main" id="{5F6FF0AD-665F-3F94-B511-6747083A527B}"/>
                      </a:ext>
                    </a:extLst>
                  </p:cNvPr>
                  <p:cNvSpPr txBox="1"/>
                  <p:nvPr/>
                </p:nvSpPr>
                <p:spPr>
                  <a:xfrm>
                    <a:off x="697485" y="2390114"/>
                    <a:ext cx="3682248" cy="339586"/>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2. </a:t>
                    </a:r>
                    <a:r>
                      <a:rPr lang="en-US" sz="3200" b="1" kern="0" dirty="0" err="1">
                        <a:solidFill>
                          <a:srgbClr val="9BCA40"/>
                        </a:solidFill>
                        <a:latin typeface="Calibri"/>
                        <a:cs typeface="Arial"/>
                        <a:sym typeface="Arial"/>
                      </a:rPr>
                      <a:t>Đọc</a:t>
                    </a:r>
                    <a:r>
                      <a:rPr lang="en-US" sz="3200" b="1" kern="0" dirty="0">
                        <a:solidFill>
                          <a:srgbClr val="9BCA40"/>
                        </a:solidFill>
                        <a:latin typeface="Calibri"/>
                        <a:cs typeface="Arial"/>
                        <a:sym typeface="Arial"/>
                      </a:rPr>
                      <a:t> </a:t>
                    </a:r>
                    <a:r>
                      <a:rPr lang="en-US" sz="3200" b="1" kern="0" dirty="0" err="1">
                        <a:solidFill>
                          <a:srgbClr val="9BCA40"/>
                        </a:solidFill>
                        <a:latin typeface="Calibri"/>
                        <a:cs typeface="Arial"/>
                        <a:sym typeface="Arial"/>
                      </a:rPr>
                      <a:t>diễn</a:t>
                    </a:r>
                    <a:r>
                      <a:rPr lang="en-US" sz="3200" b="1" kern="0" dirty="0">
                        <a:solidFill>
                          <a:srgbClr val="9BCA40"/>
                        </a:solidFill>
                        <a:latin typeface="Calibri"/>
                        <a:cs typeface="Arial"/>
                        <a:sym typeface="Arial"/>
                      </a:rPr>
                      <a:t> </a:t>
                    </a:r>
                    <a:r>
                      <a:rPr lang="en-US" sz="3200" b="1" kern="0" dirty="0" err="1">
                        <a:solidFill>
                          <a:srgbClr val="9BCA40"/>
                        </a:solidFill>
                        <a:latin typeface="Calibri"/>
                        <a:cs typeface="Arial"/>
                        <a:sym typeface="Arial"/>
                      </a:rPr>
                      <a:t>cảm</a:t>
                    </a:r>
                    <a:endParaRPr lang="en-US" sz="3200" b="1" kern="0" dirty="0">
                      <a:solidFill>
                        <a:srgbClr val="9BCA40"/>
                      </a:solidFill>
                      <a:latin typeface="Calibri"/>
                      <a:cs typeface="Arial"/>
                      <a:sym typeface="Arial"/>
                    </a:endParaRPr>
                  </a:p>
                </p:txBody>
              </p:sp>
              <p:sp>
                <p:nvSpPr>
                  <p:cNvPr id="22" name="Hộp Văn bản 24">
                    <a:extLst>
                      <a:ext uri="{FF2B5EF4-FFF2-40B4-BE49-F238E27FC236}">
                        <a16:creationId xmlns:a16="http://schemas.microsoft.com/office/drawing/2014/main" id="{4D0FF629-A1F6-DA89-A651-DB36D1DD8745}"/>
                      </a:ext>
                    </a:extLst>
                  </p:cNvPr>
                  <p:cNvSpPr txBox="1"/>
                  <p:nvPr/>
                </p:nvSpPr>
                <p:spPr>
                  <a:xfrm>
                    <a:off x="1133284" y="2749453"/>
                    <a:ext cx="3246450" cy="339586"/>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17" name="Hộp Văn bản 19">
                <a:extLst>
                  <a:ext uri="{FF2B5EF4-FFF2-40B4-BE49-F238E27FC236}">
                    <a16:creationId xmlns:a16="http://schemas.microsoft.com/office/drawing/2014/main" id="{BD3564E6-3924-EA3C-0A6D-365278B4F21D}"/>
                  </a:ext>
                </a:extLst>
              </p:cNvPr>
              <p:cNvSpPr txBox="1"/>
              <p:nvPr/>
            </p:nvSpPr>
            <p:spPr>
              <a:xfrm>
                <a:off x="648699" y="1441977"/>
                <a:ext cx="3115014" cy="482570"/>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6" name="Nhóm 8">
              <a:extLst>
                <a:ext uri="{FF2B5EF4-FFF2-40B4-BE49-F238E27FC236}">
                  <a16:creationId xmlns:a16="http://schemas.microsoft.com/office/drawing/2014/main" id="{D51324FF-CC07-7280-8CBE-530102DA53D5}"/>
                </a:ext>
              </a:extLst>
            </p:cNvPr>
            <p:cNvGrpSpPr/>
            <p:nvPr/>
          </p:nvGrpSpPr>
          <p:grpSpPr>
            <a:xfrm>
              <a:off x="5475196" y="3044557"/>
              <a:ext cx="1760145" cy="1750423"/>
              <a:chOff x="5475196" y="3044557"/>
              <a:chExt cx="1760145" cy="1750423"/>
            </a:xfrm>
          </p:grpSpPr>
          <p:pic>
            <p:nvPicPr>
              <p:cNvPr id="7" name="Hình ảnh 9">
                <a:extLst>
                  <a:ext uri="{FF2B5EF4-FFF2-40B4-BE49-F238E27FC236}">
                    <a16:creationId xmlns:a16="http://schemas.microsoft.com/office/drawing/2014/main" id="{FAE84C09-601C-14C6-AC7C-514D30BCFC40}"/>
                  </a:ext>
                </a:extLst>
              </p:cNvPr>
              <p:cNvPicPr>
                <a:picLocks noChangeAspect="1"/>
              </p:cNvPicPr>
              <p:nvPr/>
            </p:nvPicPr>
            <p:blipFill rotWithShape="1">
              <a:blip r:embed="rId4"/>
              <a:srcRect l="51268" t="8949" r="19792" b="48444"/>
              <a:stretch/>
            </p:blipFill>
            <p:spPr>
              <a:xfrm rot="20944439">
                <a:off x="5475196" y="3044557"/>
                <a:ext cx="582414" cy="482317"/>
              </a:xfrm>
              <a:prstGeom prst="rect">
                <a:avLst/>
              </a:prstGeom>
            </p:spPr>
          </p:pic>
          <p:pic>
            <p:nvPicPr>
              <p:cNvPr id="8" name="Hình ảnh 10">
                <a:extLst>
                  <a:ext uri="{FF2B5EF4-FFF2-40B4-BE49-F238E27FC236}">
                    <a16:creationId xmlns:a16="http://schemas.microsoft.com/office/drawing/2014/main" id="{3FE071AD-FB43-BFA3-AEBA-9F67A16FEB5F}"/>
                  </a:ext>
                </a:extLst>
              </p:cNvPr>
              <p:cNvPicPr>
                <a:picLocks noChangeAspect="1"/>
              </p:cNvPicPr>
              <p:nvPr/>
            </p:nvPicPr>
            <p:blipFill rotWithShape="1">
              <a:blip r:embed="rId4"/>
              <a:srcRect l="51268" t="8949" r="19792" b="48444"/>
              <a:stretch/>
            </p:blipFill>
            <p:spPr>
              <a:xfrm rot="20944439">
                <a:off x="5954688" y="3051130"/>
                <a:ext cx="582414" cy="482317"/>
              </a:xfrm>
              <a:prstGeom prst="rect">
                <a:avLst/>
              </a:prstGeom>
            </p:spPr>
          </p:pic>
          <p:pic>
            <p:nvPicPr>
              <p:cNvPr id="9" name="Hình ảnh 11">
                <a:extLst>
                  <a:ext uri="{FF2B5EF4-FFF2-40B4-BE49-F238E27FC236}">
                    <a16:creationId xmlns:a16="http://schemas.microsoft.com/office/drawing/2014/main" id="{971CC933-DA50-3EAD-3D42-54C346E758E8}"/>
                  </a:ext>
                </a:extLst>
              </p:cNvPr>
              <p:cNvPicPr>
                <a:picLocks noChangeAspect="1"/>
              </p:cNvPicPr>
              <p:nvPr/>
            </p:nvPicPr>
            <p:blipFill rotWithShape="1">
              <a:blip r:embed="rId4"/>
              <a:srcRect l="51268" t="8949" r="19792" b="48444"/>
              <a:stretch/>
            </p:blipFill>
            <p:spPr>
              <a:xfrm rot="20944439">
                <a:off x="6434181" y="3065233"/>
                <a:ext cx="582414" cy="482317"/>
              </a:xfrm>
              <a:prstGeom prst="rect">
                <a:avLst/>
              </a:prstGeom>
            </p:spPr>
          </p:pic>
          <p:pic>
            <p:nvPicPr>
              <p:cNvPr id="10" name="Hình ảnh 12">
                <a:extLst>
                  <a:ext uri="{FF2B5EF4-FFF2-40B4-BE49-F238E27FC236}">
                    <a16:creationId xmlns:a16="http://schemas.microsoft.com/office/drawing/2014/main" id="{3E507072-0245-2325-D23A-0E589C016B48}"/>
                  </a:ext>
                </a:extLst>
              </p:cNvPr>
              <p:cNvPicPr>
                <a:picLocks noChangeAspect="1"/>
              </p:cNvPicPr>
              <p:nvPr/>
            </p:nvPicPr>
            <p:blipFill rotWithShape="1">
              <a:blip r:embed="rId4"/>
              <a:srcRect l="51268" t="8949" r="19792" b="48444"/>
              <a:stretch/>
            </p:blipFill>
            <p:spPr>
              <a:xfrm rot="20944439">
                <a:off x="5693942" y="3507826"/>
                <a:ext cx="582414" cy="482317"/>
              </a:xfrm>
              <a:prstGeom prst="rect">
                <a:avLst/>
              </a:prstGeom>
            </p:spPr>
          </p:pic>
          <p:pic>
            <p:nvPicPr>
              <p:cNvPr id="11" name="Hình ảnh 13">
                <a:extLst>
                  <a:ext uri="{FF2B5EF4-FFF2-40B4-BE49-F238E27FC236}">
                    <a16:creationId xmlns:a16="http://schemas.microsoft.com/office/drawing/2014/main" id="{F3374B11-2AC6-C582-C3E3-4601F04185E9}"/>
                  </a:ext>
                </a:extLst>
              </p:cNvPr>
              <p:cNvPicPr>
                <a:picLocks noChangeAspect="1"/>
              </p:cNvPicPr>
              <p:nvPr/>
            </p:nvPicPr>
            <p:blipFill rotWithShape="1">
              <a:blip r:embed="rId4"/>
              <a:srcRect l="51268" t="8949" r="19792" b="48444"/>
              <a:stretch/>
            </p:blipFill>
            <p:spPr>
              <a:xfrm rot="20944439">
                <a:off x="6173434" y="3514399"/>
                <a:ext cx="582414" cy="482317"/>
              </a:xfrm>
              <a:prstGeom prst="rect">
                <a:avLst/>
              </a:prstGeom>
            </p:spPr>
          </p:pic>
          <p:pic>
            <p:nvPicPr>
              <p:cNvPr id="12" name="Hình ảnh 14">
                <a:extLst>
                  <a:ext uri="{FF2B5EF4-FFF2-40B4-BE49-F238E27FC236}">
                    <a16:creationId xmlns:a16="http://schemas.microsoft.com/office/drawing/2014/main" id="{12B72742-C155-B124-F2AA-B8B1B77E04BC}"/>
                  </a:ext>
                </a:extLst>
              </p:cNvPr>
              <p:cNvPicPr>
                <a:picLocks noChangeAspect="1"/>
              </p:cNvPicPr>
              <p:nvPr/>
            </p:nvPicPr>
            <p:blipFill rotWithShape="1">
              <a:blip r:embed="rId4"/>
              <a:srcRect l="51268" t="8949" r="19792" b="48444"/>
              <a:stretch/>
            </p:blipFill>
            <p:spPr>
              <a:xfrm rot="20944439">
                <a:off x="6652927" y="3528502"/>
                <a:ext cx="582414" cy="482317"/>
              </a:xfrm>
              <a:prstGeom prst="rect">
                <a:avLst/>
              </a:prstGeom>
            </p:spPr>
          </p:pic>
          <p:pic>
            <p:nvPicPr>
              <p:cNvPr id="13" name="Hình ảnh 15">
                <a:extLst>
                  <a:ext uri="{FF2B5EF4-FFF2-40B4-BE49-F238E27FC236}">
                    <a16:creationId xmlns:a16="http://schemas.microsoft.com/office/drawing/2014/main" id="{9FECBFB0-4C16-9741-3F42-1A16D196EA40}"/>
                  </a:ext>
                </a:extLst>
              </p:cNvPr>
              <p:cNvPicPr>
                <a:picLocks noChangeAspect="1"/>
              </p:cNvPicPr>
              <p:nvPr/>
            </p:nvPicPr>
            <p:blipFill rotWithShape="1">
              <a:blip r:embed="rId4"/>
              <a:srcRect l="51268" t="8949" r="19792" b="48444"/>
              <a:stretch/>
            </p:blipFill>
            <p:spPr>
              <a:xfrm rot="20944439">
                <a:off x="5548246" y="4291989"/>
                <a:ext cx="582414" cy="482317"/>
              </a:xfrm>
              <a:prstGeom prst="rect">
                <a:avLst/>
              </a:prstGeom>
            </p:spPr>
          </p:pic>
          <p:pic>
            <p:nvPicPr>
              <p:cNvPr id="14" name="Hình ảnh 16">
                <a:extLst>
                  <a:ext uri="{FF2B5EF4-FFF2-40B4-BE49-F238E27FC236}">
                    <a16:creationId xmlns:a16="http://schemas.microsoft.com/office/drawing/2014/main" id="{A82BDE28-D237-666F-E3E0-4065117DE0F1}"/>
                  </a:ext>
                </a:extLst>
              </p:cNvPr>
              <p:cNvPicPr>
                <a:picLocks noChangeAspect="1"/>
              </p:cNvPicPr>
              <p:nvPr/>
            </p:nvPicPr>
            <p:blipFill rotWithShape="1">
              <a:blip r:embed="rId4"/>
              <a:srcRect l="51268" t="8949" r="19792" b="48444"/>
              <a:stretch/>
            </p:blipFill>
            <p:spPr>
              <a:xfrm rot="20944439">
                <a:off x="6027738" y="4298561"/>
                <a:ext cx="582414" cy="482317"/>
              </a:xfrm>
              <a:prstGeom prst="rect">
                <a:avLst/>
              </a:prstGeom>
            </p:spPr>
          </p:pic>
          <p:pic>
            <p:nvPicPr>
              <p:cNvPr id="15" name="Hình ảnh 17">
                <a:extLst>
                  <a:ext uri="{FF2B5EF4-FFF2-40B4-BE49-F238E27FC236}">
                    <a16:creationId xmlns:a16="http://schemas.microsoft.com/office/drawing/2014/main" id="{BA8E8B8A-D64F-2D86-7FCC-4D745FCDE7D0}"/>
                  </a:ext>
                </a:extLst>
              </p:cNvPr>
              <p:cNvPicPr>
                <a:picLocks noChangeAspect="1"/>
              </p:cNvPicPr>
              <p:nvPr/>
            </p:nvPicPr>
            <p:blipFill rotWithShape="1">
              <a:blip r:embed="rId4"/>
              <a:srcRect l="51268" t="8949" r="19792" b="48444"/>
              <a:stretch/>
            </p:blipFill>
            <p:spPr>
              <a:xfrm rot="20944439">
                <a:off x="6507231" y="4312663"/>
                <a:ext cx="582414" cy="482317"/>
              </a:xfrm>
              <a:prstGeom prst="rect">
                <a:avLst/>
              </a:prstGeom>
            </p:spPr>
          </p:pic>
        </p:grpSp>
      </p:grpSp>
      <p:pic>
        <p:nvPicPr>
          <p:cNvPr id="25" name="Hình ảnh 27" descr="Ảnh có chứa văn bản, đồ họa véc-tơ&#10;&#10;Mô tả được tạo tự động">
            <a:extLst>
              <a:ext uri="{FF2B5EF4-FFF2-40B4-BE49-F238E27FC236}">
                <a16:creationId xmlns:a16="http://schemas.microsoft.com/office/drawing/2014/main" id="{327B342F-60CF-8D6E-AE9A-C5519525447A}"/>
              </a:ext>
            </a:extLst>
          </p:cNvPr>
          <p:cNvPicPr>
            <a:picLocks noChangeAspect="1"/>
          </p:cNvPicPr>
          <p:nvPr/>
        </p:nvPicPr>
        <p:blipFill>
          <a:blip r:embed="rId5"/>
          <a:stretch>
            <a:fillRect/>
          </a:stretch>
        </p:blipFill>
        <p:spPr>
          <a:xfrm>
            <a:off x="7906170" y="3186139"/>
            <a:ext cx="3712909" cy="3359300"/>
          </a:xfrm>
          <a:prstGeom prst="rect">
            <a:avLst/>
          </a:prstGeom>
          <a:effectLst>
            <a:outerShdw blurRad="76200" dir="13500000" sy="23000" kx="1200000" algn="br" rotWithShape="0">
              <a:prstClr val="black">
                <a:alpha val="20000"/>
              </a:prstClr>
            </a:outerShdw>
          </a:effectLst>
        </p:spPr>
      </p:pic>
      <p:grpSp>
        <p:nvGrpSpPr>
          <p:cNvPr id="26" name="Nhóm 31">
            <a:extLst>
              <a:ext uri="{FF2B5EF4-FFF2-40B4-BE49-F238E27FC236}">
                <a16:creationId xmlns:a16="http://schemas.microsoft.com/office/drawing/2014/main" id="{D3D03F9C-6F06-49C8-B20C-315860A35B95}"/>
              </a:ext>
            </a:extLst>
          </p:cNvPr>
          <p:cNvGrpSpPr/>
          <p:nvPr/>
        </p:nvGrpSpPr>
        <p:grpSpPr>
          <a:xfrm>
            <a:off x="2765157" y="516065"/>
            <a:ext cx="7437979" cy="1443485"/>
            <a:chOff x="5827116" y="1012722"/>
            <a:chExt cx="3710136" cy="725882"/>
          </a:xfrm>
          <a:solidFill>
            <a:schemeClr val="accent4">
              <a:lumMod val="20000"/>
              <a:lumOff val="80000"/>
            </a:schemeClr>
          </a:solidFill>
        </p:grpSpPr>
        <p:sp>
          <p:nvSpPr>
            <p:cNvPr id="27" name="Hình tự do: Hình 10">
              <a:extLst>
                <a:ext uri="{FF2B5EF4-FFF2-40B4-BE49-F238E27FC236}">
                  <a16:creationId xmlns:a16="http://schemas.microsoft.com/office/drawing/2014/main" id="{B445E932-FF50-60C7-8542-A2A1F702B256}"/>
                </a:ext>
              </a:extLst>
            </p:cNvPr>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211"/>
                <a:gd name="connsiteY0" fmla="*/ 0 h 21600"/>
                <a:gd name="connsiteX1" fmla="*/ 18125 w 20211"/>
                <a:gd name="connsiteY1" fmla="*/ 0 h 21600"/>
                <a:gd name="connsiteX2" fmla="*/ 20211 w 20211"/>
                <a:gd name="connsiteY2" fmla="*/ 10510 h 21600"/>
                <a:gd name="connsiteX3" fmla="*/ 18125 w 20211"/>
                <a:gd name="connsiteY3" fmla="*/ 21600 h 21600"/>
                <a:gd name="connsiteX4" fmla="*/ 3475 w 20211"/>
                <a:gd name="connsiteY4" fmla="*/ 21600 h 21600"/>
                <a:gd name="connsiteX5" fmla="*/ 0 w 20211"/>
                <a:gd name="connsiteY5" fmla="*/ 10800 h 21600"/>
                <a:gd name="connsiteX6" fmla="*/ 3475 w 20211"/>
                <a:gd name="connsiteY6" fmla="*/ 0 h 21600"/>
                <a:gd name="connsiteX0" fmla="*/ 2206 w 18942"/>
                <a:gd name="connsiteY0" fmla="*/ 0 h 21600"/>
                <a:gd name="connsiteX1" fmla="*/ 16856 w 18942"/>
                <a:gd name="connsiteY1" fmla="*/ 0 h 21600"/>
                <a:gd name="connsiteX2" fmla="*/ 18942 w 18942"/>
                <a:gd name="connsiteY2" fmla="*/ 10510 h 21600"/>
                <a:gd name="connsiteX3" fmla="*/ 16856 w 18942"/>
                <a:gd name="connsiteY3" fmla="*/ 21600 h 21600"/>
                <a:gd name="connsiteX4" fmla="*/ 2206 w 18942"/>
                <a:gd name="connsiteY4" fmla="*/ 21600 h 21600"/>
                <a:gd name="connsiteX5" fmla="*/ 0 w 18942"/>
                <a:gd name="connsiteY5" fmla="*/ 11958 h 21600"/>
                <a:gd name="connsiteX6" fmla="*/ 2206 w 1894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28" name="Hộp Văn bản 33">
              <a:extLst>
                <a:ext uri="{FF2B5EF4-FFF2-40B4-BE49-F238E27FC236}">
                  <a16:creationId xmlns:a16="http://schemas.microsoft.com/office/drawing/2014/main" id="{D4680F74-6454-071E-D4C3-41A165E6FF15}"/>
                </a:ext>
              </a:extLst>
            </p:cNvPr>
            <p:cNvSpPr txBox="1"/>
            <p:nvPr/>
          </p:nvSpPr>
          <p:spPr>
            <a:xfrm>
              <a:off x="5827116" y="1119830"/>
              <a:ext cx="3710136" cy="507964"/>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5333" b="1" kern="0" dirty="0" err="1">
                  <a:solidFill>
                    <a:srgbClr val="85A8CE">
                      <a:lumMod val="75000"/>
                    </a:srgbClr>
                  </a:solidFill>
                  <a:latin typeface="Calibri"/>
                  <a:sym typeface="Arial"/>
                </a:rPr>
                <a:t>Luyện</a:t>
              </a:r>
              <a:r>
                <a:rPr lang="en-US" sz="5333" b="1" kern="0" dirty="0">
                  <a:solidFill>
                    <a:srgbClr val="85A8CE">
                      <a:lumMod val="75000"/>
                    </a:srgbClr>
                  </a:solidFill>
                  <a:latin typeface="Calibri"/>
                  <a:sym typeface="Arial"/>
                </a:rPr>
                <a:t> </a:t>
              </a:r>
              <a:r>
                <a:rPr lang="en-US" sz="5333" b="1" kern="0" dirty="0" err="1">
                  <a:solidFill>
                    <a:srgbClr val="85A8CE">
                      <a:lumMod val="75000"/>
                    </a:srgbClr>
                  </a:solidFill>
                  <a:latin typeface="Calibri"/>
                  <a:sym typeface="Arial"/>
                </a:rPr>
                <a:t>đọc</a:t>
              </a:r>
              <a:r>
                <a:rPr lang="en-US" sz="5333" b="1" kern="0" dirty="0">
                  <a:solidFill>
                    <a:srgbClr val="85A8CE">
                      <a:lumMod val="75000"/>
                    </a:srgbClr>
                  </a:solidFill>
                  <a:latin typeface="Calibri"/>
                  <a:sym typeface="Arial"/>
                </a:rPr>
                <a:t> </a:t>
              </a:r>
              <a:r>
                <a:rPr lang="en-US" sz="5333" b="1" kern="0" dirty="0" err="1">
                  <a:solidFill>
                    <a:srgbClr val="85A8CE">
                      <a:lumMod val="75000"/>
                    </a:srgbClr>
                  </a:solidFill>
                  <a:latin typeface="Calibri"/>
                  <a:sym typeface="Arial"/>
                </a:rPr>
                <a:t>trước</a:t>
              </a:r>
              <a:r>
                <a:rPr lang="en-US" sz="5333" b="1" kern="0" dirty="0">
                  <a:solidFill>
                    <a:srgbClr val="85A8CE">
                      <a:lumMod val="75000"/>
                    </a:srgbClr>
                  </a:solidFill>
                  <a:latin typeface="Calibri"/>
                  <a:sym typeface="Arial"/>
                </a:rPr>
                <a:t> </a:t>
              </a:r>
              <a:r>
                <a:rPr lang="en-US" sz="5333" b="1" kern="0" dirty="0" err="1">
                  <a:solidFill>
                    <a:srgbClr val="85A8CE">
                      <a:lumMod val="75000"/>
                    </a:srgbClr>
                  </a:solidFill>
                  <a:latin typeface="Calibri"/>
                  <a:sym typeface="Arial"/>
                </a:rPr>
                <a:t>lớp</a:t>
              </a:r>
              <a:endParaRPr lang="en-US" sz="5333" b="1" kern="0" dirty="0">
                <a:solidFill>
                  <a:srgbClr val="85A8CE">
                    <a:lumMod val="75000"/>
                  </a:srgbClr>
                </a:solidFill>
                <a:latin typeface="Calibri"/>
                <a:sym typeface="Arial"/>
              </a:endParaRPr>
            </a:p>
          </p:txBody>
        </p:sp>
      </p:grpSp>
    </p:spTree>
    <p:extLst>
      <p:ext uri="{BB962C8B-B14F-4D97-AF65-F5344CB8AC3E}">
        <p14:creationId xmlns:p14="http://schemas.microsoft.com/office/powerpoint/2010/main" val="44903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汉仪粗宋简" panose="02010609000101010101" pitchFamily="49" charset="-122"/>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3" name="图片 2">
            <a:extLst>
              <a:ext uri="{FF2B5EF4-FFF2-40B4-BE49-F238E27FC236}">
                <a16:creationId xmlns:a16="http://schemas.microsoft.com/office/drawing/2014/main" id="{CB819FA6-C809-446C-BA3A-A740E84DBAFF}"/>
              </a:ext>
            </a:extLst>
          </p:cNvPr>
          <p:cNvPicPr>
            <a:picLocks noChangeAspect="1"/>
          </p:cNvPicPr>
          <p:nvPr/>
        </p:nvPicPr>
        <p:blipFill>
          <a:blip r:embed="rId11"/>
          <a:stretch>
            <a:fillRect/>
          </a:stretch>
        </p:blipFill>
        <p:spPr>
          <a:xfrm>
            <a:off x="1040201" y="855406"/>
            <a:ext cx="9873605" cy="3687097"/>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pic>
        <p:nvPicPr>
          <p:cNvPr id="4" name="Picture 3">
            <a:extLst>
              <a:ext uri="{FF2B5EF4-FFF2-40B4-BE49-F238E27FC236}">
                <a16:creationId xmlns:a16="http://schemas.microsoft.com/office/drawing/2014/main" id="{2D28728C-B4E4-39B1-BE4F-B32F73E198A9}"/>
              </a:ext>
            </a:extLst>
          </p:cNvPr>
          <p:cNvPicPr>
            <a:picLocks noChangeAspect="1"/>
          </p:cNvPicPr>
          <p:nvPr/>
        </p:nvPicPr>
        <p:blipFill>
          <a:blip r:embed="rId13"/>
          <a:stretch>
            <a:fillRect/>
          </a:stretch>
        </p:blipFill>
        <p:spPr>
          <a:xfrm>
            <a:off x="988846" y="2268167"/>
            <a:ext cx="10022693" cy="2121592"/>
          </a:xfrm>
          <a:prstGeom prst="rect">
            <a:avLst/>
          </a:prstGeom>
        </p:spPr>
      </p:pic>
    </p:spTree>
    <p:extLst>
      <p:ext uri="{BB962C8B-B14F-4D97-AF65-F5344CB8AC3E}">
        <p14:creationId xmlns:p14="http://schemas.microsoft.com/office/powerpoint/2010/main" val="5052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7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8"/>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4800601" y="2506683"/>
            <a:ext cx="1371600" cy="276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7025752" y="2504385"/>
            <a:ext cx="1486489" cy="31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3581400" y="2504386"/>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5881255" y="2150964"/>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Di-Hoc-Phien-Ban-Sao-Meo-Nguyen-D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057400" y="609600"/>
            <a:ext cx="609600" cy="609600"/>
          </a:xfrm>
          <a:prstGeom prst="rect">
            <a:avLst/>
          </a:prstGeom>
        </p:spPr>
      </p:pic>
      <p:sp>
        <p:nvSpPr>
          <p:cNvPr id="11" name="Title 1"/>
          <p:cNvSpPr>
            <a:spLocks noGrp="1"/>
          </p:cNvSpPr>
          <p:nvPr>
            <p:ph type="title"/>
          </p:nvPr>
        </p:nvSpPr>
        <p:spPr>
          <a:xfrm>
            <a:off x="3048000" y="0"/>
            <a:ext cx="5326568" cy="857250"/>
          </a:xfrm>
          <a:solidFill>
            <a:schemeClr val="accent4">
              <a:lumMod val="40000"/>
              <a:lumOff val="60000"/>
            </a:schemeClr>
          </a:solidFill>
        </p:spPr>
        <p:txBody>
          <a:bodyPr>
            <a:normAutofit fontScale="90000"/>
          </a:bodyPr>
          <a:lstStyle/>
          <a:p>
            <a:r>
              <a:rPr lang="en-US" b="1" dirty="0">
                <a:latin typeface="Arial-Rounded" pitchFamily="34" charset="0"/>
                <a:ea typeface="Arial-Rounded" pitchFamily="34" charset="0"/>
                <a:cs typeface="Arial-Rounded" pitchFamily="34" charset="0"/>
              </a:rPr>
              <a:t>1. </a:t>
            </a:r>
            <a:r>
              <a:rPr lang="en-US" b="1" dirty="0" err="1">
                <a:latin typeface="Arial-Rounded" pitchFamily="34" charset="0"/>
                <a:ea typeface="Arial-Rounded" pitchFamily="34" charset="0"/>
                <a:cs typeface="Arial-Rounded" pitchFamily="34" charset="0"/>
              </a:rPr>
              <a:t>Ôn</a:t>
            </a:r>
            <a:r>
              <a:rPr lang="en-US" b="1" dirty="0">
                <a:latin typeface="Arial-Rounded" pitchFamily="34" charset="0"/>
                <a:ea typeface="Arial-Rounded" pitchFamily="34" charset="0"/>
                <a:cs typeface="Arial-Rounded" pitchFamily="34" charset="0"/>
              </a:rPr>
              <a:t> </a:t>
            </a:r>
            <a:r>
              <a:rPr lang="en-US" b="1" dirty="0" err="1">
                <a:latin typeface="Arial-Rounded" pitchFamily="34" charset="0"/>
                <a:ea typeface="Arial-Rounded" pitchFamily="34" charset="0"/>
                <a:cs typeface="Arial-Rounded" pitchFamily="34" charset="0"/>
              </a:rPr>
              <a:t>tập</a:t>
            </a:r>
            <a:r>
              <a:rPr lang="en-US" b="1" dirty="0">
                <a:latin typeface="Arial-Rounded" pitchFamily="34" charset="0"/>
                <a:ea typeface="Arial-Rounded" pitchFamily="34" charset="0"/>
                <a:cs typeface="Arial-Rounded" pitchFamily="34" charset="0"/>
              </a:rPr>
              <a:t> và khởi động</a:t>
            </a:r>
          </a:p>
        </p:txBody>
      </p:sp>
    </p:spTree>
    <p:extLst>
      <p:ext uri="{BB962C8B-B14F-4D97-AF65-F5344CB8AC3E}">
        <p14:creationId xmlns:p14="http://schemas.microsoft.com/office/powerpoint/2010/main" val="237994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4"/>
                                        </p:tgtEl>
                                        <p:attrNameLst>
                                          <p:attrName>r</p:attrName>
                                        </p:attrNameLst>
                                      </p:cBhvr>
                                    </p:animRot>
                                    <p:animRot by="-240000">
                                      <p:cBhvr>
                                        <p:cTn id="19" dur="600" fill="hold">
                                          <p:stCondLst>
                                            <p:cond delay="600"/>
                                          </p:stCondLst>
                                        </p:cTn>
                                        <p:tgtEl>
                                          <p:spTgt spid="4"/>
                                        </p:tgtEl>
                                        <p:attrNameLst>
                                          <p:attrName>r</p:attrName>
                                        </p:attrNameLst>
                                      </p:cBhvr>
                                    </p:animRot>
                                    <p:animRot by="240000">
                                      <p:cBhvr>
                                        <p:cTn id="20" dur="600" fill="hold">
                                          <p:stCondLst>
                                            <p:cond delay="1200"/>
                                          </p:stCondLst>
                                        </p:cTn>
                                        <p:tgtEl>
                                          <p:spTgt spid="4"/>
                                        </p:tgtEl>
                                        <p:attrNameLst>
                                          <p:attrName>r</p:attrName>
                                        </p:attrNameLst>
                                      </p:cBhvr>
                                    </p:animRot>
                                    <p:animRot by="-240000">
                                      <p:cBhvr>
                                        <p:cTn id="21" dur="600" fill="hold">
                                          <p:stCondLst>
                                            <p:cond delay="1800"/>
                                          </p:stCondLst>
                                        </p:cTn>
                                        <p:tgtEl>
                                          <p:spTgt spid="4"/>
                                        </p:tgtEl>
                                        <p:attrNameLst>
                                          <p:attrName>r</p:attrName>
                                        </p:attrNameLst>
                                      </p:cBhvr>
                                    </p:animRot>
                                    <p:animRot by="120000">
                                      <p:cBhvr>
                                        <p:cTn id="22" dur="600" fill="hold">
                                          <p:stCondLst>
                                            <p:cond delay="2400"/>
                                          </p:stCondLst>
                                        </p:cTn>
                                        <p:tgtEl>
                                          <p:spTgt spid="4"/>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5"/>
                                        </p:tgtEl>
                                        <p:attrNameLst>
                                          <p:attrName>r</p:attrName>
                                        </p:attrNameLst>
                                      </p:cBhvr>
                                    </p:animRot>
                                    <p:animRot by="-240000">
                                      <p:cBhvr>
                                        <p:cTn id="25" dur="600" fill="hold">
                                          <p:stCondLst>
                                            <p:cond delay="600"/>
                                          </p:stCondLst>
                                        </p:cTn>
                                        <p:tgtEl>
                                          <p:spTgt spid="5"/>
                                        </p:tgtEl>
                                        <p:attrNameLst>
                                          <p:attrName>r</p:attrName>
                                        </p:attrNameLst>
                                      </p:cBhvr>
                                    </p:animRot>
                                    <p:animRot by="240000">
                                      <p:cBhvr>
                                        <p:cTn id="26" dur="600" fill="hold">
                                          <p:stCondLst>
                                            <p:cond delay="1200"/>
                                          </p:stCondLst>
                                        </p:cTn>
                                        <p:tgtEl>
                                          <p:spTgt spid="5"/>
                                        </p:tgtEl>
                                        <p:attrNameLst>
                                          <p:attrName>r</p:attrName>
                                        </p:attrNameLst>
                                      </p:cBhvr>
                                    </p:animRot>
                                    <p:animRot by="-240000">
                                      <p:cBhvr>
                                        <p:cTn id="27" dur="600" fill="hold">
                                          <p:stCondLst>
                                            <p:cond delay="1800"/>
                                          </p:stCondLst>
                                        </p:cTn>
                                        <p:tgtEl>
                                          <p:spTgt spid="5"/>
                                        </p:tgtEl>
                                        <p:attrNameLst>
                                          <p:attrName>r</p:attrName>
                                        </p:attrNameLst>
                                      </p:cBhvr>
                                    </p:animRot>
                                    <p:animRot by="120000">
                                      <p:cBhvr>
                                        <p:cTn id="28" dur="600" fill="hold">
                                          <p:stCondLst>
                                            <p:cond delay="2400"/>
                                          </p:stCondLst>
                                        </p:cTn>
                                        <p:tgtEl>
                                          <p:spTgt spid="5"/>
                                        </p:tgtEl>
                                        <p:attrNameLst>
                                          <p:attrName>r</p:attrName>
                                        </p:attrNameLst>
                                      </p:cBhvr>
                                    </p:animRot>
                                  </p:childTnLst>
                                </p:cTn>
                              </p:par>
                              <p:par>
                                <p:cTn id="29" presetID="1" presetClass="mediacall" presetSubtype="0" fill="hold" nodeType="withEffect">
                                  <p:stCondLst>
                                    <p:cond delay="0"/>
                                  </p:stCondLst>
                                  <p:childTnLst>
                                    <p:cmd type="call" cmd="playFrom(0.0)">
                                      <p:cBhvr>
                                        <p:cTn id="30"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31"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3261282" y="2887009"/>
            <a:ext cx="1226859" cy="257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6400800" y="3882343"/>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4246269" y="3967359"/>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5410997" y="2590800"/>
            <a:ext cx="1241758" cy="2507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841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01267 -0.07523 L -0.0052 0.4838 " pathEditMode="relative" rAng="0" ptsTypes="AA">
                                      <p:cBhvr>
                                        <p:cTn id="32" dur="11000" fill="hold"/>
                                        <p:tgtEl>
                                          <p:spTgt spid="6"/>
                                        </p:tgtEl>
                                        <p:attrNameLst>
                                          <p:attrName>ppt_x</p:attrName>
                                          <p:attrName>ppt_y</p:attrName>
                                        </p:attrNameLst>
                                      </p:cBhvr>
                                      <p:rCtr x="365" y="27940"/>
                                    </p:animMotion>
                                  </p:childTnLst>
                                </p:cTn>
                              </p:par>
                              <p:par>
                                <p:cTn id="33" presetID="42" presetClass="path" presetSubtype="0" accel="50000" decel="50000" fill="hold" nodeType="withEffect">
                                  <p:stCondLst>
                                    <p:cond delay="0"/>
                                  </p:stCondLst>
                                  <p:childTnLst>
                                    <p:animMotion origin="layout" path="M 2.77778E-6 -3.7037E-7 L 0.00382 0.55046 " pathEditMode="relative" rAng="0" ptsTypes="AA">
                                      <p:cBhvr>
                                        <p:cTn id="34" dur="9500" fill="hold"/>
                                        <p:tgtEl>
                                          <p:spTgt spid="5"/>
                                        </p:tgtEl>
                                        <p:attrNameLst>
                                          <p:attrName>ppt_x</p:attrName>
                                          <p:attrName>ppt_y</p:attrName>
                                        </p:attrNameLst>
                                      </p:cBhvr>
                                      <p:rCtr x="191" y="27523"/>
                                    </p:animMotion>
                                  </p:childTnLst>
                                </p:cTn>
                              </p:par>
                              <p:par>
                                <p:cTn id="35" presetID="42" presetClass="path" presetSubtype="0" accel="50000" decel="50000" fill="hold" nodeType="withEffect">
                                  <p:stCondLst>
                                    <p:cond delay="0"/>
                                  </p:stCondLst>
                                  <p:childTnLst>
                                    <p:animMotion origin="layout" path="M 4.44444E-6 -1.85185E-6 L 0.00486 0.69121 " pathEditMode="relative" rAng="0" ptsTypes="AA">
                                      <p:cBhvr>
                                        <p:cTn id="36" dur="11000" fill="hold"/>
                                        <p:tgtEl>
                                          <p:spTgt spid="7"/>
                                        </p:tgtEl>
                                        <p:attrNameLst>
                                          <p:attrName>ppt_x</p:attrName>
                                          <p:attrName>ppt_y</p:attrName>
                                        </p:attrNameLst>
                                      </p:cBhvr>
                                      <p:rCtr x="243" y="34560"/>
                                    </p:animMotion>
                                  </p:childTnLst>
                                </p:cTn>
                              </p:par>
                              <p:par>
                                <p:cTn id="37" presetID="42" presetClass="path" presetSubtype="0" accel="50000" decel="50000" fill="hold" nodeType="withEffect">
                                  <p:stCondLst>
                                    <p:cond delay="0"/>
                                  </p:stCondLst>
                                  <p:childTnLst>
                                    <p:animMotion origin="layout" path="M 2.22222E-6 3.7037E-6 L -0.00486 0.69537 " pathEditMode="relative" rAng="0" ptsTypes="AA">
                                      <p:cBhvr>
                                        <p:cTn id="38"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1" t="57887" r="37910" b="20405"/>
          <a:stretch/>
        </p:blipFill>
        <p:spPr bwMode="auto">
          <a:xfrm>
            <a:off x="2563165" y="4627952"/>
            <a:ext cx="1971719" cy="924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50887" t="57996" r="1368" b="18868"/>
          <a:stretch/>
        </p:blipFill>
        <p:spPr bwMode="auto">
          <a:xfrm>
            <a:off x="8763001" y="4648852"/>
            <a:ext cx="1589299" cy="981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4470178" y="4613454"/>
            <a:ext cx="1584015" cy="962850"/>
            <a:chOff x="737044" y="6847558"/>
            <a:chExt cx="1584015" cy="962850"/>
          </a:xfrm>
        </p:grpSpPr>
        <p:pic>
          <p:nvPicPr>
            <p:cNvPr id="1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oup 20"/>
          <p:cNvGrpSpPr/>
          <p:nvPr/>
        </p:nvGrpSpPr>
        <p:grpSpPr>
          <a:xfrm>
            <a:off x="5883586" y="4645982"/>
            <a:ext cx="1584015" cy="962850"/>
            <a:chOff x="737044" y="6847558"/>
            <a:chExt cx="1584015" cy="962850"/>
          </a:xfrm>
        </p:grpSpPr>
        <p:pic>
          <p:nvPicPr>
            <p:cNvPr id="2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4" name="Group 23"/>
          <p:cNvGrpSpPr/>
          <p:nvPr/>
        </p:nvGrpSpPr>
        <p:grpSpPr>
          <a:xfrm>
            <a:off x="7386348" y="4633176"/>
            <a:ext cx="1584015" cy="962850"/>
            <a:chOff x="737044" y="6847558"/>
            <a:chExt cx="1584015" cy="962850"/>
          </a:xfrm>
        </p:grpSpPr>
        <p:pic>
          <p:nvPicPr>
            <p:cNvPr id="25"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6" name="Flowchart: Connector 35">
            <a:hlinkClick r:id="rId6" action="ppaction://hlinksldjump"/>
          </p:cNvPr>
          <p:cNvSpPr/>
          <p:nvPr/>
        </p:nvSpPr>
        <p:spPr>
          <a:xfrm>
            <a:off x="2721112"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1</a:t>
            </a:r>
          </a:p>
        </p:txBody>
      </p:sp>
      <p:sp>
        <p:nvSpPr>
          <p:cNvPr id="37" name="Flowchart: Connector 36">
            <a:hlinkClick r:id="rId7" action="ppaction://hlinksldjump"/>
          </p:cNvPr>
          <p:cNvSpPr/>
          <p:nvPr/>
        </p:nvSpPr>
        <p:spPr>
          <a:xfrm>
            <a:off x="4540804"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3</a:t>
            </a:r>
          </a:p>
        </p:txBody>
      </p:sp>
      <p:sp>
        <p:nvSpPr>
          <p:cNvPr id="38" name="Flowchart: Connector 37">
            <a:hlinkClick r:id="rId8" action="ppaction://hlinksldjump"/>
          </p:cNvPr>
          <p:cNvSpPr/>
          <p:nvPr/>
        </p:nvSpPr>
        <p:spPr>
          <a:xfrm>
            <a:off x="3629918" y="480686"/>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2</a:t>
            </a:r>
          </a:p>
        </p:txBody>
      </p:sp>
      <p:sp>
        <p:nvSpPr>
          <p:cNvPr id="39" name="Flowchart: Connector 38">
            <a:hlinkClick r:id="rId9" action="ppaction://hlinksldjump"/>
          </p:cNvPr>
          <p:cNvSpPr/>
          <p:nvPr/>
        </p:nvSpPr>
        <p:spPr>
          <a:xfrm>
            <a:off x="5499865"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4</a:t>
            </a:r>
          </a:p>
        </p:txBody>
      </p:sp>
      <p:sp>
        <p:nvSpPr>
          <p:cNvPr id="40" name="Flowchart: Connector 39">
            <a:hlinkClick r:id="rId10" action="ppaction://hlinksldjump"/>
          </p:cNvPr>
          <p:cNvSpPr/>
          <p:nvPr/>
        </p:nvSpPr>
        <p:spPr>
          <a:xfrm>
            <a:off x="6402481" y="480685"/>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5</a:t>
            </a:r>
          </a:p>
        </p:txBody>
      </p:sp>
      <p:sp>
        <p:nvSpPr>
          <p:cNvPr id="41" name="Cloud Callout 40"/>
          <p:cNvSpPr/>
          <p:nvPr/>
        </p:nvSpPr>
        <p:spPr>
          <a:xfrm>
            <a:off x="1719722" y="0"/>
            <a:ext cx="7476703" cy="2774641"/>
          </a:xfrm>
          <a:prstGeom prst="cloudCallout">
            <a:avLst>
              <a:gd name="adj1" fmla="val 45437"/>
              <a:gd name="adj2" fmla="val 5322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Hằng</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ngày</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vùng</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cao</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phải</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đi</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bộ</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mấy</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tiếng</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đồng</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hồ</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vượt</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bao</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con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núi</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dòng</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sông</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mới</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đến</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được</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điểm</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trường</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đến</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được</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với</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con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chữ</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Bây</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giờ</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miền</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xuôi</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ơi</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hãy</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giúp</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ấy</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qua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sông</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dễ</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dàng</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bằng</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cách</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trả</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lời</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đúng</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để</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xây</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cầu</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nhé</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5" name="Picture 7"/>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783659" y="3076269"/>
            <a:ext cx="1083336" cy="1965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1295401" y="3136635"/>
            <a:ext cx="913603" cy="1844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2278277" y="3014205"/>
            <a:ext cx="1225259" cy="195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67520" y="384559"/>
            <a:ext cx="623381" cy="623381"/>
          </a:xfrm>
          <a:prstGeom prst="rect">
            <a:avLst/>
          </a:prstGeom>
        </p:spPr>
      </p:pic>
      <p:pic>
        <p:nvPicPr>
          <p:cNvPr id="43" name="Picture 42"/>
          <p:cNvPicPr>
            <a:picLocks noChangeAspect="1"/>
          </p:cNvPicPr>
          <p:nvPr/>
        </p:nvPicPr>
        <p:blipFill>
          <a:blip r:embed="rId18">
            <a:extLst>
              <a:ext uri="{BEBA8EAE-BF5A-486C-A8C5-ECC9F3942E4B}">
                <a14:imgProps xmlns:a14="http://schemas.microsoft.com/office/drawing/2010/main">
                  <a14:imgLayer r:embed="rId19">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flipH="1">
            <a:off x="8880006" y="96873"/>
            <a:ext cx="2001985" cy="2763070"/>
          </a:xfrm>
          <a:prstGeom prst="rect">
            <a:avLst/>
          </a:prstGeom>
        </p:spPr>
      </p:pic>
      <p:sp>
        <p:nvSpPr>
          <p:cNvPr id="44" name="Cloud Callout 43"/>
          <p:cNvSpPr/>
          <p:nvPr/>
        </p:nvSpPr>
        <p:spPr>
          <a:xfrm>
            <a:off x="3414424" y="2718488"/>
            <a:ext cx="5320200" cy="1704867"/>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CẢM ƠN CÁC BẠN NHÉ!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CHÚNG MÌNH SẼ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CỐ GẮNG HỌC TỐT, MAI SAU GIÚP NƯỚC NON NHÀ !</a:t>
            </a:r>
          </a:p>
        </p:txBody>
      </p:sp>
      <p:pic>
        <p:nvPicPr>
          <p:cNvPr id="27" name="Picture 8">
            <a:hlinkClick r:id="rId20" action="ppaction://hlinksldjump"/>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50000" t="10431" r="17109" b="15502"/>
          <a:stretch/>
        </p:blipFill>
        <p:spPr bwMode="auto">
          <a:xfrm>
            <a:off x="9769048" y="3346551"/>
            <a:ext cx="898953" cy="173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hlinkClick r:id="rId22" action="ppaction://hlinksldjump"/>
            <a:extLst>
              <a:ext uri="{FF2B5EF4-FFF2-40B4-BE49-F238E27FC236}">
                <a16:creationId xmlns:a16="http://schemas.microsoft.com/office/drawing/2014/main" id="{981277F6-09AB-4EDB-A698-74C0040A613B}"/>
              </a:ext>
            </a:extLst>
          </p:cNvPr>
          <p:cNvSpPr/>
          <p:nvPr/>
        </p:nvSpPr>
        <p:spPr>
          <a:xfrm>
            <a:off x="9880998" y="5632692"/>
            <a:ext cx="2133600" cy="6858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Đến</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bài</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mới</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4526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32" presetClass="emph" presetSubtype="0" repeatCount="indefinite" fill="hold" nodeType="withEffect">
                                  <p:stCondLst>
                                    <p:cond delay="0"/>
                                  </p:stCondLst>
                                  <p:childTnLst>
                                    <p:animRot by="120000">
                                      <p:cBhvr>
                                        <p:cTn id="9" dur="300" fill="hold">
                                          <p:stCondLst>
                                            <p:cond delay="0"/>
                                          </p:stCondLst>
                                        </p:cTn>
                                        <p:tgtEl>
                                          <p:spTgt spid="6"/>
                                        </p:tgtEl>
                                        <p:attrNameLst>
                                          <p:attrName>r</p:attrName>
                                        </p:attrNameLst>
                                      </p:cBhvr>
                                    </p:animRot>
                                    <p:animRot by="-240000">
                                      <p:cBhvr>
                                        <p:cTn id="10" dur="600" fill="hold">
                                          <p:stCondLst>
                                            <p:cond delay="600"/>
                                          </p:stCondLst>
                                        </p:cTn>
                                        <p:tgtEl>
                                          <p:spTgt spid="6"/>
                                        </p:tgtEl>
                                        <p:attrNameLst>
                                          <p:attrName>r</p:attrName>
                                        </p:attrNameLst>
                                      </p:cBhvr>
                                    </p:animRot>
                                    <p:animRot by="240000">
                                      <p:cBhvr>
                                        <p:cTn id="11" dur="600" fill="hold">
                                          <p:stCondLst>
                                            <p:cond delay="1200"/>
                                          </p:stCondLst>
                                        </p:cTn>
                                        <p:tgtEl>
                                          <p:spTgt spid="6"/>
                                        </p:tgtEl>
                                        <p:attrNameLst>
                                          <p:attrName>r</p:attrName>
                                        </p:attrNameLst>
                                      </p:cBhvr>
                                    </p:animRot>
                                    <p:animRot by="-240000">
                                      <p:cBhvr>
                                        <p:cTn id="12" dur="600" fill="hold">
                                          <p:stCondLst>
                                            <p:cond delay="1800"/>
                                          </p:stCondLst>
                                        </p:cTn>
                                        <p:tgtEl>
                                          <p:spTgt spid="6"/>
                                        </p:tgtEl>
                                        <p:attrNameLst>
                                          <p:attrName>r</p:attrName>
                                        </p:attrNameLst>
                                      </p:cBhvr>
                                    </p:animRot>
                                    <p:animRot by="120000">
                                      <p:cBhvr>
                                        <p:cTn id="13" dur="600" fill="hold">
                                          <p:stCondLst>
                                            <p:cond delay="2400"/>
                                          </p:stCondLst>
                                        </p:cTn>
                                        <p:tgtEl>
                                          <p:spTgt spid="6"/>
                                        </p:tgtEl>
                                        <p:attrNameLst>
                                          <p:attrName>r</p:attrName>
                                        </p:attrNameLst>
                                      </p:cBhvr>
                                    </p:animRot>
                                  </p:childTnLst>
                                </p:cTn>
                              </p:par>
                              <p:par>
                                <p:cTn id="14" presetID="32" presetClass="emph" presetSubtype="0" repeatCount="indefinite" fill="hold" nodeType="withEffect">
                                  <p:stCondLst>
                                    <p:cond delay="200"/>
                                  </p:stCondLst>
                                  <p:childTnLst>
                                    <p:animRot by="120000">
                                      <p:cBhvr>
                                        <p:cTn id="15" dur="300" fill="hold">
                                          <p:stCondLst>
                                            <p:cond delay="0"/>
                                          </p:stCondLst>
                                        </p:cTn>
                                        <p:tgtEl>
                                          <p:spTgt spid="5"/>
                                        </p:tgtEl>
                                        <p:attrNameLst>
                                          <p:attrName>r</p:attrName>
                                        </p:attrNameLst>
                                      </p:cBhvr>
                                    </p:animRot>
                                    <p:animRot by="-240000">
                                      <p:cBhvr>
                                        <p:cTn id="16" dur="600" fill="hold">
                                          <p:stCondLst>
                                            <p:cond delay="600"/>
                                          </p:stCondLst>
                                        </p:cTn>
                                        <p:tgtEl>
                                          <p:spTgt spid="5"/>
                                        </p:tgtEl>
                                        <p:attrNameLst>
                                          <p:attrName>r</p:attrName>
                                        </p:attrNameLst>
                                      </p:cBhvr>
                                    </p:animRot>
                                    <p:animRot by="240000">
                                      <p:cBhvr>
                                        <p:cTn id="17" dur="600" fill="hold">
                                          <p:stCondLst>
                                            <p:cond delay="1200"/>
                                          </p:stCondLst>
                                        </p:cTn>
                                        <p:tgtEl>
                                          <p:spTgt spid="5"/>
                                        </p:tgtEl>
                                        <p:attrNameLst>
                                          <p:attrName>r</p:attrName>
                                        </p:attrNameLst>
                                      </p:cBhvr>
                                    </p:animRot>
                                    <p:animRot by="-240000">
                                      <p:cBhvr>
                                        <p:cTn id="18" dur="600" fill="hold">
                                          <p:stCondLst>
                                            <p:cond delay="1800"/>
                                          </p:stCondLst>
                                        </p:cTn>
                                        <p:tgtEl>
                                          <p:spTgt spid="5"/>
                                        </p:tgtEl>
                                        <p:attrNameLst>
                                          <p:attrName>r</p:attrName>
                                        </p:attrNameLst>
                                      </p:cBhvr>
                                    </p:animRot>
                                    <p:animRot by="120000">
                                      <p:cBhvr>
                                        <p:cTn id="19" dur="600" fill="hold">
                                          <p:stCondLst>
                                            <p:cond delay="2400"/>
                                          </p:stCondLst>
                                        </p:cTn>
                                        <p:tgtEl>
                                          <p:spTgt spid="5"/>
                                        </p:tgtEl>
                                        <p:attrNameLst>
                                          <p:attrName>r</p:attrName>
                                        </p:attrNameLst>
                                      </p:cBhvr>
                                    </p:animRot>
                                  </p:childTnLst>
                                </p:cTn>
                              </p:par>
                              <p:par>
                                <p:cTn id="20" presetID="32" presetClass="emph" presetSubtype="0" repeatCount="indefinite" fill="hold" nodeType="withEffect">
                                  <p:stCondLst>
                                    <p:cond delay="300"/>
                                  </p:stCondLst>
                                  <p:childTnLst>
                                    <p:animRot by="120000">
                                      <p:cBhvr>
                                        <p:cTn id="21" dur="300" fill="hold">
                                          <p:stCondLst>
                                            <p:cond delay="0"/>
                                          </p:stCondLst>
                                        </p:cTn>
                                        <p:tgtEl>
                                          <p:spTgt spid="7"/>
                                        </p:tgtEl>
                                        <p:attrNameLst>
                                          <p:attrName>r</p:attrName>
                                        </p:attrNameLst>
                                      </p:cBhvr>
                                    </p:animRot>
                                    <p:animRot by="-240000">
                                      <p:cBhvr>
                                        <p:cTn id="22" dur="600" fill="hold">
                                          <p:stCondLst>
                                            <p:cond delay="600"/>
                                          </p:stCondLst>
                                        </p:cTn>
                                        <p:tgtEl>
                                          <p:spTgt spid="7"/>
                                        </p:tgtEl>
                                        <p:attrNameLst>
                                          <p:attrName>r</p:attrName>
                                        </p:attrNameLst>
                                      </p:cBhvr>
                                    </p:animRot>
                                    <p:animRot by="240000">
                                      <p:cBhvr>
                                        <p:cTn id="23" dur="600" fill="hold">
                                          <p:stCondLst>
                                            <p:cond delay="1200"/>
                                          </p:stCondLst>
                                        </p:cTn>
                                        <p:tgtEl>
                                          <p:spTgt spid="7"/>
                                        </p:tgtEl>
                                        <p:attrNameLst>
                                          <p:attrName>r</p:attrName>
                                        </p:attrNameLst>
                                      </p:cBhvr>
                                    </p:animRot>
                                    <p:animRot by="-240000">
                                      <p:cBhvr>
                                        <p:cTn id="24" dur="600" fill="hold">
                                          <p:stCondLst>
                                            <p:cond delay="1800"/>
                                          </p:stCondLst>
                                        </p:cTn>
                                        <p:tgtEl>
                                          <p:spTgt spid="7"/>
                                        </p:tgtEl>
                                        <p:attrNameLst>
                                          <p:attrName>r</p:attrName>
                                        </p:attrNameLst>
                                      </p:cBhvr>
                                    </p:animRot>
                                    <p:animRot by="120000">
                                      <p:cBhvr>
                                        <p:cTn id="25" dur="600" fill="hold">
                                          <p:stCondLst>
                                            <p:cond delay="2400"/>
                                          </p:stCondLst>
                                        </p:cTn>
                                        <p:tgtEl>
                                          <p:spTgt spid="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43"/>
                                        </p:tgtEl>
                                        <p:attrNameLst>
                                          <p:attrName>ppt_w</p:attrName>
                                        </p:attrNameLst>
                                      </p:cBhvr>
                                      <p:tavLst>
                                        <p:tav tm="0">
                                          <p:val>
                                            <p:strVal val="ppt_w"/>
                                          </p:val>
                                        </p:tav>
                                        <p:tav tm="100000">
                                          <p:val>
                                            <p:fltVal val="0"/>
                                          </p:val>
                                        </p:tav>
                                      </p:tavLst>
                                    </p:anim>
                                    <p:anim calcmode="lin" valueType="num">
                                      <p:cBhvr>
                                        <p:cTn id="35" dur="500"/>
                                        <p:tgtEl>
                                          <p:spTgt spid="43"/>
                                        </p:tgtEl>
                                        <p:attrNameLst>
                                          <p:attrName>ppt_h</p:attrName>
                                        </p:attrNameLst>
                                      </p:cBhvr>
                                      <p:tavLst>
                                        <p:tav tm="0">
                                          <p:val>
                                            <p:strVal val="ppt_h"/>
                                          </p:val>
                                        </p:tav>
                                        <p:tav tm="100000">
                                          <p:val>
                                            <p:fltVal val="0"/>
                                          </p:val>
                                        </p:tav>
                                      </p:tavLst>
                                    </p:anim>
                                    <p:animEffect transition="out" filter="fad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p:cTn id="42" dur="500" fill="hold"/>
                                        <p:tgtEl>
                                          <p:spTgt spid="43"/>
                                        </p:tgtEl>
                                        <p:attrNameLst>
                                          <p:attrName>ppt_w</p:attrName>
                                        </p:attrNameLst>
                                      </p:cBhvr>
                                      <p:tavLst>
                                        <p:tav tm="0">
                                          <p:val>
                                            <p:fltVal val="0"/>
                                          </p:val>
                                        </p:tav>
                                        <p:tav tm="100000">
                                          <p:val>
                                            <p:strVal val="#ppt_w"/>
                                          </p:val>
                                        </p:tav>
                                      </p:tavLst>
                                    </p:anim>
                                    <p:anim calcmode="lin" valueType="num">
                                      <p:cBhvr>
                                        <p:cTn id="43" dur="500" fill="hold"/>
                                        <p:tgtEl>
                                          <p:spTgt spid="43"/>
                                        </p:tgtEl>
                                        <p:attrNameLst>
                                          <p:attrName>ppt_h</p:attrName>
                                        </p:attrNameLst>
                                      </p:cBhvr>
                                      <p:tavLst>
                                        <p:tav tm="0">
                                          <p:val>
                                            <p:fltVal val="0"/>
                                          </p:val>
                                        </p:tav>
                                        <p:tav tm="100000">
                                          <p:val>
                                            <p:strVal val="#ppt_h"/>
                                          </p:val>
                                        </p:tav>
                                      </p:tavLst>
                                    </p:anim>
                                    <p:animEffect transition="in" filter="fade">
                                      <p:cBhvr>
                                        <p:cTn id="44" dur="500"/>
                                        <p:tgtEl>
                                          <p:spTgt spid="43"/>
                                        </p:tgtEl>
                                      </p:cBhvr>
                                    </p:animEffect>
                                  </p:childTnLst>
                                </p:cTn>
                              </p:par>
                              <p:par>
                                <p:cTn id="45" presetID="53" presetClass="exit" presetSubtype="32" fill="hold" grpId="1" nodeType="withEffect">
                                  <p:stCondLst>
                                    <p:cond delay="0"/>
                                  </p:stCondLst>
                                  <p:childTnLst>
                                    <p:anim calcmode="lin" valueType="num">
                                      <p:cBhvr>
                                        <p:cTn id="46" dur="500"/>
                                        <p:tgtEl>
                                          <p:spTgt spid="41"/>
                                        </p:tgtEl>
                                        <p:attrNameLst>
                                          <p:attrName>ppt_w</p:attrName>
                                        </p:attrNameLst>
                                      </p:cBhvr>
                                      <p:tavLst>
                                        <p:tav tm="0">
                                          <p:val>
                                            <p:strVal val="ppt_w"/>
                                          </p:val>
                                        </p:tav>
                                        <p:tav tm="100000">
                                          <p:val>
                                            <p:fltVal val="0"/>
                                          </p:val>
                                        </p:tav>
                                      </p:tavLst>
                                    </p:anim>
                                    <p:anim calcmode="lin" valueType="num">
                                      <p:cBhvr>
                                        <p:cTn id="47" dur="500"/>
                                        <p:tgtEl>
                                          <p:spTgt spid="41"/>
                                        </p:tgtEl>
                                        <p:attrNameLst>
                                          <p:attrName>ppt_h</p:attrName>
                                        </p:attrNameLst>
                                      </p:cBhvr>
                                      <p:tavLst>
                                        <p:tav tm="0">
                                          <p:val>
                                            <p:strVal val="ppt_h"/>
                                          </p:val>
                                        </p:tav>
                                        <p:tav tm="100000">
                                          <p:val>
                                            <p:fltVal val="0"/>
                                          </p:val>
                                        </p:tav>
                                      </p:tavLst>
                                    </p:anim>
                                    <p:animEffect transition="out" filter="fade">
                                      <p:cBhvr>
                                        <p:cTn id="48" dur="500"/>
                                        <p:tgtEl>
                                          <p:spTgt spid="41"/>
                                        </p:tgtEl>
                                      </p:cBhvr>
                                    </p:animEffect>
                                    <p:set>
                                      <p:cBhvr>
                                        <p:cTn id="49" dur="1" fill="hold">
                                          <p:stCondLst>
                                            <p:cond delay="499"/>
                                          </p:stCondLst>
                                        </p:cTn>
                                        <p:tgtEl>
                                          <p:spTgt spid="4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0" nodeType="clickEffect">
                                  <p:stCondLst>
                                    <p:cond delay="0"/>
                                  </p:stCondLst>
                                  <p:childTnLst>
                                    <p:anim calcmode="lin" valueType="num">
                                      <p:cBhvr>
                                        <p:cTn id="53" dur="500"/>
                                        <p:tgtEl>
                                          <p:spTgt spid="36"/>
                                        </p:tgtEl>
                                        <p:attrNameLst>
                                          <p:attrName>ppt_w</p:attrName>
                                        </p:attrNameLst>
                                      </p:cBhvr>
                                      <p:tavLst>
                                        <p:tav tm="0">
                                          <p:val>
                                            <p:strVal val="ppt_w"/>
                                          </p:val>
                                        </p:tav>
                                        <p:tav tm="100000">
                                          <p:val>
                                            <p:fltVal val="0"/>
                                          </p:val>
                                        </p:tav>
                                      </p:tavLst>
                                    </p:anim>
                                    <p:anim calcmode="lin" valueType="num">
                                      <p:cBhvr>
                                        <p:cTn id="54" dur="500"/>
                                        <p:tgtEl>
                                          <p:spTgt spid="36"/>
                                        </p:tgtEl>
                                        <p:attrNameLst>
                                          <p:attrName>ppt_h</p:attrName>
                                        </p:attrNameLst>
                                      </p:cBhvr>
                                      <p:tavLst>
                                        <p:tav tm="0">
                                          <p:val>
                                            <p:strVal val="ppt_h"/>
                                          </p:val>
                                        </p:tav>
                                        <p:tav tm="100000">
                                          <p:val>
                                            <p:fltVal val="0"/>
                                          </p:val>
                                        </p:tav>
                                      </p:tavLst>
                                    </p:anim>
                                    <p:animEffect transition="out" filter="fade">
                                      <p:cBhvr>
                                        <p:cTn id="55" dur="500"/>
                                        <p:tgtEl>
                                          <p:spTgt spid="36"/>
                                        </p:tgtEl>
                                      </p:cBhvr>
                                    </p:animEffect>
                                    <p:set>
                                      <p:cBhvr>
                                        <p:cTn id="56" dur="1" fill="hold">
                                          <p:stCondLst>
                                            <p:cond delay="499"/>
                                          </p:stCondLst>
                                        </p:cTn>
                                        <p:tgtEl>
                                          <p:spTgt spid="3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grpId="0" nodeType="clickEffect">
                                  <p:stCondLst>
                                    <p:cond delay="0"/>
                                  </p:stCondLst>
                                  <p:childTnLst>
                                    <p:anim calcmode="lin" valueType="num">
                                      <p:cBhvr>
                                        <p:cTn id="65" dur="500"/>
                                        <p:tgtEl>
                                          <p:spTgt spid="38"/>
                                        </p:tgtEl>
                                        <p:attrNameLst>
                                          <p:attrName>ppt_w</p:attrName>
                                        </p:attrNameLst>
                                      </p:cBhvr>
                                      <p:tavLst>
                                        <p:tav tm="0">
                                          <p:val>
                                            <p:strVal val="ppt_w"/>
                                          </p:val>
                                        </p:tav>
                                        <p:tav tm="100000">
                                          <p:val>
                                            <p:fltVal val="0"/>
                                          </p:val>
                                        </p:tav>
                                      </p:tavLst>
                                    </p:anim>
                                    <p:anim calcmode="lin" valueType="num">
                                      <p:cBhvr>
                                        <p:cTn id="66" dur="500"/>
                                        <p:tgtEl>
                                          <p:spTgt spid="38"/>
                                        </p:tgtEl>
                                        <p:attrNameLst>
                                          <p:attrName>ppt_h</p:attrName>
                                        </p:attrNameLst>
                                      </p:cBhvr>
                                      <p:tavLst>
                                        <p:tav tm="0">
                                          <p:val>
                                            <p:strVal val="ppt_h"/>
                                          </p:val>
                                        </p:tav>
                                        <p:tav tm="100000">
                                          <p:val>
                                            <p:fltVal val="0"/>
                                          </p:val>
                                        </p:tav>
                                      </p:tavLst>
                                    </p:anim>
                                    <p:animEffect transition="out" filter="fade">
                                      <p:cBhvr>
                                        <p:cTn id="67" dur="500"/>
                                        <p:tgtEl>
                                          <p:spTgt spid="38"/>
                                        </p:tgtEl>
                                      </p:cBhvr>
                                    </p:animEffect>
                                    <p:set>
                                      <p:cBhvr>
                                        <p:cTn id="68" dur="1" fill="hold">
                                          <p:stCondLst>
                                            <p:cond delay="499"/>
                                          </p:stCondLst>
                                        </p:cTn>
                                        <p:tgtEl>
                                          <p:spTgt spid="3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0" nodeType="clickEffect">
                                  <p:stCondLst>
                                    <p:cond delay="0"/>
                                  </p:stCondLst>
                                  <p:childTnLst>
                                    <p:anim calcmode="lin" valueType="num">
                                      <p:cBhvr>
                                        <p:cTn id="77" dur="500"/>
                                        <p:tgtEl>
                                          <p:spTgt spid="37"/>
                                        </p:tgtEl>
                                        <p:attrNameLst>
                                          <p:attrName>ppt_w</p:attrName>
                                        </p:attrNameLst>
                                      </p:cBhvr>
                                      <p:tavLst>
                                        <p:tav tm="0">
                                          <p:val>
                                            <p:strVal val="ppt_w"/>
                                          </p:val>
                                        </p:tav>
                                        <p:tav tm="100000">
                                          <p:val>
                                            <p:fltVal val="0"/>
                                          </p:val>
                                        </p:tav>
                                      </p:tavLst>
                                    </p:anim>
                                    <p:anim calcmode="lin" valueType="num">
                                      <p:cBhvr>
                                        <p:cTn id="78" dur="500"/>
                                        <p:tgtEl>
                                          <p:spTgt spid="37"/>
                                        </p:tgtEl>
                                        <p:attrNameLst>
                                          <p:attrName>ppt_h</p:attrName>
                                        </p:attrNameLst>
                                      </p:cBhvr>
                                      <p:tavLst>
                                        <p:tav tm="0">
                                          <p:val>
                                            <p:strVal val="ppt_h"/>
                                          </p:val>
                                        </p:tav>
                                        <p:tav tm="100000">
                                          <p:val>
                                            <p:fltVal val="0"/>
                                          </p:val>
                                        </p:tav>
                                      </p:tavLst>
                                    </p:anim>
                                    <p:animEffect transition="out" filter="fade">
                                      <p:cBhvr>
                                        <p:cTn id="79" dur="500"/>
                                        <p:tgtEl>
                                          <p:spTgt spid="37"/>
                                        </p:tgtEl>
                                      </p:cBhvr>
                                    </p:animEffect>
                                    <p:set>
                                      <p:cBhvr>
                                        <p:cTn id="80" dur="1" fill="hold">
                                          <p:stCondLst>
                                            <p:cond delay="499"/>
                                          </p:stCondLst>
                                        </p:cTn>
                                        <p:tgtEl>
                                          <p:spTgt spid="3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grpId="0" nodeType="clickEffect">
                                  <p:stCondLst>
                                    <p:cond delay="0"/>
                                  </p:stCondLst>
                                  <p:childTnLst>
                                    <p:anim calcmode="lin" valueType="num">
                                      <p:cBhvr>
                                        <p:cTn id="89" dur="500"/>
                                        <p:tgtEl>
                                          <p:spTgt spid="39"/>
                                        </p:tgtEl>
                                        <p:attrNameLst>
                                          <p:attrName>ppt_w</p:attrName>
                                        </p:attrNameLst>
                                      </p:cBhvr>
                                      <p:tavLst>
                                        <p:tav tm="0">
                                          <p:val>
                                            <p:strVal val="ppt_w"/>
                                          </p:val>
                                        </p:tav>
                                        <p:tav tm="100000">
                                          <p:val>
                                            <p:fltVal val="0"/>
                                          </p:val>
                                        </p:tav>
                                      </p:tavLst>
                                    </p:anim>
                                    <p:anim calcmode="lin" valueType="num">
                                      <p:cBhvr>
                                        <p:cTn id="90" dur="500"/>
                                        <p:tgtEl>
                                          <p:spTgt spid="39"/>
                                        </p:tgtEl>
                                        <p:attrNameLst>
                                          <p:attrName>ppt_h</p:attrName>
                                        </p:attrNameLst>
                                      </p:cBhvr>
                                      <p:tavLst>
                                        <p:tav tm="0">
                                          <p:val>
                                            <p:strVal val="ppt_h"/>
                                          </p:val>
                                        </p:tav>
                                        <p:tav tm="100000">
                                          <p:val>
                                            <p:fltVal val="0"/>
                                          </p:val>
                                        </p:tav>
                                      </p:tavLst>
                                    </p:anim>
                                    <p:animEffect transition="out" filter="fade">
                                      <p:cBhvr>
                                        <p:cTn id="91" dur="500"/>
                                        <p:tgtEl>
                                          <p:spTgt spid="39"/>
                                        </p:tgtEl>
                                      </p:cBhvr>
                                    </p:animEffect>
                                    <p:set>
                                      <p:cBhvr>
                                        <p:cTn id="92" dur="1" fill="hold">
                                          <p:stCondLst>
                                            <p:cond delay="499"/>
                                          </p:stCondLst>
                                        </p:cTn>
                                        <p:tgtEl>
                                          <p:spTgt spid="3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500"/>
                                        <p:tgtEl>
                                          <p:spTgt spid="24"/>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xit" presetSubtype="32" fill="hold" grpId="0" nodeType="clickEffect">
                                  <p:stCondLst>
                                    <p:cond delay="0"/>
                                  </p:stCondLst>
                                  <p:childTnLst>
                                    <p:anim calcmode="lin" valueType="num">
                                      <p:cBhvr>
                                        <p:cTn id="101" dur="500"/>
                                        <p:tgtEl>
                                          <p:spTgt spid="40"/>
                                        </p:tgtEl>
                                        <p:attrNameLst>
                                          <p:attrName>ppt_w</p:attrName>
                                        </p:attrNameLst>
                                      </p:cBhvr>
                                      <p:tavLst>
                                        <p:tav tm="0">
                                          <p:val>
                                            <p:strVal val="ppt_w"/>
                                          </p:val>
                                        </p:tav>
                                        <p:tav tm="100000">
                                          <p:val>
                                            <p:fltVal val="0"/>
                                          </p:val>
                                        </p:tav>
                                      </p:tavLst>
                                    </p:anim>
                                    <p:anim calcmode="lin" valueType="num">
                                      <p:cBhvr>
                                        <p:cTn id="102" dur="500"/>
                                        <p:tgtEl>
                                          <p:spTgt spid="40"/>
                                        </p:tgtEl>
                                        <p:attrNameLst>
                                          <p:attrName>ppt_h</p:attrName>
                                        </p:attrNameLst>
                                      </p:cBhvr>
                                      <p:tavLst>
                                        <p:tav tm="0">
                                          <p:val>
                                            <p:strVal val="ppt_h"/>
                                          </p:val>
                                        </p:tav>
                                        <p:tav tm="100000">
                                          <p:val>
                                            <p:fltVal val="0"/>
                                          </p:val>
                                        </p:tav>
                                      </p:tavLst>
                                    </p:anim>
                                    <p:animEffect transition="out" filter="fade">
                                      <p:cBhvr>
                                        <p:cTn id="103" dur="500"/>
                                        <p:tgtEl>
                                          <p:spTgt spid="40"/>
                                        </p:tgtEl>
                                      </p:cBhvr>
                                    </p:animEffect>
                                    <p:set>
                                      <p:cBhvr>
                                        <p:cTn id="104" dur="1" fill="hold">
                                          <p:stCondLst>
                                            <p:cond delay="499"/>
                                          </p:stCondLst>
                                        </p:cTn>
                                        <p:tgtEl>
                                          <p:spTgt spid="40"/>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44"/>
                                        </p:tgtEl>
                                        <p:attrNameLst>
                                          <p:attrName>style.visibility</p:attrName>
                                        </p:attrNameLst>
                                      </p:cBhvr>
                                      <p:to>
                                        <p:strVal val="visible"/>
                                      </p:to>
                                    </p:set>
                                    <p:animEffect transition="in" filter="wipe(down)">
                                      <p:cBhvr>
                                        <p:cTn id="113" dur="500"/>
                                        <p:tgtEl>
                                          <p:spTgt spid="44"/>
                                        </p:tgtEl>
                                      </p:cBhvr>
                                    </p:animEffect>
                                  </p:childTnLst>
                                </p:cTn>
                              </p:par>
                              <p:par>
                                <p:cTn id="114" presetID="32" presetClass="emph" presetSubtype="0" repeatCount="indefinite" fill="hold" nodeType="withEffect">
                                  <p:stCondLst>
                                    <p:cond delay="700"/>
                                  </p:stCondLst>
                                  <p:childTnLst>
                                    <p:animRot by="120000">
                                      <p:cBhvr>
                                        <p:cTn id="115" dur="300" fill="hold">
                                          <p:stCondLst>
                                            <p:cond delay="0"/>
                                          </p:stCondLst>
                                        </p:cTn>
                                        <p:tgtEl>
                                          <p:spTgt spid="27"/>
                                        </p:tgtEl>
                                        <p:attrNameLst>
                                          <p:attrName>r</p:attrName>
                                        </p:attrNameLst>
                                      </p:cBhvr>
                                    </p:animRot>
                                    <p:animRot by="-240000">
                                      <p:cBhvr>
                                        <p:cTn id="116" dur="600" fill="hold">
                                          <p:stCondLst>
                                            <p:cond delay="600"/>
                                          </p:stCondLst>
                                        </p:cTn>
                                        <p:tgtEl>
                                          <p:spTgt spid="27"/>
                                        </p:tgtEl>
                                        <p:attrNameLst>
                                          <p:attrName>r</p:attrName>
                                        </p:attrNameLst>
                                      </p:cBhvr>
                                    </p:animRot>
                                    <p:animRot by="240000">
                                      <p:cBhvr>
                                        <p:cTn id="117" dur="600" fill="hold">
                                          <p:stCondLst>
                                            <p:cond delay="1200"/>
                                          </p:stCondLst>
                                        </p:cTn>
                                        <p:tgtEl>
                                          <p:spTgt spid="27"/>
                                        </p:tgtEl>
                                        <p:attrNameLst>
                                          <p:attrName>r</p:attrName>
                                        </p:attrNameLst>
                                      </p:cBhvr>
                                    </p:animRot>
                                    <p:animRot by="-240000">
                                      <p:cBhvr>
                                        <p:cTn id="118" dur="600" fill="hold">
                                          <p:stCondLst>
                                            <p:cond delay="1800"/>
                                          </p:stCondLst>
                                        </p:cTn>
                                        <p:tgtEl>
                                          <p:spTgt spid="27"/>
                                        </p:tgtEl>
                                        <p:attrNameLst>
                                          <p:attrName>r</p:attrName>
                                        </p:attrNameLst>
                                      </p:cBhvr>
                                    </p:animRot>
                                    <p:animRot by="120000">
                                      <p:cBhvr>
                                        <p:cTn id="119" dur="600" fill="hold">
                                          <p:stCondLst>
                                            <p:cond delay="24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0" restart="whenNotActive" fill="hold" evtFilter="cancelBubble" nodeType="interactiveSeq">
                <p:stCondLst>
                  <p:cond evt="onClick" delay="0">
                    <p:tgtEl>
                      <p:spTgt spid="42"/>
                    </p:tgtEl>
                  </p:cond>
                </p:stCondLst>
                <p:endSync evt="end" delay="0">
                  <p:rtn val="all"/>
                </p:endSync>
                <p:childTnLst>
                  <p:par>
                    <p:cTn id="121" fill="hold">
                      <p:stCondLst>
                        <p:cond delay="0"/>
                      </p:stCondLst>
                      <p:childTnLst>
                        <p:par>
                          <p:cTn id="122" fill="hold">
                            <p:stCondLst>
                              <p:cond delay="0"/>
                            </p:stCondLst>
                            <p:childTnLst>
                              <p:par>
                                <p:cTn id="123" presetID="63" presetClass="path" presetSubtype="0" accel="50000" decel="50000" fill="hold" nodeType="withEffect">
                                  <p:stCondLst>
                                    <p:cond delay="0"/>
                                  </p:stCondLst>
                                  <p:childTnLst>
                                    <p:animMotion origin="layout" path="M 8.33333E-7 3.85113E-6 L 0.81719 0.00716 " pathEditMode="relative" rAng="0" ptsTypes="AA">
                                      <p:cBhvr>
                                        <p:cTn id="124" dur="15750" fill="hold"/>
                                        <p:tgtEl>
                                          <p:spTgt spid="6"/>
                                        </p:tgtEl>
                                        <p:attrNameLst>
                                          <p:attrName>ppt_x</p:attrName>
                                          <p:attrName>ppt_y</p:attrName>
                                        </p:attrNameLst>
                                      </p:cBhvr>
                                      <p:rCtr x="40851" y="347"/>
                                    </p:animMotion>
                                  </p:childTnLst>
                                </p:cTn>
                              </p:par>
                              <p:par>
                                <p:cTn id="125" presetID="63" presetClass="path" presetSubtype="0" accel="50000" decel="50000" fill="hold" nodeType="withEffect">
                                  <p:stCondLst>
                                    <p:cond delay="0"/>
                                  </p:stCondLst>
                                  <p:childTnLst>
                                    <p:animMotion origin="layout" path="M -3.61111E-6 2.79242E-6 L 0.81233 0.00809 " pathEditMode="relative" rAng="0" ptsTypes="AA">
                                      <p:cBhvr>
                                        <p:cTn id="126" dur="15750" fill="hold"/>
                                        <p:tgtEl>
                                          <p:spTgt spid="5"/>
                                        </p:tgtEl>
                                        <p:attrNameLst>
                                          <p:attrName>ppt_x</p:attrName>
                                          <p:attrName>ppt_y</p:attrName>
                                        </p:attrNameLst>
                                      </p:cBhvr>
                                      <p:rCtr x="40608" y="393"/>
                                    </p:animMotion>
                                  </p:childTnLst>
                                </p:cTn>
                              </p:par>
                              <p:par>
                                <p:cTn id="127" presetID="63" presetClass="path" presetSubtype="0" accel="50000" decel="50000" fill="hold" nodeType="withEffect">
                                  <p:stCondLst>
                                    <p:cond delay="0"/>
                                  </p:stCondLst>
                                  <p:childTnLst>
                                    <p:animMotion origin="layout" path="M 3.61111E-6 2.79242E-6 L 0.81684 0.01918 " pathEditMode="relative" rAng="0" ptsTypes="AA">
                                      <p:cBhvr>
                                        <p:cTn id="128" dur="15750" fill="hold"/>
                                        <p:tgtEl>
                                          <p:spTgt spid="7"/>
                                        </p:tgtEl>
                                        <p:attrNameLst>
                                          <p:attrName>ppt_x</p:attrName>
                                          <p:attrName>ppt_y</p:attrName>
                                        </p:attrNameLst>
                                      </p:cBhvr>
                                      <p:rCtr x="40833" y="948"/>
                                    </p:animMotion>
                                  </p:childTnLst>
                                </p:cTn>
                              </p:par>
                            </p:childTnLst>
                          </p:cTn>
                        </p:par>
                      </p:childTnLst>
                    </p:cTn>
                  </p:par>
                </p:childTnLst>
              </p:cTn>
              <p:nextCondLst>
                <p:cond evt="onClick" delay="0">
                  <p:tgtEl>
                    <p:spTgt spid="42"/>
                  </p:tgtEl>
                </p:cond>
              </p:nextCondLst>
            </p:seq>
          </p:childTnLst>
        </p:cTn>
      </p:par>
    </p:tnLst>
    <p:bldLst>
      <p:bldP spid="36" grpId="0" animBg="1"/>
      <p:bldP spid="37" grpId="0" animBg="1"/>
      <p:bldP spid="38" grpId="0" animBg="1"/>
      <p:bldP spid="39" grpId="0" animBg="1"/>
      <p:bldP spid="40" grpId="0" animBg="1"/>
      <p:bldP spid="41" grpId="0" animBg="1"/>
      <p:bldP spid="41" grpId="1"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1"/>
            <a:ext cx="12191980" cy="6994941"/>
          </a:xfrm>
          <a:prstGeom prst="rect">
            <a:avLst/>
          </a:prstGeom>
        </p:spPr>
      </p:pic>
      <p:sp>
        <p:nvSpPr>
          <p:cNvPr id="12" name="Hình chữ nhật: Góc Tròn 10">
            <a:extLst>
              <a:ext uri="{FF2B5EF4-FFF2-40B4-BE49-F238E27FC236}">
                <a16:creationId xmlns:a16="http://schemas.microsoft.com/office/drawing/2014/main" id="{78FD0390-916E-48E7-A236-0D89E6F5F4D1}"/>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3" name="Google Shape;1768;p26">
            <a:extLst>
              <a:ext uri="{FF2B5EF4-FFF2-40B4-BE49-F238E27FC236}">
                <a16:creationId xmlns:a16="http://schemas.microsoft.com/office/drawing/2014/main" id="{ABD3FC1B-85A2-8C74-F521-9D7BAD52D275}"/>
              </a:ext>
            </a:extLst>
          </p:cNvPr>
          <p:cNvSpPr txBox="1">
            <a:spLocks/>
          </p:cNvSpPr>
          <p:nvPr/>
        </p:nvSpPr>
        <p:spPr>
          <a:xfrm>
            <a:off x="1338993" y="-419249"/>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72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Cùng</a:t>
            </a:r>
            <a:r>
              <a:rPr lang="vi-VN" sz="72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72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tìm</a:t>
            </a:r>
            <a:r>
              <a:rPr lang="vi-VN" sz="72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72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hiểu</a:t>
            </a:r>
            <a:r>
              <a:rPr lang="vi-VN" sz="72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endParaRPr lang="pt-BR" sz="7200" kern="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14" name="Google Shape;2011;p27">
            <a:extLst>
              <a:ext uri="{FF2B5EF4-FFF2-40B4-BE49-F238E27FC236}">
                <a16:creationId xmlns:a16="http://schemas.microsoft.com/office/drawing/2014/main" id="{D0B32179-DAFE-3099-AE21-8D33A066ECCF}"/>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5" name="Google Shape;2332;p29">
            <a:extLst>
              <a:ext uri="{FF2B5EF4-FFF2-40B4-BE49-F238E27FC236}">
                <a16:creationId xmlns:a16="http://schemas.microsoft.com/office/drawing/2014/main" id="{DF0806B7-1E10-BA28-AADE-F75D13ACED37}"/>
              </a:ext>
            </a:extLst>
          </p:cNvPr>
          <p:cNvSpPr/>
          <p:nvPr/>
        </p:nvSpPr>
        <p:spPr>
          <a:xfrm rot="4430286">
            <a:off x="658084" y="133127"/>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nvGrpSpPr>
          <p:cNvPr id="16" name="Nhóm 1">
            <a:extLst>
              <a:ext uri="{FF2B5EF4-FFF2-40B4-BE49-F238E27FC236}">
                <a16:creationId xmlns:a16="http://schemas.microsoft.com/office/drawing/2014/main" id="{6CEFB5D3-A339-7489-E0DE-3F0DFCB649D1}"/>
              </a:ext>
            </a:extLst>
          </p:cNvPr>
          <p:cNvGrpSpPr/>
          <p:nvPr/>
        </p:nvGrpSpPr>
        <p:grpSpPr>
          <a:xfrm>
            <a:off x="1338992" y="803305"/>
            <a:ext cx="9484951" cy="2095916"/>
            <a:chOff x="1075630" y="1416045"/>
            <a:chExt cx="6874290" cy="1571937"/>
          </a:xfrm>
        </p:grpSpPr>
        <p:grpSp>
          <p:nvGrpSpPr>
            <p:cNvPr id="17" name="Nhóm 25">
              <a:extLst>
                <a:ext uri="{FF2B5EF4-FFF2-40B4-BE49-F238E27FC236}">
                  <a16:creationId xmlns:a16="http://schemas.microsoft.com/office/drawing/2014/main" id="{8F50488B-4644-CCD8-F75D-2B39770301D9}"/>
                </a:ext>
              </a:extLst>
            </p:cNvPr>
            <p:cNvGrpSpPr/>
            <p:nvPr/>
          </p:nvGrpSpPr>
          <p:grpSpPr>
            <a:xfrm>
              <a:off x="1075630" y="1416045"/>
              <a:ext cx="6823007" cy="1338002"/>
              <a:chOff x="1168334" y="1069640"/>
              <a:chExt cx="6823007" cy="1338002"/>
            </a:xfrm>
          </p:grpSpPr>
          <p:sp>
            <p:nvSpPr>
              <p:cNvPr id="19" name="Hình chữ nhật: Góc Tròn 30">
                <a:extLst>
                  <a:ext uri="{FF2B5EF4-FFF2-40B4-BE49-F238E27FC236}">
                    <a16:creationId xmlns:a16="http://schemas.microsoft.com/office/drawing/2014/main" id="{C748B450-5E1E-67D4-974C-4EF32DE4F972}"/>
                  </a:ext>
                </a:extLst>
              </p:cNvPr>
              <p:cNvSpPr/>
              <p:nvPr/>
            </p:nvSpPr>
            <p:spPr>
              <a:xfrm>
                <a:off x="1685641" y="1500381"/>
                <a:ext cx="6305700" cy="907261"/>
              </a:xfrm>
              <a:prstGeom prst="roundRect">
                <a:avLst/>
              </a:prstGeom>
              <a:solidFill>
                <a:srgbClr val="FD6765"/>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20" name="Hình chữ nhật: Góc Tròn 12">
                <a:extLst>
                  <a:ext uri="{FF2B5EF4-FFF2-40B4-BE49-F238E27FC236}">
                    <a16:creationId xmlns:a16="http://schemas.microsoft.com/office/drawing/2014/main" id="{4FE2BF43-38E7-D1B5-3A2A-EF7275C0476D}"/>
                  </a:ext>
                </a:extLst>
              </p:cNvPr>
              <p:cNvSpPr/>
              <p:nvPr/>
            </p:nvSpPr>
            <p:spPr>
              <a:xfrm>
                <a:off x="1454653" y="1392984"/>
                <a:ext cx="6305700" cy="907261"/>
              </a:xfrm>
              <a:prstGeom prst="roundRect">
                <a:avLst/>
              </a:prstGeom>
              <a:noFill/>
              <a:ln w="19050">
                <a:solidFill>
                  <a:srgbClr val="FF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21" name="Hình ảnh 13" descr="Ảnh có chứa văn bản, đồ họa véc-tơ&#10;&#10;Mô tả được tạo tự động">
                <a:extLst>
                  <a:ext uri="{FF2B5EF4-FFF2-40B4-BE49-F238E27FC236}">
                    <a16:creationId xmlns:a16="http://schemas.microsoft.com/office/drawing/2014/main" id="{E08C90E0-DD37-F12A-DC21-DDC49D1DB258}"/>
                  </a:ext>
                </a:extLst>
              </p:cNvPr>
              <p:cNvPicPr>
                <a:picLocks noChangeAspect="1"/>
              </p:cNvPicPr>
              <p:nvPr/>
            </p:nvPicPr>
            <p:blipFill rotWithShape="1">
              <a:blip r:embed="rId4"/>
              <a:srcRect l="22873" t="-409" r="59822" b="52913"/>
              <a:stretch/>
            </p:blipFill>
            <p:spPr>
              <a:xfrm>
                <a:off x="1168334" y="1069640"/>
                <a:ext cx="545174" cy="1058007"/>
              </a:xfrm>
              <a:prstGeom prst="rect">
                <a:avLst/>
              </a:prstGeom>
            </p:spPr>
          </p:pic>
        </p:grpSp>
        <p:sp>
          <p:nvSpPr>
            <p:cNvPr id="18" name="Google Shape;1768;p26">
              <a:extLst>
                <a:ext uri="{FF2B5EF4-FFF2-40B4-BE49-F238E27FC236}">
                  <a16:creationId xmlns:a16="http://schemas.microsoft.com/office/drawing/2014/main" id="{A515D4E2-D55B-A137-5DE5-658E38155380}"/>
                </a:ext>
              </a:extLst>
            </p:cNvPr>
            <p:cNvSpPr txBox="1">
              <a:spLocks/>
            </p:cNvSpPr>
            <p:nvPr/>
          </p:nvSpPr>
          <p:spPr>
            <a:xfrm>
              <a:off x="1787160" y="1605585"/>
              <a:ext cx="6162760"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defTabSz="1219170">
                <a:buClr>
                  <a:srgbClr val="85A8CE"/>
                </a:buClr>
              </a:pPr>
              <a:r>
                <a:rPr lang="vi-VN" sz="3600" b="0" kern="0" dirty="0">
                  <a:solidFill>
                    <a:srgbClr val="FFFFFF"/>
                  </a:solidFill>
                  <a:latin typeface="Cambria" panose="02040503050406030204" pitchFamily="18" charset="0"/>
                  <a:ea typeface="Cambria" panose="02040503050406030204" pitchFamily="18" charset="0"/>
                  <a:cs typeface="Calibri" panose="020F0502020204030204" pitchFamily="34" charset="0"/>
                </a:rPr>
                <a:t>Bài thơ viết về các bạn nhỏ ở đâu? Những cảnh vật nào giúp em biết điều đó?</a:t>
              </a:r>
              <a:endParaRPr lang="pt-BR" sz="3600" b="0" kern="0" dirty="0">
                <a:solidFill>
                  <a:srgbClr val="FFFFFF"/>
                </a:solidFill>
                <a:latin typeface="Cambria" panose="02040503050406030204" pitchFamily="18" charset="0"/>
                <a:ea typeface="Cambria" panose="02040503050406030204" pitchFamily="18" charset="0"/>
                <a:cs typeface="Calibri" panose="020F0502020204030204" pitchFamily="34" charset="0"/>
              </a:endParaRPr>
            </a:p>
          </p:txBody>
        </p:sp>
      </p:grpSp>
      <p:grpSp>
        <p:nvGrpSpPr>
          <p:cNvPr id="28" name="Nhóm 26">
            <a:extLst>
              <a:ext uri="{FF2B5EF4-FFF2-40B4-BE49-F238E27FC236}">
                <a16:creationId xmlns:a16="http://schemas.microsoft.com/office/drawing/2014/main" id="{F50AD275-955B-A173-C227-3527F4857EB3}"/>
              </a:ext>
            </a:extLst>
          </p:cNvPr>
          <p:cNvGrpSpPr/>
          <p:nvPr/>
        </p:nvGrpSpPr>
        <p:grpSpPr>
          <a:xfrm>
            <a:off x="979829" y="2692045"/>
            <a:ext cx="10495737" cy="1248584"/>
            <a:chOff x="4145308" y="2811382"/>
            <a:chExt cx="7354684" cy="1225009"/>
          </a:xfrm>
        </p:grpSpPr>
        <p:sp>
          <p:nvSpPr>
            <p:cNvPr id="29" name="Hình chữ nhật: Góc Tròn 27">
              <a:extLst>
                <a:ext uri="{FF2B5EF4-FFF2-40B4-BE49-F238E27FC236}">
                  <a16:creationId xmlns:a16="http://schemas.microsoft.com/office/drawing/2014/main" id="{F0CA4B12-997A-33F3-4519-664F2B2678DB}"/>
                </a:ext>
              </a:extLst>
            </p:cNvPr>
            <p:cNvSpPr/>
            <p:nvPr/>
          </p:nvSpPr>
          <p:spPr>
            <a:xfrm>
              <a:off x="4145308" y="2976302"/>
              <a:ext cx="7354684" cy="1060089"/>
            </a:xfrm>
            <a:custGeom>
              <a:avLst/>
              <a:gdLst>
                <a:gd name="connsiteX0" fmla="*/ 0 w 7354684"/>
                <a:gd name="connsiteY0" fmla="*/ 176685 h 1060089"/>
                <a:gd name="connsiteX1" fmla="*/ 176685 w 7354684"/>
                <a:gd name="connsiteY1" fmla="*/ 0 h 1060089"/>
                <a:gd name="connsiteX2" fmla="*/ 7177999 w 7354684"/>
                <a:gd name="connsiteY2" fmla="*/ 0 h 1060089"/>
                <a:gd name="connsiteX3" fmla="*/ 7354684 w 7354684"/>
                <a:gd name="connsiteY3" fmla="*/ 176685 h 1060089"/>
                <a:gd name="connsiteX4" fmla="*/ 7354684 w 7354684"/>
                <a:gd name="connsiteY4" fmla="*/ 883404 h 1060089"/>
                <a:gd name="connsiteX5" fmla="*/ 7177999 w 7354684"/>
                <a:gd name="connsiteY5" fmla="*/ 1060089 h 1060089"/>
                <a:gd name="connsiteX6" fmla="*/ 176685 w 7354684"/>
                <a:gd name="connsiteY6" fmla="*/ 1060089 h 1060089"/>
                <a:gd name="connsiteX7" fmla="*/ 0 w 7354684"/>
                <a:gd name="connsiteY7" fmla="*/ 883404 h 1060089"/>
                <a:gd name="connsiteX8" fmla="*/ 0 w 7354684"/>
                <a:gd name="connsiteY8" fmla="*/ 176685 h 10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1060089" fill="none" extrusionOk="0">
                  <a:moveTo>
                    <a:pt x="0" y="176685"/>
                  </a:moveTo>
                  <a:cubicBezTo>
                    <a:pt x="15558" y="67662"/>
                    <a:pt x="85914" y="13855"/>
                    <a:pt x="176685" y="0"/>
                  </a:cubicBezTo>
                  <a:cubicBezTo>
                    <a:pt x="1472334" y="-106144"/>
                    <a:pt x="6241445" y="-57456"/>
                    <a:pt x="7177999" y="0"/>
                  </a:cubicBezTo>
                  <a:cubicBezTo>
                    <a:pt x="7286458" y="5736"/>
                    <a:pt x="7365002" y="79153"/>
                    <a:pt x="7354684" y="176685"/>
                  </a:cubicBezTo>
                  <a:cubicBezTo>
                    <a:pt x="7346829" y="438346"/>
                    <a:pt x="7383305" y="563424"/>
                    <a:pt x="7354684" y="883404"/>
                  </a:cubicBezTo>
                  <a:cubicBezTo>
                    <a:pt x="7357452" y="984910"/>
                    <a:pt x="7278081" y="1052249"/>
                    <a:pt x="7177999" y="1060089"/>
                  </a:cubicBezTo>
                  <a:cubicBezTo>
                    <a:pt x="6144624" y="1031092"/>
                    <a:pt x="1502516" y="986725"/>
                    <a:pt x="176685" y="1060089"/>
                  </a:cubicBezTo>
                  <a:cubicBezTo>
                    <a:pt x="82328" y="1054737"/>
                    <a:pt x="289" y="979796"/>
                    <a:pt x="0" y="883404"/>
                  </a:cubicBezTo>
                  <a:cubicBezTo>
                    <a:pt x="8871" y="704056"/>
                    <a:pt x="-40857" y="323224"/>
                    <a:pt x="0" y="176685"/>
                  </a:cubicBezTo>
                  <a:close/>
                </a:path>
                <a:path w="7354684" h="1060089" stroke="0" extrusionOk="0">
                  <a:moveTo>
                    <a:pt x="0" y="176685"/>
                  </a:moveTo>
                  <a:cubicBezTo>
                    <a:pt x="11399" y="75234"/>
                    <a:pt x="72192" y="17314"/>
                    <a:pt x="176685" y="0"/>
                  </a:cubicBezTo>
                  <a:cubicBezTo>
                    <a:pt x="1672042" y="-6525"/>
                    <a:pt x="3830206" y="152743"/>
                    <a:pt x="7177999" y="0"/>
                  </a:cubicBezTo>
                  <a:cubicBezTo>
                    <a:pt x="7291879" y="8531"/>
                    <a:pt x="7347082" y="90126"/>
                    <a:pt x="7354684" y="176685"/>
                  </a:cubicBezTo>
                  <a:cubicBezTo>
                    <a:pt x="7409493" y="357434"/>
                    <a:pt x="7372236" y="778221"/>
                    <a:pt x="7354684" y="883404"/>
                  </a:cubicBezTo>
                  <a:cubicBezTo>
                    <a:pt x="7373039" y="979382"/>
                    <a:pt x="7269053" y="1067466"/>
                    <a:pt x="7177999" y="1060089"/>
                  </a:cubicBezTo>
                  <a:cubicBezTo>
                    <a:pt x="6260526" y="1173923"/>
                    <a:pt x="3337756" y="1059443"/>
                    <a:pt x="176685" y="1060089"/>
                  </a:cubicBezTo>
                  <a:cubicBezTo>
                    <a:pt x="80526" y="1063173"/>
                    <a:pt x="-2186" y="968744"/>
                    <a:pt x="0" y="883404"/>
                  </a:cubicBezTo>
                  <a:cubicBezTo>
                    <a:pt x="38194" y="689446"/>
                    <a:pt x="-50598" y="356117"/>
                    <a:pt x="0" y="176685"/>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0" name="Hộp Văn bản 28">
              <a:extLst>
                <a:ext uri="{FF2B5EF4-FFF2-40B4-BE49-F238E27FC236}">
                  <a16:creationId xmlns:a16="http://schemas.microsoft.com/office/drawing/2014/main" id="{0AC5C115-83D9-42BB-D2C6-6F75B90F997C}"/>
                </a:ext>
              </a:extLst>
            </p:cNvPr>
            <p:cNvSpPr txBox="1"/>
            <p:nvPr/>
          </p:nvSpPr>
          <p:spPr>
            <a:xfrm>
              <a:off x="4293038" y="3190347"/>
              <a:ext cx="6462099" cy="654196"/>
            </a:xfrm>
            <a:prstGeom prst="rect">
              <a:avLst/>
            </a:prstGeom>
            <a:noFill/>
          </p:spPr>
          <p:txBody>
            <a:bodyPr wrap="square" rtlCol="0">
              <a:spAutoFit/>
            </a:bodyPr>
            <a:lstStyle/>
            <a:p>
              <a:pPr algn="ctr" defTabSz="1219170">
                <a:buClr>
                  <a:srgbClr val="000000"/>
                </a:buClr>
              </a:pPr>
              <a:r>
                <a:rPr lang="vi-VN" sz="3733"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Bài thơ viết về các bạn nhỏ ở miền núi.</a:t>
              </a:r>
              <a:endParaRPr lang="en-US" sz="3733" b="1" kern="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31" name="Picture 26">
              <a:extLst>
                <a:ext uri="{FF2B5EF4-FFF2-40B4-BE49-F238E27FC236}">
                  <a16:creationId xmlns:a16="http://schemas.microsoft.com/office/drawing/2014/main" id="{119E9DA6-14F3-D805-3CC9-3482C6DD47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8318">
              <a:off x="10797167" y="2811382"/>
              <a:ext cx="670341" cy="1043332"/>
            </a:xfrm>
            <a:prstGeom prst="rect">
              <a:avLst/>
            </a:prstGeom>
            <a:effectLst>
              <a:outerShdw blurRad="76200" dist="12700" dir="2700000" sy="-23000" kx="-800400" algn="bl" rotWithShape="0">
                <a:prstClr val="black">
                  <a:alpha val="20000"/>
                </a:prstClr>
              </a:outerShdw>
            </a:effectLst>
          </p:spPr>
        </p:pic>
      </p:grpSp>
      <p:sp>
        <p:nvSpPr>
          <p:cNvPr id="2" name="Right Arrow 9">
            <a:hlinkClick r:id="rId7" action="ppaction://hlinksldjump"/>
            <a:extLst>
              <a:ext uri="{FF2B5EF4-FFF2-40B4-BE49-F238E27FC236}">
                <a16:creationId xmlns:a16="http://schemas.microsoft.com/office/drawing/2014/main" id="{E4D5BBC5-7609-A47E-15A9-A615C32C68B3}"/>
              </a:ext>
            </a:extLst>
          </p:cNvPr>
          <p:cNvSpPr/>
          <p:nvPr/>
        </p:nvSpPr>
        <p:spPr>
          <a:xfrm>
            <a:off x="175294" y="0"/>
            <a:ext cx="129516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8" name="Picture 7">
            <a:extLst>
              <a:ext uri="{FF2B5EF4-FFF2-40B4-BE49-F238E27FC236}">
                <a16:creationId xmlns:a16="http://schemas.microsoft.com/office/drawing/2014/main" id="{75690BDD-49C9-F9F5-7418-8569326F7001}"/>
              </a:ext>
            </a:extLst>
          </p:cNvPr>
          <p:cNvPicPr>
            <a:picLocks noChangeAspect="1"/>
          </p:cNvPicPr>
          <p:nvPr/>
        </p:nvPicPr>
        <p:blipFill>
          <a:blip r:embed="rId8"/>
          <a:stretch>
            <a:fillRect/>
          </a:stretch>
        </p:blipFill>
        <p:spPr>
          <a:xfrm>
            <a:off x="920191" y="2556948"/>
            <a:ext cx="10324458" cy="3852757"/>
          </a:xfrm>
          <a:prstGeom prst="rect">
            <a:avLst/>
          </a:prstGeom>
        </p:spPr>
      </p:pic>
    </p:spTree>
    <p:extLst>
      <p:ext uri="{BB962C8B-B14F-4D97-AF65-F5344CB8AC3E}">
        <p14:creationId xmlns:p14="http://schemas.microsoft.com/office/powerpoint/2010/main" val="107323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500" fill="hold"/>
                                        <p:tgtEl>
                                          <p:spTgt spid="28"/>
                                        </p:tgtEl>
                                        <p:attrNameLst>
                                          <p:attrName>ppt_x</p:attrName>
                                        </p:attrNameLst>
                                      </p:cBhvr>
                                      <p:tavLst>
                                        <p:tav tm="0">
                                          <p:val>
                                            <p:strVal val="1+#ppt_w/2"/>
                                          </p:val>
                                        </p:tav>
                                        <p:tav tm="100000">
                                          <p:val>
                                            <p:strVal val="#ppt_x"/>
                                          </p:val>
                                        </p:tav>
                                      </p:tavLst>
                                    </p:anim>
                                    <p:anim calcmode="lin" valueType="num">
                                      <p:cBhvr additive="base">
                                        <p:cTn id="1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Hình chữ nhật: Góc Tròn 10">
            <a:extLst>
              <a:ext uri="{FF2B5EF4-FFF2-40B4-BE49-F238E27FC236}">
                <a16:creationId xmlns:a16="http://schemas.microsoft.com/office/drawing/2014/main" id="{191FC0BD-C625-788E-8C67-B1687CFDC3EC}"/>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3" name="Google Shape;1768;p26">
            <a:extLst>
              <a:ext uri="{FF2B5EF4-FFF2-40B4-BE49-F238E27FC236}">
                <a16:creationId xmlns:a16="http://schemas.microsoft.com/office/drawing/2014/main" id="{F42510AB-F3FC-1BE0-EBDC-9C376E4BC74D}"/>
              </a:ext>
            </a:extLst>
          </p:cNvPr>
          <p:cNvSpPr txBox="1">
            <a:spLocks/>
          </p:cNvSpPr>
          <p:nvPr/>
        </p:nvSpPr>
        <p:spPr>
          <a:xfrm>
            <a:off x="1371650" y="-223306"/>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60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Cùng</a:t>
            </a:r>
            <a:r>
              <a:rPr lang="vi-VN" sz="60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60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tìm</a:t>
            </a:r>
            <a:r>
              <a:rPr lang="vi-VN" sz="60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60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hiểu</a:t>
            </a:r>
            <a:r>
              <a:rPr lang="vi-VN" sz="60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endParaRPr lang="pt-BR" sz="6000" kern="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011;p27">
            <a:extLst>
              <a:ext uri="{FF2B5EF4-FFF2-40B4-BE49-F238E27FC236}">
                <a16:creationId xmlns:a16="http://schemas.microsoft.com/office/drawing/2014/main" id="{CB37D1A0-DA26-B808-2089-53CC6FF14A50}"/>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6" name="Google Shape;2332;p29">
            <a:extLst>
              <a:ext uri="{FF2B5EF4-FFF2-40B4-BE49-F238E27FC236}">
                <a16:creationId xmlns:a16="http://schemas.microsoft.com/office/drawing/2014/main" id="{7E971951-E815-B9E4-3AE2-1F7A8B2BC6E9}"/>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8" name="Nhóm 27">
            <a:extLst>
              <a:ext uri="{FF2B5EF4-FFF2-40B4-BE49-F238E27FC236}">
                <a16:creationId xmlns:a16="http://schemas.microsoft.com/office/drawing/2014/main" id="{C3EA5EB3-849D-AC53-0598-DC64FF0D1FBC}"/>
              </a:ext>
            </a:extLst>
          </p:cNvPr>
          <p:cNvGrpSpPr/>
          <p:nvPr/>
        </p:nvGrpSpPr>
        <p:grpSpPr>
          <a:xfrm>
            <a:off x="565009" y="990600"/>
            <a:ext cx="10815003" cy="1915885"/>
            <a:chOff x="784602" y="2806076"/>
            <a:chExt cx="8111252" cy="2199631"/>
          </a:xfrm>
        </p:grpSpPr>
        <p:grpSp>
          <p:nvGrpSpPr>
            <p:cNvPr id="2063" name="Nhóm 50">
              <a:extLst>
                <a:ext uri="{FF2B5EF4-FFF2-40B4-BE49-F238E27FC236}">
                  <a16:creationId xmlns:a16="http://schemas.microsoft.com/office/drawing/2014/main" id="{D4A6AE5C-1F2B-F3BD-F4BC-CF0F3B75D16C}"/>
                </a:ext>
              </a:extLst>
            </p:cNvPr>
            <p:cNvGrpSpPr/>
            <p:nvPr/>
          </p:nvGrpSpPr>
          <p:grpSpPr>
            <a:xfrm flipH="1">
              <a:off x="784602" y="2806076"/>
              <a:ext cx="8111252" cy="2199631"/>
              <a:chOff x="320221" y="925161"/>
              <a:chExt cx="7404917" cy="2199631"/>
            </a:xfrm>
          </p:grpSpPr>
          <p:sp>
            <p:nvSpPr>
              <p:cNvPr id="2065" name="Hình chữ nhật: Góc Tròn 52">
                <a:extLst>
                  <a:ext uri="{FF2B5EF4-FFF2-40B4-BE49-F238E27FC236}">
                    <a16:creationId xmlns:a16="http://schemas.microsoft.com/office/drawing/2014/main" id="{224854BB-2D3A-9948-A1D4-3CDD165D9AED}"/>
                  </a:ext>
                </a:extLst>
              </p:cNvPr>
              <p:cNvSpPr/>
              <p:nvPr/>
            </p:nvSpPr>
            <p:spPr>
              <a:xfrm>
                <a:off x="320221" y="1447274"/>
                <a:ext cx="7111050" cy="1677518"/>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2066" name="Hình chữ nhật: Góc Tròn 53">
                <a:extLst>
                  <a:ext uri="{FF2B5EF4-FFF2-40B4-BE49-F238E27FC236}">
                    <a16:creationId xmlns:a16="http://schemas.microsoft.com/office/drawing/2014/main" id="{357188BE-00B6-AE25-9074-F90FB4FCB94F}"/>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pic>
            <p:nvPicPr>
              <p:cNvPr id="2067" name="Hình ảnh 54" descr="Ảnh có chứa văn bản, đồ họa véc-tơ&#10;&#10;Mô tả được tạo tự động">
                <a:extLst>
                  <a:ext uri="{FF2B5EF4-FFF2-40B4-BE49-F238E27FC236}">
                    <a16:creationId xmlns:a16="http://schemas.microsoft.com/office/drawing/2014/main" id="{0B4E58D3-D485-FD67-B35D-9F54DF10F097}"/>
                  </a:ext>
                </a:extLst>
              </p:cNvPr>
              <p:cNvPicPr>
                <a:picLocks noChangeAspect="1"/>
              </p:cNvPicPr>
              <p:nvPr/>
            </p:nvPicPr>
            <p:blipFill rotWithShape="1">
              <a:blip r:embed="rId4"/>
              <a:srcRect l="41319" t="4844" r="40995" b="54324"/>
              <a:stretch/>
            </p:blipFill>
            <p:spPr>
              <a:xfrm flipH="1">
                <a:off x="7062479" y="925161"/>
                <a:ext cx="662659" cy="1081753"/>
              </a:xfrm>
              <a:prstGeom prst="rect">
                <a:avLst/>
              </a:prstGeom>
            </p:spPr>
          </p:pic>
        </p:grpSp>
        <p:sp>
          <p:nvSpPr>
            <p:cNvPr id="2064" name="Google Shape;1768;p26">
              <a:extLst>
                <a:ext uri="{FF2B5EF4-FFF2-40B4-BE49-F238E27FC236}">
                  <a16:creationId xmlns:a16="http://schemas.microsoft.com/office/drawing/2014/main" id="{AA1E9A62-1A95-61EF-B642-E2B7BBF0765A}"/>
                </a:ext>
              </a:extLst>
            </p:cNvPr>
            <p:cNvSpPr txBox="1">
              <a:spLocks/>
            </p:cNvSpPr>
            <p:nvPr/>
          </p:nvSpPr>
          <p:spPr>
            <a:xfrm>
              <a:off x="1508401" y="3456552"/>
              <a:ext cx="7171712"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lnSpc>
                  <a:spcPct val="100000"/>
                </a:lnSpc>
                <a:buClr>
                  <a:srgbClr val="85A8CE"/>
                </a:buClr>
              </a:pPr>
              <a:r>
                <a:rPr lang="vi-VN" sz="3333" kern="0" dirty="0">
                  <a:solidFill>
                    <a:srgbClr val="000000">
                      <a:lumMod val="95000"/>
                      <a:lumOff val="5000"/>
                    </a:srgbClr>
                  </a:solidFill>
                  <a:latin typeface="Cambria" panose="02040503050406030204" pitchFamily="18" charset="0"/>
                  <a:ea typeface="Cambria" panose="02040503050406030204" pitchFamily="18" charset="0"/>
                  <a:cs typeface="Calibri" panose="020F0502020204030204" pitchFamily="34" charset="0"/>
                </a:rPr>
                <a:t>Những chi tiết nào cho thấy việc đi học của các bạn nhỏ ở vùng cao rất vất vả?</a:t>
              </a:r>
              <a:endParaRPr lang="pt-BR" sz="3333" kern="0" dirty="0">
                <a:solidFill>
                  <a:srgbClr val="000000">
                    <a:lumMod val="95000"/>
                    <a:lumOff val="5000"/>
                  </a:srgbClr>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2078" name="Google Shape;1768;p26">
            <a:extLst>
              <a:ext uri="{FF2B5EF4-FFF2-40B4-BE49-F238E27FC236}">
                <a16:creationId xmlns:a16="http://schemas.microsoft.com/office/drawing/2014/main" id="{BBEA16FA-6026-269E-29CD-0C52EA7FD75B}"/>
              </a:ext>
            </a:extLst>
          </p:cNvPr>
          <p:cNvSpPr txBox="1">
            <a:spLocks/>
          </p:cNvSpPr>
          <p:nvPr/>
        </p:nvSpPr>
        <p:spPr>
          <a:xfrm>
            <a:off x="1007583" y="3199328"/>
            <a:ext cx="5101664" cy="184319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Em đi tìm cái chữ</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Vượt suối lại băng rừng</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Đường xa chân có mỏi</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Chữ vẫn gùi trên lưng.</a:t>
            </a:r>
            <a:endParaRPr lang="pt-BR" sz="3600" b="0" kern="0" dirty="0">
              <a:solidFill>
                <a:srgbClr val="000000"/>
              </a:solidFill>
              <a:latin typeface="Calibri" panose="020F0502020204030204" pitchFamily="34" charset="0"/>
              <a:ea typeface="Cambria" panose="02040503050406030204" pitchFamily="18" charset="0"/>
              <a:cs typeface="Calibri" panose="020F0502020204030204" pitchFamily="34" charset="0"/>
            </a:endParaRPr>
          </a:p>
        </p:txBody>
      </p:sp>
      <p:sp>
        <p:nvSpPr>
          <p:cNvPr id="2083" name="Google Shape;1768;p26">
            <a:extLst>
              <a:ext uri="{FF2B5EF4-FFF2-40B4-BE49-F238E27FC236}">
                <a16:creationId xmlns:a16="http://schemas.microsoft.com/office/drawing/2014/main" id="{8D9B4499-D7CD-79D0-CC71-1861DEC32935}"/>
              </a:ext>
            </a:extLst>
          </p:cNvPr>
          <p:cNvSpPr txBox="1">
            <a:spLocks/>
          </p:cNvSpPr>
          <p:nvPr/>
        </p:nvSpPr>
        <p:spPr>
          <a:xfrm>
            <a:off x="6591954" y="3177557"/>
            <a:ext cx="5101664" cy="184319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Càng đi chân càng vững</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Lớp học ngang lưng đồi</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Mắt em như sao sáng</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Gặt chữ trên đỉnh trời!</a:t>
            </a:r>
          </a:p>
        </p:txBody>
      </p:sp>
      <p:sp>
        <p:nvSpPr>
          <p:cNvPr id="2084" name="Rectangle: Rounded Corners 2083">
            <a:extLst>
              <a:ext uri="{FF2B5EF4-FFF2-40B4-BE49-F238E27FC236}">
                <a16:creationId xmlns:a16="http://schemas.microsoft.com/office/drawing/2014/main" id="{143701EF-5073-8074-F59E-45144EF5AB0D}"/>
              </a:ext>
            </a:extLst>
          </p:cNvPr>
          <p:cNvSpPr/>
          <p:nvPr/>
        </p:nvSpPr>
        <p:spPr>
          <a:xfrm>
            <a:off x="1001486" y="3679372"/>
            <a:ext cx="2035628" cy="402771"/>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5" name="Rectangle: Rounded Corners 2084">
            <a:extLst>
              <a:ext uri="{FF2B5EF4-FFF2-40B4-BE49-F238E27FC236}">
                <a16:creationId xmlns:a16="http://schemas.microsoft.com/office/drawing/2014/main" id="{199C4D48-DC93-7E1C-D69F-687D205D9FC3}"/>
              </a:ext>
            </a:extLst>
          </p:cNvPr>
          <p:cNvSpPr/>
          <p:nvPr/>
        </p:nvSpPr>
        <p:spPr>
          <a:xfrm>
            <a:off x="3559629" y="3592286"/>
            <a:ext cx="2035628" cy="489857"/>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6" name="Rectangle: Rounded Corners 2085">
            <a:extLst>
              <a:ext uri="{FF2B5EF4-FFF2-40B4-BE49-F238E27FC236}">
                <a16:creationId xmlns:a16="http://schemas.microsoft.com/office/drawing/2014/main" id="{0ED14EF4-C45F-735A-BF80-330D5A424792}"/>
              </a:ext>
            </a:extLst>
          </p:cNvPr>
          <p:cNvSpPr/>
          <p:nvPr/>
        </p:nvSpPr>
        <p:spPr>
          <a:xfrm>
            <a:off x="1066800" y="4114800"/>
            <a:ext cx="1926771" cy="3810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7" name="Rectangle: Rounded Corners 2086">
            <a:extLst>
              <a:ext uri="{FF2B5EF4-FFF2-40B4-BE49-F238E27FC236}">
                <a16:creationId xmlns:a16="http://schemas.microsoft.com/office/drawing/2014/main" id="{E073430E-C5FF-DA9F-87E9-5DFF2C323333}"/>
              </a:ext>
            </a:extLst>
          </p:cNvPr>
          <p:cNvSpPr/>
          <p:nvPr/>
        </p:nvSpPr>
        <p:spPr>
          <a:xfrm>
            <a:off x="6585858" y="3635828"/>
            <a:ext cx="4571999" cy="402771"/>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8" name="Rectangle: Rounded Corners 2087">
            <a:extLst>
              <a:ext uri="{FF2B5EF4-FFF2-40B4-BE49-F238E27FC236}">
                <a16:creationId xmlns:a16="http://schemas.microsoft.com/office/drawing/2014/main" id="{72AC1501-6647-413F-FB06-1A7FDB1FC8C1}"/>
              </a:ext>
            </a:extLst>
          </p:cNvPr>
          <p:cNvSpPr/>
          <p:nvPr/>
        </p:nvSpPr>
        <p:spPr>
          <a:xfrm>
            <a:off x="6564087" y="4474028"/>
            <a:ext cx="4571999" cy="402771"/>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089" name="Nhóm 26">
            <a:extLst>
              <a:ext uri="{FF2B5EF4-FFF2-40B4-BE49-F238E27FC236}">
                <a16:creationId xmlns:a16="http://schemas.microsoft.com/office/drawing/2014/main" id="{DB545DB2-055B-B071-2AEF-FE851C8A01D2}"/>
              </a:ext>
            </a:extLst>
          </p:cNvPr>
          <p:cNvGrpSpPr/>
          <p:nvPr/>
        </p:nvGrpSpPr>
        <p:grpSpPr>
          <a:xfrm>
            <a:off x="1447915" y="4803874"/>
            <a:ext cx="10495737" cy="1893739"/>
            <a:chOff x="4145308" y="2811382"/>
            <a:chExt cx="7354684" cy="1226887"/>
          </a:xfrm>
        </p:grpSpPr>
        <p:sp>
          <p:nvSpPr>
            <p:cNvPr id="2090" name="Hình chữ nhật: Góc Tròn 27">
              <a:extLst>
                <a:ext uri="{FF2B5EF4-FFF2-40B4-BE49-F238E27FC236}">
                  <a16:creationId xmlns:a16="http://schemas.microsoft.com/office/drawing/2014/main" id="{DD38A17B-AF9E-50DB-86E1-5C22A2F35481}"/>
                </a:ext>
              </a:extLst>
            </p:cNvPr>
            <p:cNvSpPr/>
            <p:nvPr/>
          </p:nvSpPr>
          <p:spPr>
            <a:xfrm>
              <a:off x="4145308" y="2976302"/>
              <a:ext cx="7354684" cy="1060089"/>
            </a:xfrm>
            <a:custGeom>
              <a:avLst/>
              <a:gdLst>
                <a:gd name="connsiteX0" fmla="*/ 0 w 7354684"/>
                <a:gd name="connsiteY0" fmla="*/ 176685 h 1060089"/>
                <a:gd name="connsiteX1" fmla="*/ 176685 w 7354684"/>
                <a:gd name="connsiteY1" fmla="*/ 0 h 1060089"/>
                <a:gd name="connsiteX2" fmla="*/ 7177999 w 7354684"/>
                <a:gd name="connsiteY2" fmla="*/ 0 h 1060089"/>
                <a:gd name="connsiteX3" fmla="*/ 7354684 w 7354684"/>
                <a:gd name="connsiteY3" fmla="*/ 176685 h 1060089"/>
                <a:gd name="connsiteX4" fmla="*/ 7354684 w 7354684"/>
                <a:gd name="connsiteY4" fmla="*/ 883404 h 1060089"/>
                <a:gd name="connsiteX5" fmla="*/ 7177999 w 7354684"/>
                <a:gd name="connsiteY5" fmla="*/ 1060089 h 1060089"/>
                <a:gd name="connsiteX6" fmla="*/ 176685 w 7354684"/>
                <a:gd name="connsiteY6" fmla="*/ 1060089 h 1060089"/>
                <a:gd name="connsiteX7" fmla="*/ 0 w 7354684"/>
                <a:gd name="connsiteY7" fmla="*/ 883404 h 1060089"/>
                <a:gd name="connsiteX8" fmla="*/ 0 w 7354684"/>
                <a:gd name="connsiteY8" fmla="*/ 176685 h 10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1060089" fill="none" extrusionOk="0">
                  <a:moveTo>
                    <a:pt x="0" y="176685"/>
                  </a:moveTo>
                  <a:cubicBezTo>
                    <a:pt x="15558" y="67662"/>
                    <a:pt x="85914" y="13855"/>
                    <a:pt x="176685" y="0"/>
                  </a:cubicBezTo>
                  <a:cubicBezTo>
                    <a:pt x="1472334" y="-106144"/>
                    <a:pt x="6241445" y="-57456"/>
                    <a:pt x="7177999" y="0"/>
                  </a:cubicBezTo>
                  <a:cubicBezTo>
                    <a:pt x="7286458" y="5736"/>
                    <a:pt x="7365002" y="79153"/>
                    <a:pt x="7354684" y="176685"/>
                  </a:cubicBezTo>
                  <a:cubicBezTo>
                    <a:pt x="7346829" y="438346"/>
                    <a:pt x="7383305" y="563424"/>
                    <a:pt x="7354684" y="883404"/>
                  </a:cubicBezTo>
                  <a:cubicBezTo>
                    <a:pt x="7357452" y="984910"/>
                    <a:pt x="7278081" y="1052249"/>
                    <a:pt x="7177999" y="1060089"/>
                  </a:cubicBezTo>
                  <a:cubicBezTo>
                    <a:pt x="6144624" y="1031092"/>
                    <a:pt x="1502516" y="986725"/>
                    <a:pt x="176685" y="1060089"/>
                  </a:cubicBezTo>
                  <a:cubicBezTo>
                    <a:pt x="82328" y="1054737"/>
                    <a:pt x="289" y="979796"/>
                    <a:pt x="0" y="883404"/>
                  </a:cubicBezTo>
                  <a:cubicBezTo>
                    <a:pt x="8871" y="704056"/>
                    <a:pt x="-40857" y="323224"/>
                    <a:pt x="0" y="176685"/>
                  </a:cubicBezTo>
                  <a:close/>
                </a:path>
                <a:path w="7354684" h="1060089" stroke="0" extrusionOk="0">
                  <a:moveTo>
                    <a:pt x="0" y="176685"/>
                  </a:moveTo>
                  <a:cubicBezTo>
                    <a:pt x="11399" y="75234"/>
                    <a:pt x="72192" y="17314"/>
                    <a:pt x="176685" y="0"/>
                  </a:cubicBezTo>
                  <a:cubicBezTo>
                    <a:pt x="1672042" y="-6525"/>
                    <a:pt x="3830206" y="152743"/>
                    <a:pt x="7177999" y="0"/>
                  </a:cubicBezTo>
                  <a:cubicBezTo>
                    <a:pt x="7291879" y="8531"/>
                    <a:pt x="7347082" y="90126"/>
                    <a:pt x="7354684" y="176685"/>
                  </a:cubicBezTo>
                  <a:cubicBezTo>
                    <a:pt x="7409493" y="357434"/>
                    <a:pt x="7372236" y="778221"/>
                    <a:pt x="7354684" y="883404"/>
                  </a:cubicBezTo>
                  <a:cubicBezTo>
                    <a:pt x="7373039" y="979382"/>
                    <a:pt x="7269053" y="1067466"/>
                    <a:pt x="7177999" y="1060089"/>
                  </a:cubicBezTo>
                  <a:cubicBezTo>
                    <a:pt x="6260526" y="1173923"/>
                    <a:pt x="3337756" y="1059443"/>
                    <a:pt x="176685" y="1060089"/>
                  </a:cubicBezTo>
                  <a:cubicBezTo>
                    <a:pt x="80526" y="1063173"/>
                    <a:pt x="-2186" y="968744"/>
                    <a:pt x="0" y="883404"/>
                  </a:cubicBezTo>
                  <a:cubicBezTo>
                    <a:pt x="38194" y="689446"/>
                    <a:pt x="-50598" y="356117"/>
                    <a:pt x="0" y="176685"/>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sp>
          <p:nvSpPr>
            <p:cNvPr id="2091" name="Hộp Văn bản 28">
              <a:extLst>
                <a:ext uri="{FF2B5EF4-FFF2-40B4-BE49-F238E27FC236}">
                  <a16:creationId xmlns:a16="http://schemas.microsoft.com/office/drawing/2014/main" id="{E278F048-11A6-4A89-CCA3-F87387EC2532}"/>
                </a:ext>
              </a:extLst>
            </p:cNvPr>
            <p:cNvSpPr txBox="1"/>
            <p:nvPr/>
          </p:nvSpPr>
          <p:spPr>
            <a:xfrm>
              <a:off x="4285410" y="3140979"/>
              <a:ext cx="6462099" cy="897290"/>
            </a:xfrm>
            <a:prstGeom prst="rect">
              <a:avLst/>
            </a:prstGeom>
            <a:noFill/>
          </p:spPr>
          <p:txBody>
            <a:bodyPr wrap="square" rtlCol="0">
              <a:spAutoFit/>
            </a:bodyPr>
            <a:lstStyle/>
            <a:p>
              <a:pPr marL="0" marR="0" algn="just">
                <a:spcBef>
                  <a:spcPts val="0"/>
                </a:spcBef>
                <a:spcAft>
                  <a:spcPts val="0"/>
                </a:spcAft>
              </a:pPr>
              <a:r>
                <a:rPr lang="en-US" sz="2800" b="1" dirty="0" err="1">
                  <a:effectLst/>
                  <a:latin typeface="Cambria" panose="02040503050406030204" pitchFamily="18" charset="0"/>
                  <a:ea typeface="Cambria" panose="02040503050406030204" pitchFamily="18" charset="0"/>
                  <a:cs typeface="Calibri" panose="020F0502020204030204" pitchFamily="34" charset="0"/>
                </a:rPr>
                <a:t>Những</a:t>
              </a:r>
              <a:r>
                <a:rPr lang="en-US" sz="2800" b="1" dirty="0">
                  <a:effectLst/>
                  <a:latin typeface="Cambria" panose="02040503050406030204" pitchFamily="18" charset="0"/>
                  <a:ea typeface="Cambria" panose="02040503050406030204" pitchFamily="18" charset="0"/>
                  <a:cs typeface="Calibri" panose="020F0502020204030204" pitchFamily="34" charset="0"/>
                </a:rPr>
                <a:t> chi </a:t>
              </a:r>
              <a:r>
                <a:rPr lang="en-US" sz="2800" b="1" dirty="0" err="1">
                  <a:effectLst/>
                  <a:latin typeface="Cambria" panose="02040503050406030204" pitchFamily="18" charset="0"/>
                  <a:ea typeface="Cambria" panose="02040503050406030204" pitchFamily="18" charset="0"/>
                  <a:cs typeface="Calibri" panose="020F0502020204030204" pitchFamily="34" charset="0"/>
                </a:rPr>
                <a:t>tiết</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cho</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thấy</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việc</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đi</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học</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của</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các</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bạn</a:t>
              </a:r>
              <a:r>
                <a:rPr lang="en-US" sz="2800" b="1" dirty="0">
                  <a:effectLst/>
                  <a:latin typeface="Cambria" panose="02040503050406030204" pitchFamily="18" charset="0"/>
                  <a:ea typeface="Cambria" panose="02040503050406030204" pitchFamily="18" charset="0"/>
                  <a:cs typeface="Calibri" panose="020F0502020204030204" pitchFamily="34" charset="0"/>
                </a:rPr>
                <a:t> nhỏ </a:t>
              </a:r>
              <a:r>
                <a:rPr lang="en-US" sz="2800" b="1" dirty="0" err="1">
                  <a:effectLst/>
                  <a:latin typeface="Cambria" panose="02040503050406030204" pitchFamily="18" charset="0"/>
                  <a:ea typeface="Cambria" panose="02040503050406030204" pitchFamily="18" charset="0"/>
                  <a:cs typeface="Calibri" panose="020F0502020204030204" pitchFamily="34" charset="0"/>
                </a:rPr>
                <a:t>vùng</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cao</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vất</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vả</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là</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vượt</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suối</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băng</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rừng</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đường</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xa,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lớp</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học</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ngang</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lưng</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đồi</a:t>
              </a:r>
              <a:r>
                <a:rPr lang="en-US" sz="2800" b="1" i="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latin typeface="Cambria" panose="02040503050406030204" pitchFamily="18" charset="0"/>
                  <a:ea typeface="Cambria" panose="02040503050406030204" pitchFamily="18" charset="0"/>
                  <a:cs typeface="Calibri" panose="020F0502020204030204" pitchFamily="34" charset="0"/>
                </a:rPr>
                <a:t>gặt</a:t>
              </a:r>
              <a:r>
                <a:rPr lang="en-US" sz="2800" b="1" i="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chữ</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trên</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đỉnh</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trời</a:t>
              </a:r>
              <a:r>
                <a:rPr lang="en-US" sz="28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p:txBody>
        </p:sp>
        <p:pic>
          <p:nvPicPr>
            <p:cNvPr id="2092" name="Picture 26">
              <a:extLst>
                <a:ext uri="{FF2B5EF4-FFF2-40B4-BE49-F238E27FC236}">
                  <a16:creationId xmlns:a16="http://schemas.microsoft.com/office/drawing/2014/main" id="{4A613FD7-562B-3662-BE60-EAF15358F3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8318">
              <a:off x="10797167" y="2811382"/>
              <a:ext cx="670341" cy="1043332"/>
            </a:xfrm>
            <a:prstGeom prst="rect">
              <a:avLst/>
            </a:prstGeom>
            <a:effectLst>
              <a:outerShdw blurRad="76200" dist="12700" dir="2700000" sy="-23000" kx="-800400" algn="bl" rotWithShape="0">
                <a:prstClr val="black">
                  <a:alpha val="20000"/>
                </a:prstClr>
              </a:outerShdw>
            </a:effectLst>
          </p:spPr>
        </p:pic>
      </p:grpSp>
      <p:sp>
        <p:nvSpPr>
          <p:cNvPr id="7" name="Right Arrow 9">
            <a:hlinkClick r:id="rId7" action="ppaction://hlinksldjump"/>
            <a:extLst>
              <a:ext uri="{FF2B5EF4-FFF2-40B4-BE49-F238E27FC236}">
                <a16:creationId xmlns:a16="http://schemas.microsoft.com/office/drawing/2014/main" id="{8C58EAD2-A235-8B2F-1B02-AFB8F0388BD8}"/>
              </a:ext>
            </a:extLst>
          </p:cNvPr>
          <p:cNvSpPr/>
          <p:nvPr/>
        </p:nvSpPr>
        <p:spPr>
          <a:xfrm>
            <a:off x="95066" y="5457626"/>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52913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83"/>
                                        </p:tgtEl>
                                        <p:attrNameLst>
                                          <p:attrName>style.visibility</p:attrName>
                                        </p:attrNameLst>
                                      </p:cBhvr>
                                      <p:to>
                                        <p:strVal val="visible"/>
                                      </p:to>
                                    </p:set>
                                    <p:animEffect transition="in" filter="fade">
                                      <p:cBhvr>
                                        <p:cTn id="7" dur="500"/>
                                        <p:tgtEl>
                                          <p:spTgt spid="20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78"/>
                                        </p:tgtEl>
                                        <p:attrNameLst>
                                          <p:attrName>style.visibility</p:attrName>
                                        </p:attrNameLst>
                                      </p:cBhvr>
                                      <p:to>
                                        <p:strVal val="visible"/>
                                      </p:to>
                                    </p:set>
                                    <p:animEffect transition="in" filter="fade">
                                      <p:cBhvr>
                                        <p:cTn id="10" dur="500"/>
                                        <p:tgtEl>
                                          <p:spTgt spid="207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84"/>
                                        </p:tgtEl>
                                        <p:attrNameLst>
                                          <p:attrName>style.visibility</p:attrName>
                                        </p:attrNameLst>
                                      </p:cBhvr>
                                      <p:to>
                                        <p:strVal val="visible"/>
                                      </p:to>
                                    </p:set>
                                    <p:animEffect transition="in" filter="wipe(down)">
                                      <p:cBhvr>
                                        <p:cTn id="15" dur="500"/>
                                        <p:tgtEl>
                                          <p:spTgt spid="208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85"/>
                                        </p:tgtEl>
                                        <p:attrNameLst>
                                          <p:attrName>style.visibility</p:attrName>
                                        </p:attrNameLst>
                                      </p:cBhvr>
                                      <p:to>
                                        <p:strVal val="visible"/>
                                      </p:to>
                                    </p:set>
                                    <p:animEffect transition="in" filter="wipe(down)">
                                      <p:cBhvr>
                                        <p:cTn id="20" dur="500"/>
                                        <p:tgtEl>
                                          <p:spTgt spid="208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86"/>
                                        </p:tgtEl>
                                        <p:attrNameLst>
                                          <p:attrName>style.visibility</p:attrName>
                                        </p:attrNameLst>
                                      </p:cBhvr>
                                      <p:to>
                                        <p:strVal val="visible"/>
                                      </p:to>
                                    </p:set>
                                    <p:animEffect transition="in" filter="wipe(down)">
                                      <p:cBhvr>
                                        <p:cTn id="25" dur="500"/>
                                        <p:tgtEl>
                                          <p:spTgt spid="208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087"/>
                                        </p:tgtEl>
                                        <p:attrNameLst>
                                          <p:attrName>style.visibility</p:attrName>
                                        </p:attrNameLst>
                                      </p:cBhvr>
                                      <p:to>
                                        <p:strVal val="visible"/>
                                      </p:to>
                                    </p:set>
                                    <p:animEffect transition="in" filter="wipe(down)">
                                      <p:cBhvr>
                                        <p:cTn id="30" dur="500"/>
                                        <p:tgtEl>
                                          <p:spTgt spid="208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088"/>
                                        </p:tgtEl>
                                        <p:attrNameLst>
                                          <p:attrName>style.visibility</p:attrName>
                                        </p:attrNameLst>
                                      </p:cBhvr>
                                      <p:to>
                                        <p:strVal val="visible"/>
                                      </p:to>
                                    </p:set>
                                    <p:animEffect transition="in" filter="wipe(down)">
                                      <p:cBhvr>
                                        <p:cTn id="35" dur="500"/>
                                        <p:tgtEl>
                                          <p:spTgt spid="208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6" fill="hold" nodeType="clickEffect">
                                  <p:stCondLst>
                                    <p:cond delay="0"/>
                                  </p:stCondLst>
                                  <p:childTnLst>
                                    <p:set>
                                      <p:cBhvr>
                                        <p:cTn id="39" dur="1" fill="hold">
                                          <p:stCondLst>
                                            <p:cond delay="0"/>
                                          </p:stCondLst>
                                        </p:cTn>
                                        <p:tgtEl>
                                          <p:spTgt spid="2089"/>
                                        </p:tgtEl>
                                        <p:attrNameLst>
                                          <p:attrName>style.visibility</p:attrName>
                                        </p:attrNameLst>
                                      </p:cBhvr>
                                      <p:to>
                                        <p:strVal val="visible"/>
                                      </p:to>
                                    </p:set>
                                    <p:anim calcmode="lin" valueType="num">
                                      <p:cBhvr additive="base">
                                        <p:cTn id="40" dur="500" fill="hold"/>
                                        <p:tgtEl>
                                          <p:spTgt spid="2089"/>
                                        </p:tgtEl>
                                        <p:attrNameLst>
                                          <p:attrName>ppt_x</p:attrName>
                                        </p:attrNameLst>
                                      </p:cBhvr>
                                      <p:tavLst>
                                        <p:tav tm="0">
                                          <p:val>
                                            <p:strVal val="1+#ppt_w/2"/>
                                          </p:val>
                                        </p:tav>
                                        <p:tav tm="100000">
                                          <p:val>
                                            <p:strVal val="#ppt_x"/>
                                          </p:val>
                                        </p:tav>
                                      </p:tavLst>
                                    </p:anim>
                                    <p:anim calcmode="lin" valueType="num">
                                      <p:cBhvr additive="base">
                                        <p:cTn id="41" dur="500" fill="hold"/>
                                        <p:tgtEl>
                                          <p:spTgt spid="20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 grpId="0"/>
      <p:bldP spid="2083" grpId="0"/>
      <p:bldP spid="2084" grpId="0" animBg="1"/>
      <p:bldP spid="2085" grpId="0" animBg="1"/>
      <p:bldP spid="2086" grpId="0" animBg="1"/>
      <p:bldP spid="2087" grpId="0" animBg="1"/>
      <p:bldP spid="208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a:solidFill>
            <a:srgbClr val="FFFFFF">
              <a:alpha val="61961"/>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descr="A group of children walking on a dirt road&#10;&#10;Description automatically generated">
            <a:extLst>
              <a:ext uri="{FF2B5EF4-FFF2-40B4-BE49-F238E27FC236}">
                <a16:creationId xmlns:a16="http://schemas.microsoft.com/office/drawing/2014/main" id="{23D9C645-21A5-1AEE-A855-2ED64C844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8249" y="642937"/>
            <a:ext cx="6829425" cy="5691188"/>
          </a:xfrm>
          <a:prstGeom prst="rect">
            <a:avLst/>
          </a:prstGeom>
        </p:spPr>
      </p:pic>
      <p:sp>
        <p:nvSpPr>
          <p:cNvPr id="7" name="Rectangle: Rounded Corners 6">
            <a:extLst>
              <a:ext uri="{FF2B5EF4-FFF2-40B4-BE49-F238E27FC236}">
                <a16:creationId xmlns:a16="http://schemas.microsoft.com/office/drawing/2014/main" id="{DED1258E-CF05-73C9-294A-3C0535F93A74}"/>
              </a:ext>
            </a:extLst>
          </p:cNvPr>
          <p:cNvSpPr/>
          <p:nvPr/>
        </p:nvSpPr>
        <p:spPr>
          <a:xfrm>
            <a:off x="297447" y="235377"/>
            <a:ext cx="5493753" cy="888573"/>
          </a:xfrm>
          <a:custGeom>
            <a:avLst/>
            <a:gdLst>
              <a:gd name="connsiteX0" fmla="*/ 0 w 5493753"/>
              <a:gd name="connsiteY0" fmla="*/ 444287 h 888573"/>
              <a:gd name="connsiteX1" fmla="*/ 444287 w 5493753"/>
              <a:gd name="connsiteY1" fmla="*/ 0 h 888573"/>
              <a:gd name="connsiteX2" fmla="*/ 1194273 w 5493753"/>
              <a:gd name="connsiteY2" fmla="*/ 0 h 888573"/>
              <a:gd name="connsiteX3" fmla="*/ 1806105 w 5493753"/>
              <a:gd name="connsiteY3" fmla="*/ 0 h 888573"/>
              <a:gd name="connsiteX4" fmla="*/ 2417936 w 5493753"/>
              <a:gd name="connsiteY4" fmla="*/ 0 h 888573"/>
              <a:gd name="connsiteX5" fmla="*/ 3075818 w 5493753"/>
              <a:gd name="connsiteY5" fmla="*/ 0 h 888573"/>
              <a:gd name="connsiteX6" fmla="*/ 3641598 w 5493753"/>
              <a:gd name="connsiteY6" fmla="*/ 0 h 888573"/>
              <a:gd name="connsiteX7" fmla="*/ 4207377 w 5493753"/>
              <a:gd name="connsiteY7" fmla="*/ 0 h 888573"/>
              <a:gd name="connsiteX8" fmla="*/ 5049467 w 5493753"/>
              <a:gd name="connsiteY8" fmla="*/ 0 h 888573"/>
              <a:gd name="connsiteX9" fmla="*/ 5493754 w 5493753"/>
              <a:gd name="connsiteY9" fmla="*/ 444287 h 888573"/>
              <a:gd name="connsiteX10" fmla="*/ 5493753 w 5493753"/>
              <a:gd name="connsiteY10" fmla="*/ 444287 h 888573"/>
              <a:gd name="connsiteX11" fmla="*/ 5049466 w 5493753"/>
              <a:gd name="connsiteY11" fmla="*/ 888574 h 888573"/>
              <a:gd name="connsiteX12" fmla="*/ 4437635 w 5493753"/>
              <a:gd name="connsiteY12" fmla="*/ 888574 h 888573"/>
              <a:gd name="connsiteX13" fmla="*/ 3917908 w 5493753"/>
              <a:gd name="connsiteY13" fmla="*/ 888574 h 888573"/>
              <a:gd name="connsiteX14" fmla="*/ 3352129 w 5493753"/>
              <a:gd name="connsiteY14" fmla="*/ 888574 h 888573"/>
              <a:gd name="connsiteX15" fmla="*/ 2694246 w 5493753"/>
              <a:gd name="connsiteY15" fmla="*/ 888573 h 888573"/>
              <a:gd name="connsiteX16" fmla="*/ 2082415 w 5493753"/>
              <a:gd name="connsiteY16" fmla="*/ 888573 h 888573"/>
              <a:gd name="connsiteX17" fmla="*/ 1470584 w 5493753"/>
              <a:gd name="connsiteY17" fmla="*/ 888573 h 888573"/>
              <a:gd name="connsiteX18" fmla="*/ 444287 w 5493753"/>
              <a:gd name="connsiteY18" fmla="*/ 888573 h 888573"/>
              <a:gd name="connsiteX19" fmla="*/ 0 w 5493753"/>
              <a:gd name="connsiteY19" fmla="*/ 444286 h 888573"/>
              <a:gd name="connsiteX20" fmla="*/ 0 w 5493753"/>
              <a:gd name="connsiteY20" fmla="*/ 444287 h 88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3753" h="888573" fill="none" extrusionOk="0">
                <a:moveTo>
                  <a:pt x="0" y="444287"/>
                </a:moveTo>
                <a:cubicBezTo>
                  <a:pt x="53368" y="195511"/>
                  <a:pt x="149439" y="-15918"/>
                  <a:pt x="444287" y="0"/>
                </a:cubicBezTo>
                <a:cubicBezTo>
                  <a:pt x="655430" y="943"/>
                  <a:pt x="832269" y="-27146"/>
                  <a:pt x="1194273" y="0"/>
                </a:cubicBezTo>
                <a:cubicBezTo>
                  <a:pt x="1556277" y="27146"/>
                  <a:pt x="1570202" y="-695"/>
                  <a:pt x="1806105" y="0"/>
                </a:cubicBezTo>
                <a:cubicBezTo>
                  <a:pt x="2042008" y="695"/>
                  <a:pt x="2279292" y="-20474"/>
                  <a:pt x="2417936" y="0"/>
                </a:cubicBezTo>
                <a:cubicBezTo>
                  <a:pt x="2556580" y="20474"/>
                  <a:pt x="2906020" y="-8283"/>
                  <a:pt x="3075818" y="0"/>
                </a:cubicBezTo>
                <a:cubicBezTo>
                  <a:pt x="3245616" y="8283"/>
                  <a:pt x="3494152" y="17353"/>
                  <a:pt x="3641598" y="0"/>
                </a:cubicBezTo>
                <a:cubicBezTo>
                  <a:pt x="3789044" y="-17353"/>
                  <a:pt x="4056191" y="-12636"/>
                  <a:pt x="4207377" y="0"/>
                </a:cubicBezTo>
                <a:cubicBezTo>
                  <a:pt x="4358563" y="12636"/>
                  <a:pt x="4649781" y="-5707"/>
                  <a:pt x="5049467" y="0"/>
                </a:cubicBezTo>
                <a:cubicBezTo>
                  <a:pt x="5313166" y="-11001"/>
                  <a:pt x="5495200" y="179946"/>
                  <a:pt x="5493754" y="444287"/>
                </a:cubicBezTo>
                <a:lnTo>
                  <a:pt x="5493753" y="444287"/>
                </a:lnTo>
                <a:cubicBezTo>
                  <a:pt x="5486693" y="730309"/>
                  <a:pt x="5340432" y="893584"/>
                  <a:pt x="5049466" y="888574"/>
                </a:cubicBezTo>
                <a:cubicBezTo>
                  <a:pt x="4851789" y="864211"/>
                  <a:pt x="4735558" y="882456"/>
                  <a:pt x="4437635" y="888574"/>
                </a:cubicBezTo>
                <a:cubicBezTo>
                  <a:pt x="4139712" y="894692"/>
                  <a:pt x="4153235" y="912543"/>
                  <a:pt x="3917908" y="888574"/>
                </a:cubicBezTo>
                <a:cubicBezTo>
                  <a:pt x="3682581" y="864605"/>
                  <a:pt x="3495458" y="896183"/>
                  <a:pt x="3352129" y="888574"/>
                </a:cubicBezTo>
                <a:cubicBezTo>
                  <a:pt x="3208800" y="880965"/>
                  <a:pt x="2890619" y="899637"/>
                  <a:pt x="2694246" y="888573"/>
                </a:cubicBezTo>
                <a:cubicBezTo>
                  <a:pt x="2497873" y="877509"/>
                  <a:pt x="2317922" y="862529"/>
                  <a:pt x="2082415" y="888573"/>
                </a:cubicBezTo>
                <a:cubicBezTo>
                  <a:pt x="1846908" y="914617"/>
                  <a:pt x="1639843" y="897051"/>
                  <a:pt x="1470584" y="888573"/>
                </a:cubicBezTo>
                <a:cubicBezTo>
                  <a:pt x="1301325" y="880095"/>
                  <a:pt x="765374" y="880850"/>
                  <a:pt x="444287" y="888573"/>
                </a:cubicBezTo>
                <a:cubicBezTo>
                  <a:pt x="203722" y="853952"/>
                  <a:pt x="155" y="656069"/>
                  <a:pt x="0" y="444286"/>
                </a:cubicBezTo>
                <a:lnTo>
                  <a:pt x="0" y="444287"/>
                </a:lnTo>
                <a:close/>
              </a:path>
              <a:path w="5493753" h="888573" stroke="0" extrusionOk="0">
                <a:moveTo>
                  <a:pt x="0" y="444287"/>
                </a:moveTo>
                <a:cubicBezTo>
                  <a:pt x="-19081" y="218940"/>
                  <a:pt x="212397" y="57035"/>
                  <a:pt x="444287" y="0"/>
                </a:cubicBezTo>
                <a:cubicBezTo>
                  <a:pt x="661737" y="-8773"/>
                  <a:pt x="827515" y="23991"/>
                  <a:pt x="1010066" y="0"/>
                </a:cubicBezTo>
                <a:cubicBezTo>
                  <a:pt x="1192617" y="-23991"/>
                  <a:pt x="1386707" y="15826"/>
                  <a:pt x="1621897" y="0"/>
                </a:cubicBezTo>
                <a:cubicBezTo>
                  <a:pt x="1857087" y="-15826"/>
                  <a:pt x="1994327" y="-19141"/>
                  <a:pt x="2141625" y="0"/>
                </a:cubicBezTo>
                <a:cubicBezTo>
                  <a:pt x="2288923" y="19141"/>
                  <a:pt x="2522992" y="22960"/>
                  <a:pt x="2845559" y="0"/>
                </a:cubicBezTo>
                <a:cubicBezTo>
                  <a:pt x="3168126" y="-22960"/>
                  <a:pt x="3132933" y="-22734"/>
                  <a:pt x="3365287" y="0"/>
                </a:cubicBezTo>
                <a:cubicBezTo>
                  <a:pt x="3597641" y="22734"/>
                  <a:pt x="3873680" y="24537"/>
                  <a:pt x="4023170" y="0"/>
                </a:cubicBezTo>
                <a:cubicBezTo>
                  <a:pt x="4172660" y="-24537"/>
                  <a:pt x="4733283" y="-36566"/>
                  <a:pt x="5049467" y="0"/>
                </a:cubicBezTo>
                <a:cubicBezTo>
                  <a:pt x="5291325" y="4785"/>
                  <a:pt x="5478060" y="242562"/>
                  <a:pt x="5493754" y="444287"/>
                </a:cubicBezTo>
                <a:lnTo>
                  <a:pt x="5493753" y="444287"/>
                </a:lnTo>
                <a:cubicBezTo>
                  <a:pt x="5553136" y="683234"/>
                  <a:pt x="5276565" y="840473"/>
                  <a:pt x="5049466" y="888574"/>
                </a:cubicBezTo>
                <a:cubicBezTo>
                  <a:pt x="4874704" y="866334"/>
                  <a:pt x="4679297" y="884588"/>
                  <a:pt x="4437635" y="888574"/>
                </a:cubicBezTo>
                <a:cubicBezTo>
                  <a:pt x="4195973" y="892560"/>
                  <a:pt x="4137292" y="874371"/>
                  <a:pt x="3871856" y="888574"/>
                </a:cubicBezTo>
                <a:cubicBezTo>
                  <a:pt x="3606420" y="902777"/>
                  <a:pt x="3400310" y="900599"/>
                  <a:pt x="3167921" y="888574"/>
                </a:cubicBezTo>
                <a:cubicBezTo>
                  <a:pt x="2935532" y="876549"/>
                  <a:pt x="2750211" y="873916"/>
                  <a:pt x="2556091" y="888573"/>
                </a:cubicBezTo>
                <a:cubicBezTo>
                  <a:pt x="2361971" y="903230"/>
                  <a:pt x="2270766" y="903688"/>
                  <a:pt x="1990311" y="888573"/>
                </a:cubicBezTo>
                <a:cubicBezTo>
                  <a:pt x="1709856" y="873458"/>
                  <a:pt x="1636018" y="891077"/>
                  <a:pt x="1424532" y="888573"/>
                </a:cubicBezTo>
                <a:cubicBezTo>
                  <a:pt x="1213046" y="886069"/>
                  <a:pt x="928689" y="858885"/>
                  <a:pt x="444287" y="888573"/>
                </a:cubicBezTo>
                <a:cubicBezTo>
                  <a:pt x="193901" y="873953"/>
                  <a:pt x="-46202" y="714711"/>
                  <a:pt x="0" y="444286"/>
                </a:cubicBezTo>
                <a:lnTo>
                  <a:pt x="0" y="444287"/>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alibri" panose="020F0502020204030204" pitchFamily="34" charset="0"/>
                <a:cs typeface="Calibri" panose="020F0502020204030204" pitchFamily="34" charset="0"/>
              </a:rPr>
              <a:t>Bức tranh vẽ gì?</a:t>
            </a:r>
            <a:endParaRPr lang="en-US" sz="4000" b="1" dirty="0">
              <a:solidFill>
                <a:srgbClr val="00206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185F2DAD-8043-70A1-BBA0-86DAADC267D9}"/>
              </a:ext>
            </a:extLst>
          </p:cNvPr>
          <p:cNvSpPr/>
          <p:nvPr/>
        </p:nvSpPr>
        <p:spPr>
          <a:xfrm>
            <a:off x="364122" y="1559352"/>
            <a:ext cx="5493753" cy="1193373"/>
          </a:xfrm>
          <a:custGeom>
            <a:avLst/>
            <a:gdLst>
              <a:gd name="connsiteX0" fmla="*/ 0 w 5493753"/>
              <a:gd name="connsiteY0" fmla="*/ 596687 h 1193373"/>
              <a:gd name="connsiteX1" fmla="*/ 596687 w 5493753"/>
              <a:gd name="connsiteY1" fmla="*/ 0 h 1193373"/>
              <a:gd name="connsiteX2" fmla="*/ 1297035 w 5493753"/>
              <a:gd name="connsiteY2" fmla="*/ 0 h 1193373"/>
              <a:gd name="connsiteX3" fmla="*/ 1868371 w 5493753"/>
              <a:gd name="connsiteY3" fmla="*/ 0 h 1193373"/>
              <a:gd name="connsiteX4" fmla="*/ 2439707 w 5493753"/>
              <a:gd name="connsiteY4" fmla="*/ 0 h 1193373"/>
              <a:gd name="connsiteX5" fmla="*/ 3054047 w 5493753"/>
              <a:gd name="connsiteY5" fmla="*/ 0 h 1193373"/>
              <a:gd name="connsiteX6" fmla="*/ 3582379 w 5493753"/>
              <a:gd name="connsiteY6" fmla="*/ 0 h 1193373"/>
              <a:gd name="connsiteX7" fmla="*/ 4110712 w 5493753"/>
              <a:gd name="connsiteY7" fmla="*/ 0 h 1193373"/>
              <a:gd name="connsiteX8" fmla="*/ 4897067 w 5493753"/>
              <a:gd name="connsiteY8" fmla="*/ 0 h 1193373"/>
              <a:gd name="connsiteX9" fmla="*/ 5493754 w 5493753"/>
              <a:gd name="connsiteY9" fmla="*/ 596687 h 1193373"/>
              <a:gd name="connsiteX10" fmla="*/ 5493753 w 5493753"/>
              <a:gd name="connsiteY10" fmla="*/ 596687 h 1193373"/>
              <a:gd name="connsiteX11" fmla="*/ 4897066 w 5493753"/>
              <a:gd name="connsiteY11" fmla="*/ 1193374 h 1193373"/>
              <a:gd name="connsiteX12" fmla="*/ 4325730 w 5493753"/>
              <a:gd name="connsiteY12" fmla="*/ 1193374 h 1193373"/>
              <a:gd name="connsiteX13" fmla="*/ 3840401 w 5493753"/>
              <a:gd name="connsiteY13" fmla="*/ 1193374 h 1193373"/>
              <a:gd name="connsiteX14" fmla="*/ 3312069 w 5493753"/>
              <a:gd name="connsiteY14" fmla="*/ 1193374 h 1193373"/>
              <a:gd name="connsiteX15" fmla="*/ 2697729 w 5493753"/>
              <a:gd name="connsiteY15" fmla="*/ 1193373 h 1193373"/>
              <a:gd name="connsiteX16" fmla="*/ 2126393 w 5493753"/>
              <a:gd name="connsiteY16" fmla="*/ 1193373 h 1193373"/>
              <a:gd name="connsiteX17" fmla="*/ 1555057 w 5493753"/>
              <a:gd name="connsiteY17" fmla="*/ 1193373 h 1193373"/>
              <a:gd name="connsiteX18" fmla="*/ 596687 w 5493753"/>
              <a:gd name="connsiteY18" fmla="*/ 1193373 h 1193373"/>
              <a:gd name="connsiteX19" fmla="*/ 0 w 5493753"/>
              <a:gd name="connsiteY19" fmla="*/ 596686 h 1193373"/>
              <a:gd name="connsiteX20" fmla="*/ 0 w 5493753"/>
              <a:gd name="connsiteY20" fmla="*/ 596687 h 119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3753" h="1193373" fill="none" extrusionOk="0">
                <a:moveTo>
                  <a:pt x="0" y="596687"/>
                </a:moveTo>
                <a:cubicBezTo>
                  <a:pt x="76145" y="262291"/>
                  <a:pt x="191663" y="-24285"/>
                  <a:pt x="596687" y="0"/>
                </a:cubicBezTo>
                <a:cubicBezTo>
                  <a:pt x="832493" y="10661"/>
                  <a:pt x="983319" y="-11389"/>
                  <a:pt x="1297035" y="0"/>
                </a:cubicBezTo>
                <a:cubicBezTo>
                  <a:pt x="1610751" y="11389"/>
                  <a:pt x="1690898" y="18988"/>
                  <a:pt x="1868371" y="0"/>
                </a:cubicBezTo>
                <a:cubicBezTo>
                  <a:pt x="2045844" y="-18988"/>
                  <a:pt x="2296258" y="-16632"/>
                  <a:pt x="2439707" y="0"/>
                </a:cubicBezTo>
                <a:cubicBezTo>
                  <a:pt x="2583156" y="16632"/>
                  <a:pt x="2916840" y="-13616"/>
                  <a:pt x="3054047" y="0"/>
                </a:cubicBezTo>
                <a:cubicBezTo>
                  <a:pt x="3191254" y="13616"/>
                  <a:pt x="3361344" y="13002"/>
                  <a:pt x="3582379" y="0"/>
                </a:cubicBezTo>
                <a:cubicBezTo>
                  <a:pt x="3803414" y="-13002"/>
                  <a:pt x="3991128" y="-13802"/>
                  <a:pt x="4110712" y="0"/>
                </a:cubicBezTo>
                <a:cubicBezTo>
                  <a:pt x="4230296" y="13802"/>
                  <a:pt x="4626629" y="-35617"/>
                  <a:pt x="4897067" y="0"/>
                </a:cubicBezTo>
                <a:cubicBezTo>
                  <a:pt x="5292940" y="-39819"/>
                  <a:pt x="5498190" y="208977"/>
                  <a:pt x="5493754" y="596687"/>
                </a:cubicBezTo>
                <a:lnTo>
                  <a:pt x="5493753" y="596687"/>
                </a:lnTo>
                <a:cubicBezTo>
                  <a:pt x="5483368" y="986028"/>
                  <a:pt x="5246149" y="1195521"/>
                  <a:pt x="4897066" y="1193374"/>
                </a:cubicBezTo>
                <a:cubicBezTo>
                  <a:pt x="4664929" y="1182431"/>
                  <a:pt x="4465100" y="1197038"/>
                  <a:pt x="4325730" y="1193374"/>
                </a:cubicBezTo>
                <a:cubicBezTo>
                  <a:pt x="4186360" y="1189710"/>
                  <a:pt x="3995311" y="1171559"/>
                  <a:pt x="3840401" y="1193374"/>
                </a:cubicBezTo>
                <a:cubicBezTo>
                  <a:pt x="3685491" y="1215189"/>
                  <a:pt x="3545735" y="1195198"/>
                  <a:pt x="3312069" y="1193374"/>
                </a:cubicBezTo>
                <a:cubicBezTo>
                  <a:pt x="3078403" y="1191550"/>
                  <a:pt x="2905653" y="1199920"/>
                  <a:pt x="2697729" y="1193373"/>
                </a:cubicBezTo>
                <a:cubicBezTo>
                  <a:pt x="2489805" y="1186826"/>
                  <a:pt x="2310010" y="1183566"/>
                  <a:pt x="2126393" y="1193373"/>
                </a:cubicBezTo>
                <a:cubicBezTo>
                  <a:pt x="1942776" y="1203180"/>
                  <a:pt x="1781927" y="1201708"/>
                  <a:pt x="1555057" y="1193373"/>
                </a:cubicBezTo>
                <a:cubicBezTo>
                  <a:pt x="1328187" y="1185038"/>
                  <a:pt x="945525" y="1184545"/>
                  <a:pt x="596687" y="1193373"/>
                </a:cubicBezTo>
                <a:cubicBezTo>
                  <a:pt x="268256" y="1185378"/>
                  <a:pt x="194" y="883974"/>
                  <a:pt x="0" y="596686"/>
                </a:cubicBezTo>
                <a:lnTo>
                  <a:pt x="0" y="596687"/>
                </a:lnTo>
                <a:close/>
              </a:path>
              <a:path w="5493753" h="1193373" stroke="0" extrusionOk="0">
                <a:moveTo>
                  <a:pt x="0" y="596687"/>
                </a:moveTo>
                <a:cubicBezTo>
                  <a:pt x="-28645" y="297211"/>
                  <a:pt x="276275" y="38616"/>
                  <a:pt x="596687" y="0"/>
                </a:cubicBezTo>
                <a:cubicBezTo>
                  <a:pt x="741590" y="-14120"/>
                  <a:pt x="1003068" y="-8435"/>
                  <a:pt x="1125019" y="0"/>
                </a:cubicBezTo>
                <a:cubicBezTo>
                  <a:pt x="1246970" y="8435"/>
                  <a:pt x="1467740" y="-7350"/>
                  <a:pt x="1696356" y="0"/>
                </a:cubicBezTo>
                <a:cubicBezTo>
                  <a:pt x="1924972" y="7350"/>
                  <a:pt x="1945518" y="3415"/>
                  <a:pt x="2181684" y="0"/>
                </a:cubicBezTo>
                <a:cubicBezTo>
                  <a:pt x="2417850" y="-3415"/>
                  <a:pt x="2514946" y="14671"/>
                  <a:pt x="2839028" y="0"/>
                </a:cubicBezTo>
                <a:cubicBezTo>
                  <a:pt x="3163110" y="-14671"/>
                  <a:pt x="3127303" y="-16960"/>
                  <a:pt x="3324357" y="0"/>
                </a:cubicBezTo>
                <a:cubicBezTo>
                  <a:pt x="3521411" y="16960"/>
                  <a:pt x="3701165" y="14249"/>
                  <a:pt x="3938697" y="0"/>
                </a:cubicBezTo>
                <a:cubicBezTo>
                  <a:pt x="4176229" y="-14249"/>
                  <a:pt x="4503574" y="17382"/>
                  <a:pt x="4897067" y="0"/>
                </a:cubicBezTo>
                <a:cubicBezTo>
                  <a:pt x="5193840" y="44601"/>
                  <a:pt x="5475161" y="318856"/>
                  <a:pt x="5493754" y="596687"/>
                </a:cubicBezTo>
                <a:lnTo>
                  <a:pt x="5493753" y="596687"/>
                </a:lnTo>
                <a:cubicBezTo>
                  <a:pt x="5516468" y="923770"/>
                  <a:pt x="5214756" y="1162181"/>
                  <a:pt x="4897066" y="1193374"/>
                </a:cubicBezTo>
                <a:cubicBezTo>
                  <a:pt x="4762419" y="1219287"/>
                  <a:pt x="4497030" y="1210395"/>
                  <a:pt x="4325730" y="1193374"/>
                </a:cubicBezTo>
                <a:cubicBezTo>
                  <a:pt x="4154430" y="1176353"/>
                  <a:pt x="4037513" y="1170677"/>
                  <a:pt x="3797398" y="1193374"/>
                </a:cubicBezTo>
                <a:cubicBezTo>
                  <a:pt x="3557283" y="1216071"/>
                  <a:pt x="3321804" y="1199871"/>
                  <a:pt x="3140054" y="1193374"/>
                </a:cubicBezTo>
                <a:cubicBezTo>
                  <a:pt x="2958304" y="1186876"/>
                  <a:pt x="2702316" y="1197298"/>
                  <a:pt x="2568718" y="1193373"/>
                </a:cubicBezTo>
                <a:cubicBezTo>
                  <a:pt x="2435120" y="1189448"/>
                  <a:pt x="2229369" y="1200248"/>
                  <a:pt x="2040386" y="1193373"/>
                </a:cubicBezTo>
                <a:cubicBezTo>
                  <a:pt x="1851403" y="1186498"/>
                  <a:pt x="1711658" y="1187138"/>
                  <a:pt x="1512053" y="1193373"/>
                </a:cubicBezTo>
                <a:cubicBezTo>
                  <a:pt x="1312448" y="1199608"/>
                  <a:pt x="858635" y="1189314"/>
                  <a:pt x="596687" y="1193373"/>
                </a:cubicBezTo>
                <a:cubicBezTo>
                  <a:pt x="257121" y="1164138"/>
                  <a:pt x="-44605" y="950413"/>
                  <a:pt x="0" y="596686"/>
                </a:cubicBezTo>
                <a:lnTo>
                  <a:pt x="0" y="596687"/>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alibri" panose="020F0502020204030204" pitchFamily="34" charset="0"/>
                <a:cs typeface="Calibri" panose="020F0502020204030204" pitchFamily="34" charset="0"/>
              </a:rPr>
              <a:t>Các bạn nhỏ trong bức tranh sống ở đâu? </a:t>
            </a:r>
            <a:endParaRPr lang="en-US" sz="4000" b="1" dirty="0">
              <a:solidFill>
                <a:srgbClr val="002060"/>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C4931368-3254-6553-FFC3-DAB3FB4604ED}"/>
              </a:ext>
            </a:extLst>
          </p:cNvPr>
          <p:cNvSpPr/>
          <p:nvPr/>
        </p:nvSpPr>
        <p:spPr>
          <a:xfrm>
            <a:off x="354597" y="3254802"/>
            <a:ext cx="5493753" cy="1193373"/>
          </a:xfrm>
          <a:custGeom>
            <a:avLst/>
            <a:gdLst>
              <a:gd name="connsiteX0" fmla="*/ 0 w 5493753"/>
              <a:gd name="connsiteY0" fmla="*/ 596687 h 1193373"/>
              <a:gd name="connsiteX1" fmla="*/ 596687 w 5493753"/>
              <a:gd name="connsiteY1" fmla="*/ 0 h 1193373"/>
              <a:gd name="connsiteX2" fmla="*/ 1297035 w 5493753"/>
              <a:gd name="connsiteY2" fmla="*/ 0 h 1193373"/>
              <a:gd name="connsiteX3" fmla="*/ 1868371 w 5493753"/>
              <a:gd name="connsiteY3" fmla="*/ 0 h 1193373"/>
              <a:gd name="connsiteX4" fmla="*/ 2439707 w 5493753"/>
              <a:gd name="connsiteY4" fmla="*/ 0 h 1193373"/>
              <a:gd name="connsiteX5" fmla="*/ 3054047 w 5493753"/>
              <a:gd name="connsiteY5" fmla="*/ 0 h 1193373"/>
              <a:gd name="connsiteX6" fmla="*/ 3582379 w 5493753"/>
              <a:gd name="connsiteY6" fmla="*/ 0 h 1193373"/>
              <a:gd name="connsiteX7" fmla="*/ 4110712 w 5493753"/>
              <a:gd name="connsiteY7" fmla="*/ 0 h 1193373"/>
              <a:gd name="connsiteX8" fmla="*/ 4897067 w 5493753"/>
              <a:gd name="connsiteY8" fmla="*/ 0 h 1193373"/>
              <a:gd name="connsiteX9" fmla="*/ 5493754 w 5493753"/>
              <a:gd name="connsiteY9" fmla="*/ 596687 h 1193373"/>
              <a:gd name="connsiteX10" fmla="*/ 5493753 w 5493753"/>
              <a:gd name="connsiteY10" fmla="*/ 596687 h 1193373"/>
              <a:gd name="connsiteX11" fmla="*/ 4897066 w 5493753"/>
              <a:gd name="connsiteY11" fmla="*/ 1193374 h 1193373"/>
              <a:gd name="connsiteX12" fmla="*/ 4325730 w 5493753"/>
              <a:gd name="connsiteY12" fmla="*/ 1193374 h 1193373"/>
              <a:gd name="connsiteX13" fmla="*/ 3840401 w 5493753"/>
              <a:gd name="connsiteY13" fmla="*/ 1193374 h 1193373"/>
              <a:gd name="connsiteX14" fmla="*/ 3312069 w 5493753"/>
              <a:gd name="connsiteY14" fmla="*/ 1193374 h 1193373"/>
              <a:gd name="connsiteX15" fmla="*/ 2697729 w 5493753"/>
              <a:gd name="connsiteY15" fmla="*/ 1193373 h 1193373"/>
              <a:gd name="connsiteX16" fmla="*/ 2126393 w 5493753"/>
              <a:gd name="connsiteY16" fmla="*/ 1193373 h 1193373"/>
              <a:gd name="connsiteX17" fmla="*/ 1555057 w 5493753"/>
              <a:gd name="connsiteY17" fmla="*/ 1193373 h 1193373"/>
              <a:gd name="connsiteX18" fmla="*/ 596687 w 5493753"/>
              <a:gd name="connsiteY18" fmla="*/ 1193373 h 1193373"/>
              <a:gd name="connsiteX19" fmla="*/ 0 w 5493753"/>
              <a:gd name="connsiteY19" fmla="*/ 596686 h 1193373"/>
              <a:gd name="connsiteX20" fmla="*/ 0 w 5493753"/>
              <a:gd name="connsiteY20" fmla="*/ 596687 h 119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3753" h="1193373" fill="none" extrusionOk="0">
                <a:moveTo>
                  <a:pt x="0" y="596687"/>
                </a:moveTo>
                <a:cubicBezTo>
                  <a:pt x="76145" y="262291"/>
                  <a:pt x="191663" y="-24285"/>
                  <a:pt x="596687" y="0"/>
                </a:cubicBezTo>
                <a:cubicBezTo>
                  <a:pt x="832493" y="10661"/>
                  <a:pt x="983319" y="-11389"/>
                  <a:pt x="1297035" y="0"/>
                </a:cubicBezTo>
                <a:cubicBezTo>
                  <a:pt x="1610751" y="11389"/>
                  <a:pt x="1690898" y="18988"/>
                  <a:pt x="1868371" y="0"/>
                </a:cubicBezTo>
                <a:cubicBezTo>
                  <a:pt x="2045844" y="-18988"/>
                  <a:pt x="2296258" y="-16632"/>
                  <a:pt x="2439707" y="0"/>
                </a:cubicBezTo>
                <a:cubicBezTo>
                  <a:pt x="2583156" y="16632"/>
                  <a:pt x="2916840" y="-13616"/>
                  <a:pt x="3054047" y="0"/>
                </a:cubicBezTo>
                <a:cubicBezTo>
                  <a:pt x="3191254" y="13616"/>
                  <a:pt x="3361344" y="13002"/>
                  <a:pt x="3582379" y="0"/>
                </a:cubicBezTo>
                <a:cubicBezTo>
                  <a:pt x="3803414" y="-13002"/>
                  <a:pt x="3991128" y="-13802"/>
                  <a:pt x="4110712" y="0"/>
                </a:cubicBezTo>
                <a:cubicBezTo>
                  <a:pt x="4230296" y="13802"/>
                  <a:pt x="4626629" y="-35617"/>
                  <a:pt x="4897067" y="0"/>
                </a:cubicBezTo>
                <a:cubicBezTo>
                  <a:pt x="5292940" y="-39819"/>
                  <a:pt x="5498190" y="208977"/>
                  <a:pt x="5493754" y="596687"/>
                </a:cubicBezTo>
                <a:lnTo>
                  <a:pt x="5493753" y="596687"/>
                </a:lnTo>
                <a:cubicBezTo>
                  <a:pt x="5483368" y="986028"/>
                  <a:pt x="5246149" y="1195521"/>
                  <a:pt x="4897066" y="1193374"/>
                </a:cubicBezTo>
                <a:cubicBezTo>
                  <a:pt x="4664929" y="1182431"/>
                  <a:pt x="4465100" y="1197038"/>
                  <a:pt x="4325730" y="1193374"/>
                </a:cubicBezTo>
                <a:cubicBezTo>
                  <a:pt x="4186360" y="1189710"/>
                  <a:pt x="3995311" y="1171559"/>
                  <a:pt x="3840401" y="1193374"/>
                </a:cubicBezTo>
                <a:cubicBezTo>
                  <a:pt x="3685491" y="1215189"/>
                  <a:pt x="3545735" y="1195198"/>
                  <a:pt x="3312069" y="1193374"/>
                </a:cubicBezTo>
                <a:cubicBezTo>
                  <a:pt x="3078403" y="1191550"/>
                  <a:pt x="2905653" y="1199920"/>
                  <a:pt x="2697729" y="1193373"/>
                </a:cubicBezTo>
                <a:cubicBezTo>
                  <a:pt x="2489805" y="1186826"/>
                  <a:pt x="2310010" y="1183566"/>
                  <a:pt x="2126393" y="1193373"/>
                </a:cubicBezTo>
                <a:cubicBezTo>
                  <a:pt x="1942776" y="1203180"/>
                  <a:pt x="1781927" y="1201708"/>
                  <a:pt x="1555057" y="1193373"/>
                </a:cubicBezTo>
                <a:cubicBezTo>
                  <a:pt x="1328187" y="1185038"/>
                  <a:pt x="945525" y="1184545"/>
                  <a:pt x="596687" y="1193373"/>
                </a:cubicBezTo>
                <a:cubicBezTo>
                  <a:pt x="268256" y="1185378"/>
                  <a:pt x="194" y="883974"/>
                  <a:pt x="0" y="596686"/>
                </a:cubicBezTo>
                <a:lnTo>
                  <a:pt x="0" y="596687"/>
                </a:lnTo>
                <a:close/>
              </a:path>
              <a:path w="5493753" h="1193373" stroke="0" extrusionOk="0">
                <a:moveTo>
                  <a:pt x="0" y="596687"/>
                </a:moveTo>
                <a:cubicBezTo>
                  <a:pt x="-28645" y="297211"/>
                  <a:pt x="276275" y="38616"/>
                  <a:pt x="596687" y="0"/>
                </a:cubicBezTo>
                <a:cubicBezTo>
                  <a:pt x="741590" y="-14120"/>
                  <a:pt x="1003068" y="-8435"/>
                  <a:pt x="1125019" y="0"/>
                </a:cubicBezTo>
                <a:cubicBezTo>
                  <a:pt x="1246970" y="8435"/>
                  <a:pt x="1467740" y="-7350"/>
                  <a:pt x="1696356" y="0"/>
                </a:cubicBezTo>
                <a:cubicBezTo>
                  <a:pt x="1924972" y="7350"/>
                  <a:pt x="1945518" y="3415"/>
                  <a:pt x="2181684" y="0"/>
                </a:cubicBezTo>
                <a:cubicBezTo>
                  <a:pt x="2417850" y="-3415"/>
                  <a:pt x="2514946" y="14671"/>
                  <a:pt x="2839028" y="0"/>
                </a:cubicBezTo>
                <a:cubicBezTo>
                  <a:pt x="3163110" y="-14671"/>
                  <a:pt x="3127303" y="-16960"/>
                  <a:pt x="3324357" y="0"/>
                </a:cubicBezTo>
                <a:cubicBezTo>
                  <a:pt x="3521411" y="16960"/>
                  <a:pt x="3701165" y="14249"/>
                  <a:pt x="3938697" y="0"/>
                </a:cubicBezTo>
                <a:cubicBezTo>
                  <a:pt x="4176229" y="-14249"/>
                  <a:pt x="4503574" y="17382"/>
                  <a:pt x="4897067" y="0"/>
                </a:cubicBezTo>
                <a:cubicBezTo>
                  <a:pt x="5193840" y="44601"/>
                  <a:pt x="5475161" y="318856"/>
                  <a:pt x="5493754" y="596687"/>
                </a:cubicBezTo>
                <a:lnTo>
                  <a:pt x="5493753" y="596687"/>
                </a:lnTo>
                <a:cubicBezTo>
                  <a:pt x="5516468" y="923770"/>
                  <a:pt x="5214756" y="1162181"/>
                  <a:pt x="4897066" y="1193374"/>
                </a:cubicBezTo>
                <a:cubicBezTo>
                  <a:pt x="4762419" y="1219287"/>
                  <a:pt x="4497030" y="1210395"/>
                  <a:pt x="4325730" y="1193374"/>
                </a:cubicBezTo>
                <a:cubicBezTo>
                  <a:pt x="4154430" y="1176353"/>
                  <a:pt x="4037513" y="1170677"/>
                  <a:pt x="3797398" y="1193374"/>
                </a:cubicBezTo>
                <a:cubicBezTo>
                  <a:pt x="3557283" y="1216071"/>
                  <a:pt x="3321804" y="1199871"/>
                  <a:pt x="3140054" y="1193374"/>
                </a:cubicBezTo>
                <a:cubicBezTo>
                  <a:pt x="2958304" y="1186876"/>
                  <a:pt x="2702316" y="1197298"/>
                  <a:pt x="2568718" y="1193373"/>
                </a:cubicBezTo>
                <a:cubicBezTo>
                  <a:pt x="2435120" y="1189448"/>
                  <a:pt x="2229369" y="1200248"/>
                  <a:pt x="2040386" y="1193373"/>
                </a:cubicBezTo>
                <a:cubicBezTo>
                  <a:pt x="1851403" y="1186498"/>
                  <a:pt x="1711658" y="1187138"/>
                  <a:pt x="1512053" y="1193373"/>
                </a:cubicBezTo>
                <a:cubicBezTo>
                  <a:pt x="1312448" y="1199608"/>
                  <a:pt x="858635" y="1189314"/>
                  <a:pt x="596687" y="1193373"/>
                </a:cubicBezTo>
                <a:cubicBezTo>
                  <a:pt x="257121" y="1164138"/>
                  <a:pt x="-44605" y="950413"/>
                  <a:pt x="0" y="596686"/>
                </a:cubicBezTo>
                <a:lnTo>
                  <a:pt x="0" y="596687"/>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libri" panose="020F0502020204030204" pitchFamily="34" charset="0"/>
                <a:cs typeface="Calibri" panose="020F0502020204030204" pitchFamily="34" charset="0"/>
              </a:rPr>
              <a:t>Các bạn đang đi học trên con đường như thế nào?</a:t>
            </a:r>
            <a:endParaRPr lang="en-US" sz="3600" b="1" dirty="0">
              <a:solidFill>
                <a:srgbClr val="002060"/>
              </a:solidFill>
              <a:latin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FE8B93AB-97DE-BFA1-D75E-6B6A49437003}"/>
              </a:ext>
            </a:extLst>
          </p:cNvPr>
          <p:cNvSpPr/>
          <p:nvPr/>
        </p:nvSpPr>
        <p:spPr>
          <a:xfrm>
            <a:off x="383172" y="4816902"/>
            <a:ext cx="5493753" cy="1193373"/>
          </a:xfrm>
          <a:custGeom>
            <a:avLst/>
            <a:gdLst>
              <a:gd name="connsiteX0" fmla="*/ 0 w 5493753"/>
              <a:gd name="connsiteY0" fmla="*/ 596687 h 1193373"/>
              <a:gd name="connsiteX1" fmla="*/ 596687 w 5493753"/>
              <a:gd name="connsiteY1" fmla="*/ 0 h 1193373"/>
              <a:gd name="connsiteX2" fmla="*/ 1297035 w 5493753"/>
              <a:gd name="connsiteY2" fmla="*/ 0 h 1193373"/>
              <a:gd name="connsiteX3" fmla="*/ 1868371 w 5493753"/>
              <a:gd name="connsiteY3" fmla="*/ 0 h 1193373"/>
              <a:gd name="connsiteX4" fmla="*/ 2439707 w 5493753"/>
              <a:gd name="connsiteY4" fmla="*/ 0 h 1193373"/>
              <a:gd name="connsiteX5" fmla="*/ 3054047 w 5493753"/>
              <a:gd name="connsiteY5" fmla="*/ 0 h 1193373"/>
              <a:gd name="connsiteX6" fmla="*/ 3582379 w 5493753"/>
              <a:gd name="connsiteY6" fmla="*/ 0 h 1193373"/>
              <a:gd name="connsiteX7" fmla="*/ 4110712 w 5493753"/>
              <a:gd name="connsiteY7" fmla="*/ 0 h 1193373"/>
              <a:gd name="connsiteX8" fmla="*/ 4897067 w 5493753"/>
              <a:gd name="connsiteY8" fmla="*/ 0 h 1193373"/>
              <a:gd name="connsiteX9" fmla="*/ 5493754 w 5493753"/>
              <a:gd name="connsiteY9" fmla="*/ 596687 h 1193373"/>
              <a:gd name="connsiteX10" fmla="*/ 5493753 w 5493753"/>
              <a:gd name="connsiteY10" fmla="*/ 596687 h 1193373"/>
              <a:gd name="connsiteX11" fmla="*/ 4897066 w 5493753"/>
              <a:gd name="connsiteY11" fmla="*/ 1193374 h 1193373"/>
              <a:gd name="connsiteX12" fmla="*/ 4325730 w 5493753"/>
              <a:gd name="connsiteY12" fmla="*/ 1193374 h 1193373"/>
              <a:gd name="connsiteX13" fmla="*/ 3840401 w 5493753"/>
              <a:gd name="connsiteY13" fmla="*/ 1193374 h 1193373"/>
              <a:gd name="connsiteX14" fmla="*/ 3312069 w 5493753"/>
              <a:gd name="connsiteY14" fmla="*/ 1193374 h 1193373"/>
              <a:gd name="connsiteX15" fmla="*/ 2697729 w 5493753"/>
              <a:gd name="connsiteY15" fmla="*/ 1193373 h 1193373"/>
              <a:gd name="connsiteX16" fmla="*/ 2126393 w 5493753"/>
              <a:gd name="connsiteY16" fmla="*/ 1193373 h 1193373"/>
              <a:gd name="connsiteX17" fmla="*/ 1555057 w 5493753"/>
              <a:gd name="connsiteY17" fmla="*/ 1193373 h 1193373"/>
              <a:gd name="connsiteX18" fmla="*/ 596687 w 5493753"/>
              <a:gd name="connsiteY18" fmla="*/ 1193373 h 1193373"/>
              <a:gd name="connsiteX19" fmla="*/ 0 w 5493753"/>
              <a:gd name="connsiteY19" fmla="*/ 596686 h 1193373"/>
              <a:gd name="connsiteX20" fmla="*/ 0 w 5493753"/>
              <a:gd name="connsiteY20" fmla="*/ 596687 h 119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3753" h="1193373" fill="none" extrusionOk="0">
                <a:moveTo>
                  <a:pt x="0" y="596687"/>
                </a:moveTo>
                <a:cubicBezTo>
                  <a:pt x="76145" y="262291"/>
                  <a:pt x="191663" y="-24285"/>
                  <a:pt x="596687" y="0"/>
                </a:cubicBezTo>
                <a:cubicBezTo>
                  <a:pt x="832493" y="10661"/>
                  <a:pt x="983319" y="-11389"/>
                  <a:pt x="1297035" y="0"/>
                </a:cubicBezTo>
                <a:cubicBezTo>
                  <a:pt x="1610751" y="11389"/>
                  <a:pt x="1690898" y="18988"/>
                  <a:pt x="1868371" y="0"/>
                </a:cubicBezTo>
                <a:cubicBezTo>
                  <a:pt x="2045844" y="-18988"/>
                  <a:pt x="2296258" y="-16632"/>
                  <a:pt x="2439707" y="0"/>
                </a:cubicBezTo>
                <a:cubicBezTo>
                  <a:pt x="2583156" y="16632"/>
                  <a:pt x="2916840" y="-13616"/>
                  <a:pt x="3054047" y="0"/>
                </a:cubicBezTo>
                <a:cubicBezTo>
                  <a:pt x="3191254" y="13616"/>
                  <a:pt x="3361344" y="13002"/>
                  <a:pt x="3582379" y="0"/>
                </a:cubicBezTo>
                <a:cubicBezTo>
                  <a:pt x="3803414" y="-13002"/>
                  <a:pt x="3991128" y="-13802"/>
                  <a:pt x="4110712" y="0"/>
                </a:cubicBezTo>
                <a:cubicBezTo>
                  <a:pt x="4230296" y="13802"/>
                  <a:pt x="4626629" y="-35617"/>
                  <a:pt x="4897067" y="0"/>
                </a:cubicBezTo>
                <a:cubicBezTo>
                  <a:pt x="5292940" y="-39819"/>
                  <a:pt x="5498190" y="208977"/>
                  <a:pt x="5493754" y="596687"/>
                </a:cubicBezTo>
                <a:lnTo>
                  <a:pt x="5493753" y="596687"/>
                </a:lnTo>
                <a:cubicBezTo>
                  <a:pt x="5483368" y="986028"/>
                  <a:pt x="5246149" y="1195521"/>
                  <a:pt x="4897066" y="1193374"/>
                </a:cubicBezTo>
                <a:cubicBezTo>
                  <a:pt x="4664929" y="1182431"/>
                  <a:pt x="4465100" y="1197038"/>
                  <a:pt x="4325730" y="1193374"/>
                </a:cubicBezTo>
                <a:cubicBezTo>
                  <a:pt x="4186360" y="1189710"/>
                  <a:pt x="3995311" y="1171559"/>
                  <a:pt x="3840401" y="1193374"/>
                </a:cubicBezTo>
                <a:cubicBezTo>
                  <a:pt x="3685491" y="1215189"/>
                  <a:pt x="3545735" y="1195198"/>
                  <a:pt x="3312069" y="1193374"/>
                </a:cubicBezTo>
                <a:cubicBezTo>
                  <a:pt x="3078403" y="1191550"/>
                  <a:pt x="2905653" y="1199920"/>
                  <a:pt x="2697729" y="1193373"/>
                </a:cubicBezTo>
                <a:cubicBezTo>
                  <a:pt x="2489805" y="1186826"/>
                  <a:pt x="2310010" y="1183566"/>
                  <a:pt x="2126393" y="1193373"/>
                </a:cubicBezTo>
                <a:cubicBezTo>
                  <a:pt x="1942776" y="1203180"/>
                  <a:pt x="1781927" y="1201708"/>
                  <a:pt x="1555057" y="1193373"/>
                </a:cubicBezTo>
                <a:cubicBezTo>
                  <a:pt x="1328187" y="1185038"/>
                  <a:pt x="945525" y="1184545"/>
                  <a:pt x="596687" y="1193373"/>
                </a:cubicBezTo>
                <a:cubicBezTo>
                  <a:pt x="268256" y="1185378"/>
                  <a:pt x="194" y="883974"/>
                  <a:pt x="0" y="596686"/>
                </a:cubicBezTo>
                <a:lnTo>
                  <a:pt x="0" y="596687"/>
                </a:lnTo>
                <a:close/>
              </a:path>
              <a:path w="5493753" h="1193373" stroke="0" extrusionOk="0">
                <a:moveTo>
                  <a:pt x="0" y="596687"/>
                </a:moveTo>
                <a:cubicBezTo>
                  <a:pt x="-28645" y="297211"/>
                  <a:pt x="276275" y="38616"/>
                  <a:pt x="596687" y="0"/>
                </a:cubicBezTo>
                <a:cubicBezTo>
                  <a:pt x="741590" y="-14120"/>
                  <a:pt x="1003068" y="-8435"/>
                  <a:pt x="1125019" y="0"/>
                </a:cubicBezTo>
                <a:cubicBezTo>
                  <a:pt x="1246970" y="8435"/>
                  <a:pt x="1467740" y="-7350"/>
                  <a:pt x="1696356" y="0"/>
                </a:cubicBezTo>
                <a:cubicBezTo>
                  <a:pt x="1924972" y="7350"/>
                  <a:pt x="1945518" y="3415"/>
                  <a:pt x="2181684" y="0"/>
                </a:cubicBezTo>
                <a:cubicBezTo>
                  <a:pt x="2417850" y="-3415"/>
                  <a:pt x="2514946" y="14671"/>
                  <a:pt x="2839028" y="0"/>
                </a:cubicBezTo>
                <a:cubicBezTo>
                  <a:pt x="3163110" y="-14671"/>
                  <a:pt x="3127303" y="-16960"/>
                  <a:pt x="3324357" y="0"/>
                </a:cubicBezTo>
                <a:cubicBezTo>
                  <a:pt x="3521411" y="16960"/>
                  <a:pt x="3701165" y="14249"/>
                  <a:pt x="3938697" y="0"/>
                </a:cubicBezTo>
                <a:cubicBezTo>
                  <a:pt x="4176229" y="-14249"/>
                  <a:pt x="4503574" y="17382"/>
                  <a:pt x="4897067" y="0"/>
                </a:cubicBezTo>
                <a:cubicBezTo>
                  <a:pt x="5193840" y="44601"/>
                  <a:pt x="5475161" y="318856"/>
                  <a:pt x="5493754" y="596687"/>
                </a:cubicBezTo>
                <a:lnTo>
                  <a:pt x="5493753" y="596687"/>
                </a:lnTo>
                <a:cubicBezTo>
                  <a:pt x="5516468" y="923770"/>
                  <a:pt x="5214756" y="1162181"/>
                  <a:pt x="4897066" y="1193374"/>
                </a:cubicBezTo>
                <a:cubicBezTo>
                  <a:pt x="4762419" y="1219287"/>
                  <a:pt x="4497030" y="1210395"/>
                  <a:pt x="4325730" y="1193374"/>
                </a:cubicBezTo>
                <a:cubicBezTo>
                  <a:pt x="4154430" y="1176353"/>
                  <a:pt x="4037513" y="1170677"/>
                  <a:pt x="3797398" y="1193374"/>
                </a:cubicBezTo>
                <a:cubicBezTo>
                  <a:pt x="3557283" y="1216071"/>
                  <a:pt x="3321804" y="1199871"/>
                  <a:pt x="3140054" y="1193374"/>
                </a:cubicBezTo>
                <a:cubicBezTo>
                  <a:pt x="2958304" y="1186876"/>
                  <a:pt x="2702316" y="1197298"/>
                  <a:pt x="2568718" y="1193373"/>
                </a:cubicBezTo>
                <a:cubicBezTo>
                  <a:pt x="2435120" y="1189448"/>
                  <a:pt x="2229369" y="1200248"/>
                  <a:pt x="2040386" y="1193373"/>
                </a:cubicBezTo>
                <a:cubicBezTo>
                  <a:pt x="1851403" y="1186498"/>
                  <a:pt x="1711658" y="1187138"/>
                  <a:pt x="1512053" y="1193373"/>
                </a:cubicBezTo>
                <a:cubicBezTo>
                  <a:pt x="1312448" y="1199608"/>
                  <a:pt x="858635" y="1189314"/>
                  <a:pt x="596687" y="1193373"/>
                </a:cubicBezTo>
                <a:cubicBezTo>
                  <a:pt x="257121" y="1164138"/>
                  <a:pt x="-44605" y="950413"/>
                  <a:pt x="0" y="596686"/>
                </a:cubicBezTo>
                <a:lnTo>
                  <a:pt x="0" y="596687"/>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libri" panose="020F0502020204030204" pitchFamily="34" charset="0"/>
                <a:cs typeface="Calibri" panose="020F0502020204030204" pitchFamily="34" charset="0"/>
              </a:rPr>
              <a:t>Nêu cảm nghĩ về việc đi học của các bạn nhỏ? </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815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7" name="Hình chữ nhật: Góc Tròn 10">
            <a:extLst>
              <a:ext uri="{FF2B5EF4-FFF2-40B4-BE49-F238E27FC236}">
                <a16:creationId xmlns:a16="http://schemas.microsoft.com/office/drawing/2014/main" id="{78281CA1-AADE-C0DF-4E83-B32BD541B69B}"/>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9" name="Google Shape;1768;p26">
            <a:extLst>
              <a:ext uri="{FF2B5EF4-FFF2-40B4-BE49-F238E27FC236}">
                <a16:creationId xmlns:a16="http://schemas.microsoft.com/office/drawing/2014/main" id="{1D27D7AD-04F7-5F61-A48C-106F16960FD0}"/>
              </a:ext>
            </a:extLst>
          </p:cNvPr>
          <p:cNvSpPr txBox="1">
            <a:spLocks/>
          </p:cNvSpPr>
          <p:nvPr/>
        </p:nvSpPr>
        <p:spPr>
          <a:xfrm>
            <a:off x="1338993" y="-419249"/>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72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Cùng</a:t>
            </a:r>
            <a:r>
              <a:rPr lang="vi-VN" sz="72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72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tìm</a:t>
            </a:r>
            <a:r>
              <a:rPr lang="vi-VN" sz="72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72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hiểu</a:t>
            </a:r>
            <a:r>
              <a:rPr lang="vi-VN" sz="72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endParaRPr lang="pt-BR" sz="7200" kern="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Google Shape;2011;p27">
            <a:extLst>
              <a:ext uri="{FF2B5EF4-FFF2-40B4-BE49-F238E27FC236}">
                <a16:creationId xmlns:a16="http://schemas.microsoft.com/office/drawing/2014/main" id="{B71492B4-6667-7FAB-12F0-BCE1AA1B82E9}"/>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sp>
        <p:nvSpPr>
          <p:cNvPr id="11" name="Google Shape;2332;p29">
            <a:extLst>
              <a:ext uri="{FF2B5EF4-FFF2-40B4-BE49-F238E27FC236}">
                <a16:creationId xmlns:a16="http://schemas.microsoft.com/office/drawing/2014/main" id="{92D545E3-D5B1-6F01-BF95-F4AF330B9092}"/>
              </a:ext>
            </a:extLst>
          </p:cNvPr>
          <p:cNvSpPr/>
          <p:nvPr/>
        </p:nvSpPr>
        <p:spPr>
          <a:xfrm rot="4430286">
            <a:off x="471288" y="64399"/>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grpSp>
        <p:nvGrpSpPr>
          <p:cNvPr id="16" name="Nhóm 98">
            <a:extLst>
              <a:ext uri="{FF2B5EF4-FFF2-40B4-BE49-F238E27FC236}">
                <a16:creationId xmlns:a16="http://schemas.microsoft.com/office/drawing/2014/main" id="{60434037-88F4-C850-9FEA-A22D1363116B}"/>
              </a:ext>
            </a:extLst>
          </p:cNvPr>
          <p:cNvGrpSpPr/>
          <p:nvPr/>
        </p:nvGrpSpPr>
        <p:grpSpPr>
          <a:xfrm>
            <a:off x="1425853" y="476887"/>
            <a:ext cx="9334895" cy="2380172"/>
            <a:chOff x="88006" y="4309963"/>
            <a:chExt cx="7001171" cy="1597457"/>
          </a:xfrm>
        </p:grpSpPr>
        <p:grpSp>
          <p:nvGrpSpPr>
            <p:cNvPr id="17" name="Nhóm 99">
              <a:extLst>
                <a:ext uri="{FF2B5EF4-FFF2-40B4-BE49-F238E27FC236}">
                  <a16:creationId xmlns:a16="http://schemas.microsoft.com/office/drawing/2014/main" id="{0BE3C56E-21E3-ED81-412C-D411DC3BB461}"/>
                </a:ext>
              </a:extLst>
            </p:cNvPr>
            <p:cNvGrpSpPr/>
            <p:nvPr/>
          </p:nvGrpSpPr>
          <p:grpSpPr>
            <a:xfrm>
              <a:off x="88006" y="4309963"/>
              <a:ext cx="7001171" cy="1340529"/>
              <a:chOff x="220781" y="2915087"/>
              <a:chExt cx="6724470" cy="1340529"/>
            </a:xfrm>
          </p:grpSpPr>
          <p:sp>
            <p:nvSpPr>
              <p:cNvPr id="19" name="Hình chữ nhật: Góc Tròn 101">
                <a:extLst>
                  <a:ext uri="{FF2B5EF4-FFF2-40B4-BE49-F238E27FC236}">
                    <a16:creationId xmlns:a16="http://schemas.microsoft.com/office/drawing/2014/main" id="{08154472-9974-3CF6-104F-F2D5FD549D55}"/>
                  </a:ext>
                </a:extLst>
              </p:cNvPr>
              <p:cNvSpPr/>
              <p:nvPr/>
            </p:nvSpPr>
            <p:spPr>
              <a:xfrm>
                <a:off x="604186" y="3411738"/>
                <a:ext cx="6341065" cy="843878"/>
              </a:xfrm>
              <a:prstGeom prst="roundRect">
                <a:avLst/>
              </a:prstGeom>
              <a:solidFill>
                <a:srgbClr val="59D2FA"/>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20" name="Hình chữ nhật: Góc Tròn 102">
                <a:extLst>
                  <a:ext uri="{FF2B5EF4-FFF2-40B4-BE49-F238E27FC236}">
                    <a16:creationId xmlns:a16="http://schemas.microsoft.com/office/drawing/2014/main" id="{0A281A32-1C6E-8270-26D5-87C4ABCBA689}"/>
                  </a:ext>
                </a:extLst>
              </p:cNvPr>
              <p:cNvSpPr/>
              <p:nvPr/>
            </p:nvSpPr>
            <p:spPr>
              <a:xfrm>
                <a:off x="389815" y="3319793"/>
                <a:ext cx="6186669" cy="711921"/>
              </a:xfrm>
              <a:prstGeom prst="roundRect">
                <a:avLst/>
              </a:prstGeom>
              <a:noFill/>
              <a:ln w="19050">
                <a:solidFill>
                  <a:srgbClr val="5AD3F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pic>
            <p:nvPicPr>
              <p:cNvPr id="21" name="Hình ảnh 103" descr="Ảnh có chứa văn bản, đồ họa véc-tơ&#10;&#10;Mô tả được tạo tự động">
                <a:extLst>
                  <a:ext uri="{FF2B5EF4-FFF2-40B4-BE49-F238E27FC236}">
                    <a16:creationId xmlns:a16="http://schemas.microsoft.com/office/drawing/2014/main" id="{457DD3BE-3A04-F24F-6A78-470DAFE7DFC2}"/>
                  </a:ext>
                </a:extLst>
              </p:cNvPr>
              <p:cNvPicPr>
                <a:picLocks noChangeAspect="1"/>
              </p:cNvPicPr>
              <p:nvPr/>
            </p:nvPicPr>
            <p:blipFill rotWithShape="1">
              <a:blip r:embed="rId4"/>
              <a:srcRect l="59929" r="22623" b="50735"/>
              <a:stretch/>
            </p:blipFill>
            <p:spPr>
              <a:xfrm>
                <a:off x="220781" y="2915087"/>
                <a:ext cx="426134" cy="850769"/>
              </a:xfrm>
              <a:prstGeom prst="rect">
                <a:avLst/>
              </a:prstGeom>
            </p:spPr>
          </p:pic>
        </p:grpSp>
        <p:sp>
          <p:nvSpPr>
            <p:cNvPr id="18" name="Google Shape;1768;p26">
              <a:extLst>
                <a:ext uri="{FF2B5EF4-FFF2-40B4-BE49-F238E27FC236}">
                  <a16:creationId xmlns:a16="http://schemas.microsoft.com/office/drawing/2014/main" id="{648D86EF-2F3A-9117-9422-79E75BE55D2B}"/>
                </a:ext>
              </a:extLst>
            </p:cNvPr>
            <p:cNvSpPr txBox="1">
              <a:spLocks/>
            </p:cNvSpPr>
            <p:nvPr/>
          </p:nvSpPr>
          <p:spPr>
            <a:xfrm>
              <a:off x="500669" y="4525023"/>
              <a:ext cx="6571700"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defTabSz="1219170">
                <a:buClr>
                  <a:srgbClr val="85A8CE"/>
                </a:buClr>
              </a:pPr>
              <a:r>
                <a:rPr lang="vi-VN" sz="3333" b="0" kern="0" dirty="0">
                  <a:solidFill>
                    <a:srgbClr val="000000">
                      <a:lumMod val="95000"/>
                      <a:lumOff val="5000"/>
                    </a:srgbClr>
                  </a:solidFill>
                  <a:latin typeface="Cambria" panose="02040503050406030204" pitchFamily="18" charset="0"/>
                  <a:ea typeface="Cambria" panose="02040503050406030204" pitchFamily="18" charset="0"/>
                  <a:cs typeface="Calibri" panose="020F0502020204030204" pitchFamily="34" charset="0"/>
                </a:rPr>
                <a:t>Trên đường đi học Bạn nhỏ nghe thấy những âm thanh nào?</a:t>
              </a:r>
              <a:r>
                <a:rPr lang="en-US" sz="3333" b="0" kern="0" dirty="0">
                  <a:solidFill>
                    <a:srgbClr val="000000">
                      <a:lumMod val="95000"/>
                      <a:lumOff val="5000"/>
                    </a:srgbClr>
                  </a:solidFill>
                  <a:latin typeface="Cambria" panose="02040503050406030204" pitchFamily="18" charset="0"/>
                  <a:ea typeface="Cambria" panose="02040503050406030204" pitchFamily="18" charset="0"/>
                  <a:cs typeface="Calibri" panose="020F0502020204030204" pitchFamily="34" charset="0"/>
                </a:rPr>
                <a:t> </a:t>
              </a:r>
              <a:r>
                <a:rPr lang="vi-VN" sz="3333" b="0" kern="0" dirty="0">
                  <a:solidFill>
                    <a:srgbClr val="000000">
                      <a:lumMod val="95000"/>
                      <a:lumOff val="5000"/>
                    </a:srgbClr>
                  </a:solidFill>
                  <a:latin typeface="Cambria" panose="02040503050406030204" pitchFamily="18" charset="0"/>
                  <a:ea typeface="Cambria" panose="02040503050406030204" pitchFamily="18" charset="0"/>
                  <a:cs typeface="Calibri" panose="020F0502020204030204" pitchFamily="34" charset="0"/>
                </a:rPr>
                <a:t>Theo em những âm thanh đó đem lại cảm xúc gì cho bạn nhỏ?</a:t>
              </a:r>
            </a:p>
          </p:txBody>
        </p:sp>
      </p:grpSp>
      <p:sp>
        <p:nvSpPr>
          <p:cNvPr id="2" name="Right Arrow 9">
            <a:hlinkClick r:id="rId5" action="ppaction://hlinksldjump"/>
            <a:extLst>
              <a:ext uri="{FF2B5EF4-FFF2-40B4-BE49-F238E27FC236}">
                <a16:creationId xmlns:a16="http://schemas.microsoft.com/office/drawing/2014/main" id="{067941E8-214B-B626-CFEA-A94E49D47697}"/>
              </a:ext>
            </a:extLst>
          </p:cNvPr>
          <p:cNvSpPr/>
          <p:nvPr/>
        </p:nvSpPr>
        <p:spPr>
          <a:xfrm>
            <a:off x="95693" y="555332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6" name="Rectangle 5">
            <a:extLst>
              <a:ext uri="{FF2B5EF4-FFF2-40B4-BE49-F238E27FC236}">
                <a16:creationId xmlns:a16="http://schemas.microsoft.com/office/drawing/2014/main" id="{69760F0E-5D39-0930-AF05-2820AE7D7A0D}"/>
              </a:ext>
            </a:extLst>
          </p:cNvPr>
          <p:cNvSpPr/>
          <p:nvPr/>
        </p:nvSpPr>
        <p:spPr>
          <a:xfrm>
            <a:off x="778475" y="3657601"/>
            <a:ext cx="2063578" cy="939113"/>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Âm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thanh</a:t>
            </a:r>
            <a:endParaRPr lang="en-US" sz="3200" dirty="0">
              <a:solidFill>
                <a:srgbClr val="002060"/>
              </a:solidFill>
              <a:latin typeface="Cambria" panose="02040503050406030204" pitchFamily="18" charset="0"/>
              <a:ea typeface="Cambria" panose="02040503050406030204" pitchFamily="18" charset="0"/>
            </a:endParaRPr>
          </a:p>
        </p:txBody>
      </p:sp>
      <p:cxnSp>
        <p:nvCxnSpPr>
          <p:cNvPr id="12" name="Straight Arrow Connector 11">
            <a:extLst>
              <a:ext uri="{FF2B5EF4-FFF2-40B4-BE49-F238E27FC236}">
                <a16:creationId xmlns:a16="http://schemas.microsoft.com/office/drawing/2014/main" id="{6DB44711-B3C7-2357-1A1B-1A0FD2C94017}"/>
              </a:ext>
            </a:extLst>
          </p:cNvPr>
          <p:cNvCxnSpPr/>
          <p:nvPr/>
        </p:nvCxnSpPr>
        <p:spPr>
          <a:xfrm flipV="1">
            <a:off x="2866768" y="3150973"/>
            <a:ext cx="1013254" cy="93911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5D2A153-7BD1-E135-C91F-D644D961E1F4}"/>
              </a:ext>
            </a:extLst>
          </p:cNvPr>
          <p:cNvSpPr/>
          <p:nvPr/>
        </p:nvSpPr>
        <p:spPr>
          <a:xfrm>
            <a:off x="3904734" y="2681417"/>
            <a:ext cx="5721179" cy="939113"/>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Tiếng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trống</a:t>
            </a:r>
            <a:r>
              <a:rPr lang="en-US" sz="3200" dirty="0">
                <a:solidFill>
                  <a:srgbClr val="002060"/>
                </a:solidFill>
                <a:latin typeface="Cambria" panose="02040503050406030204" pitchFamily="18" charset="0"/>
                <a:ea typeface="Cambria" panose="02040503050406030204" pitchFamily="18" charset="0"/>
              </a:rPr>
              <a:t> rung </a:t>
            </a:r>
            <a:r>
              <a:rPr lang="en-US" sz="3200" b="1" dirty="0" err="1">
                <a:solidFill>
                  <a:srgbClr val="002060"/>
                </a:solidFill>
                <a:latin typeface="Cambria" panose="02040503050406030204" pitchFamily="18" charset="0"/>
                <a:ea typeface="Cambria" panose="02040503050406030204" pitchFamily="18" charset="0"/>
              </a:rPr>
              <a:t>vách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đá</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7B671833-F058-4DFD-9EEF-D83B93251AC1}"/>
              </a:ext>
            </a:extLst>
          </p:cNvPr>
          <p:cNvCxnSpPr>
            <a:cxnSpLocks/>
          </p:cNvCxnSpPr>
          <p:nvPr/>
        </p:nvCxnSpPr>
        <p:spPr>
          <a:xfrm>
            <a:off x="2903838" y="4188941"/>
            <a:ext cx="1075038" cy="37070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F170A81-7EB5-4747-58C8-4105B3884766}"/>
              </a:ext>
            </a:extLst>
          </p:cNvPr>
          <p:cNvSpPr/>
          <p:nvPr/>
        </p:nvSpPr>
        <p:spPr>
          <a:xfrm>
            <a:off x="4003588" y="4090087"/>
            <a:ext cx="5721179" cy="939113"/>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Gió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đưa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theo</a:t>
            </a:r>
            <a:r>
              <a:rPr lang="en-US" sz="3200"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tiếng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sáo</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31" name="Straight Arrow Connector 30">
            <a:extLst>
              <a:ext uri="{FF2B5EF4-FFF2-40B4-BE49-F238E27FC236}">
                <a16:creationId xmlns:a16="http://schemas.microsoft.com/office/drawing/2014/main" id="{21260A18-40AF-3BE3-7F78-225AFD541987}"/>
              </a:ext>
            </a:extLst>
          </p:cNvPr>
          <p:cNvCxnSpPr>
            <a:cxnSpLocks/>
          </p:cNvCxnSpPr>
          <p:nvPr/>
        </p:nvCxnSpPr>
        <p:spPr>
          <a:xfrm>
            <a:off x="2829697" y="4263081"/>
            <a:ext cx="1186249" cy="16558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2F9356B4-5A91-B37A-B101-C66A0ED0D19E}"/>
              </a:ext>
            </a:extLst>
          </p:cNvPr>
          <p:cNvSpPr/>
          <p:nvPr/>
        </p:nvSpPr>
        <p:spPr>
          <a:xfrm>
            <a:off x="4040658" y="5449330"/>
            <a:ext cx="5721179" cy="939113"/>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Rừng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ríu</a:t>
            </a:r>
            <a:r>
              <a:rPr lang="en-US" sz="3200" dirty="0">
                <a:solidFill>
                  <a:srgbClr val="002060"/>
                </a:solidFill>
                <a:latin typeface="Cambria" panose="02040503050406030204" pitchFamily="18" charset="0"/>
                <a:ea typeface="Cambria" panose="02040503050406030204" pitchFamily="18" charset="0"/>
              </a:rPr>
              <a:t> ran </a:t>
            </a:r>
            <a:r>
              <a:rPr lang="en-US" sz="3200" b="1" dirty="0" err="1">
                <a:solidFill>
                  <a:srgbClr val="002060"/>
                </a:solidFill>
                <a:latin typeface="Cambria" panose="02040503050406030204" pitchFamily="18" charset="0"/>
                <a:ea typeface="Cambria" panose="02040503050406030204" pitchFamily="18" charset="0"/>
              </a:rPr>
              <a:t>chim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hát</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170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par>
                                <p:cTn id="28" presetID="16" presetClass="entr" presetSubtype="2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par>
                                <p:cTn id="36" presetID="16" presetClass="entr" presetSubtype="21"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arn(inVertical)">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5"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Hình chữ nhật: Góc Tròn 10">
            <a:extLst>
              <a:ext uri="{FF2B5EF4-FFF2-40B4-BE49-F238E27FC236}">
                <a16:creationId xmlns:a16="http://schemas.microsoft.com/office/drawing/2014/main" id="{CCAF9B81-F240-799A-1DAE-EC8AEA35CC4C}"/>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 name="Google Shape;1768;p26">
            <a:extLst>
              <a:ext uri="{FF2B5EF4-FFF2-40B4-BE49-F238E27FC236}">
                <a16:creationId xmlns:a16="http://schemas.microsoft.com/office/drawing/2014/main" id="{705583CB-4A81-DFCB-0BDB-6EC939BD93FA}"/>
              </a:ext>
            </a:extLst>
          </p:cNvPr>
          <p:cNvSpPr txBox="1">
            <a:spLocks/>
          </p:cNvSpPr>
          <p:nvPr/>
        </p:nvSpPr>
        <p:spPr>
          <a:xfrm>
            <a:off x="1338993" y="-419249"/>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72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Cùng</a:t>
            </a:r>
            <a:r>
              <a:rPr lang="vi-VN" sz="72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72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tìm</a:t>
            </a:r>
            <a:r>
              <a:rPr lang="vi-VN" sz="72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72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hiểu</a:t>
            </a:r>
            <a:r>
              <a:rPr lang="vi-VN" sz="72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endParaRPr lang="pt-BR" sz="7200" kern="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011;p27">
            <a:extLst>
              <a:ext uri="{FF2B5EF4-FFF2-40B4-BE49-F238E27FC236}">
                <a16:creationId xmlns:a16="http://schemas.microsoft.com/office/drawing/2014/main" id="{17CC43C5-3E5C-AADB-255C-7A43F4677FEA}"/>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6" name="Google Shape;2332;p29">
            <a:extLst>
              <a:ext uri="{FF2B5EF4-FFF2-40B4-BE49-F238E27FC236}">
                <a16:creationId xmlns:a16="http://schemas.microsoft.com/office/drawing/2014/main" id="{EDEF2975-81BA-DBF0-EC51-28F25471917A}"/>
              </a:ext>
            </a:extLst>
          </p:cNvPr>
          <p:cNvSpPr/>
          <p:nvPr/>
        </p:nvSpPr>
        <p:spPr>
          <a:xfrm rot="4430286">
            <a:off x="487431" y="32286"/>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nvGrpSpPr>
          <p:cNvPr id="8" name="Nhóm 5">
            <a:extLst>
              <a:ext uri="{FF2B5EF4-FFF2-40B4-BE49-F238E27FC236}">
                <a16:creationId xmlns:a16="http://schemas.microsoft.com/office/drawing/2014/main" id="{E74DA93A-4303-8985-3491-E499D94E5955}"/>
              </a:ext>
            </a:extLst>
          </p:cNvPr>
          <p:cNvGrpSpPr/>
          <p:nvPr/>
        </p:nvGrpSpPr>
        <p:grpSpPr>
          <a:xfrm>
            <a:off x="975752" y="3140495"/>
            <a:ext cx="11216248" cy="2748340"/>
            <a:chOff x="4145308" y="2976302"/>
            <a:chExt cx="7354684" cy="2061255"/>
          </a:xfrm>
        </p:grpSpPr>
        <p:sp>
          <p:nvSpPr>
            <p:cNvPr id="12" name="Hình chữ nhật: Góc Tròn 93">
              <a:extLst>
                <a:ext uri="{FF2B5EF4-FFF2-40B4-BE49-F238E27FC236}">
                  <a16:creationId xmlns:a16="http://schemas.microsoft.com/office/drawing/2014/main" id="{BE2BAE55-52D7-2083-63AD-767BE3194D15}"/>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000000">
                    <a:lumMod val="95000"/>
                    <a:lumOff val="5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3" name="Hộp Văn bản 2">
              <a:extLst>
                <a:ext uri="{FF2B5EF4-FFF2-40B4-BE49-F238E27FC236}">
                  <a16:creationId xmlns:a16="http://schemas.microsoft.com/office/drawing/2014/main" id="{3CFA94F3-7738-982B-30BD-EE46AFE219C0}"/>
                </a:ext>
              </a:extLst>
            </p:cNvPr>
            <p:cNvSpPr txBox="1"/>
            <p:nvPr/>
          </p:nvSpPr>
          <p:spPr>
            <a:xfrm>
              <a:off x="4308294" y="2994404"/>
              <a:ext cx="6462099" cy="1915909"/>
            </a:xfrm>
            <a:prstGeom prst="rect">
              <a:avLst/>
            </a:prstGeom>
            <a:noFill/>
          </p:spPr>
          <p:txBody>
            <a:bodyPr wrap="square" rtlCol="0">
              <a:spAutoFit/>
            </a:bodyPr>
            <a:lstStyle/>
            <a:p>
              <a:pPr marL="0" marR="0" algn="just">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Hai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dòng</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thơ</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thể</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hiện</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quyết</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tâm</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đi</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học</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của</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bạn</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nhỏ,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mặc</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dù</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gặp</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rất</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nhiều</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khó</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khăn</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gian</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khổ</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trên</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đường</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đi</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học</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en-US" sz="3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đường</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xa, </a:t>
              </a:r>
              <a:r>
                <a:rPr lang="en-US" sz="3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chân</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mỏi</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nhưng</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vẫn</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không</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nản</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lòng</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vẫn</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vui</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vẫn</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rất</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hào</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hứng</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với</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việc</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học</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tập</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của</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mình</a:t>
              </a:r>
              <a:r>
                <a:rPr lang="en-US" sz="3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(qua </a:t>
              </a:r>
              <a:r>
                <a:rPr lang="en-US" sz="3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ảnh</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chữ</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vẫn</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gùi</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trên</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lưng</a:t>
              </a:r>
              <a:r>
                <a:rPr lang="en-US" sz="3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p:txBody>
        </p:sp>
        <p:pic>
          <p:nvPicPr>
            <p:cNvPr id="14" name="Picture 26">
              <a:extLst>
                <a:ext uri="{FF2B5EF4-FFF2-40B4-BE49-F238E27FC236}">
                  <a16:creationId xmlns:a16="http://schemas.microsoft.com/office/drawing/2014/main" id="{3A1495EC-3D8E-DB5E-F1CB-CC00375D08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08318">
              <a:off x="10800021" y="3443424"/>
              <a:ext cx="670341" cy="1043332"/>
            </a:xfrm>
            <a:prstGeom prst="rect">
              <a:avLst/>
            </a:prstGeom>
            <a:effectLst>
              <a:outerShdw blurRad="76200" dist="12700" dir="2700000" sy="-23000" kx="-800400" algn="bl" rotWithShape="0">
                <a:prstClr val="black">
                  <a:alpha val="20000"/>
                </a:prstClr>
              </a:outerShdw>
            </a:effectLst>
          </p:spPr>
        </p:pic>
      </p:grpSp>
      <p:grpSp>
        <p:nvGrpSpPr>
          <p:cNvPr id="15" name="Nhóm 30">
            <a:extLst>
              <a:ext uri="{FF2B5EF4-FFF2-40B4-BE49-F238E27FC236}">
                <a16:creationId xmlns:a16="http://schemas.microsoft.com/office/drawing/2014/main" id="{D2033341-2C41-E64F-468C-D101652DE7DB}"/>
              </a:ext>
            </a:extLst>
          </p:cNvPr>
          <p:cNvGrpSpPr/>
          <p:nvPr/>
        </p:nvGrpSpPr>
        <p:grpSpPr>
          <a:xfrm>
            <a:off x="1383942" y="779683"/>
            <a:ext cx="10386299" cy="2053456"/>
            <a:chOff x="4161797" y="3612326"/>
            <a:chExt cx="7297779" cy="1540092"/>
          </a:xfrm>
        </p:grpSpPr>
        <p:grpSp>
          <p:nvGrpSpPr>
            <p:cNvPr id="22" name="Nhóm 31">
              <a:extLst>
                <a:ext uri="{FF2B5EF4-FFF2-40B4-BE49-F238E27FC236}">
                  <a16:creationId xmlns:a16="http://schemas.microsoft.com/office/drawing/2014/main" id="{89B3C080-A7DD-FACC-D0B7-D7C310D1DCF9}"/>
                </a:ext>
              </a:extLst>
            </p:cNvPr>
            <p:cNvGrpSpPr/>
            <p:nvPr/>
          </p:nvGrpSpPr>
          <p:grpSpPr>
            <a:xfrm>
              <a:off x="4161797" y="3612326"/>
              <a:ext cx="7171713" cy="1303959"/>
              <a:chOff x="2884131" y="3160137"/>
              <a:chExt cx="6615045" cy="1303959"/>
            </a:xfrm>
          </p:grpSpPr>
          <p:sp>
            <p:nvSpPr>
              <p:cNvPr id="32" name="Hình chữ nhật: Góc Tròn 33">
                <a:extLst>
                  <a:ext uri="{FF2B5EF4-FFF2-40B4-BE49-F238E27FC236}">
                    <a16:creationId xmlns:a16="http://schemas.microsoft.com/office/drawing/2014/main" id="{272AF410-B98A-5703-BAE3-8AC32D8EA0A0}"/>
                  </a:ext>
                </a:extLst>
              </p:cNvPr>
              <p:cNvSpPr/>
              <p:nvPr/>
            </p:nvSpPr>
            <p:spPr>
              <a:xfrm>
                <a:off x="3298738" y="3494417"/>
                <a:ext cx="6200438" cy="969679"/>
              </a:xfrm>
              <a:prstGeom prst="roundRect">
                <a:avLst/>
              </a:prstGeom>
              <a:solidFill>
                <a:srgbClr val="8CE088"/>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3" name="Hình chữ nhật: Góc Tròn 34">
                <a:extLst>
                  <a:ext uri="{FF2B5EF4-FFF2-40B4-BE49-F238E27FC236}">
                    <a16:creationId xmlns:a16="http://schemas.microsoft.com/office/drawing/2014/main" id="{96B344F5-8995-6456-BFC9-F1EAE712F04E}"/>
                  </a:ext>
                </a:extLst>
              </p:cNvPr>
              <p:cNvSpPr/>
              <p:nvPr/>
            </p:nvSpPr>
            <p:spPr>
              <a:xfrm>
                <a:off x="3176775" y="3374275"/>
                <a:ext cx="6110744" cy="780058"/>
              </a:xfrm>
              <a:prstGeom prst="roundRect">
                <a:avLst/>
              </a:prstGeom>
              <a:noFill/>
              <a:ln w="19050">
                <a:solidFill>
                  <a:srgbClr val="8BDF8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34" name="Hình ảnh 35">
                <a:extLst>
                  <a:ext uri="{FF2B5EF4-FFF2-40B4-BE49-F238E27FC236}">
                    <a16:creationId xmlns:a16="http://schemas.microsoft.com/office/drawing/2014/main" id="{14129178-0802-9F5F-88AA-23F8CA13E7E9}"/>
                  </a:ext>
                </a:extLst>
              </p:cNvPr>
              <p:cNvPicPr>
                <a:picLocks noChangeAspect="1"/>
              </p:cNvPicPr>
              <p:nvPr/>
            </p:nvPicPr>
            <p:blipFill rotWithShape="1">
              <a:blip r:embed="rId6"/>
              <a:srcRect l="76009" t="6911" r="1222" b="53613"/>
              <a:stretch/>
            </p:blipFill>
            <p:spPr>
              <a:xfrm>
                <a:off x="2884131" y="3160137"/>
                <a:ext cx="594111" cy="728337"/>
              </a:xfrm>
              <a:prstGeom prst="rect">
                <a:avLst/>
              </a:prstGeom>
            </p:spPr>
          </p:pic>
        </p:grpSp>
        <p:sp>
          <p:nvSpPr>
            <p:cNvPr id="31" name="Google Shape;1768;p26">
              <a:extLst>
                <a:ext uri="{FF2B5EF4-FFF2-40B4-BE49-F238E27FC236}">
                  <a16:creationId xmlns:a16="http://schemas.microsoft.com/office/drawing/2014/main" id="{36C44D23-BCEB-5716-2AF2-B612B33264C9}"/>
                </a:ext>
              </a:extLst>
            </p:cNvPr>
            <p:cNvSpPr txBox="1">
              <a:spLocks/>
            </p:cNvSpPr>
            <p:nvPr/>
          </p:nvSpPr>
          <p:spPr>
            <a:xfrm>
              <a:off x="4620978" y="3770021"/>
              <a:ext cx="6838598"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algn="just">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Theo </a:t>
              </a:r>
              <a:r>
                <a:rPr lang="en-US" sz="36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em</a:t>
              </a:r>
              <a:r>
                <a:rPr lang="en-US" sz="36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hai</a:t>
              </a:r>
              <a:r>
                <a:rPr lang="en-US" sz="36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dòng</a:t>
              </a:r>
              <a:r>
                <a:rPr lang="en-US" sz="36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thơ</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t>
              </a:r>
              <a:r>
                <a:rPr lang="en-US" sz="3600" i="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Đường</a:t>
              </a:r>
              <a:r>
                <a:rPr lang="en-US" sz="3600"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i="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xa</a:t>
              </a:r>
              <a:r>
                <a:rPr lang="en-US" sz="3600"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i="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chân</a:t>
              </a:r>
              <a:r>
                <a:rPr lang="en-US" sz="3600"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i="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có</a:t>
              </a:r>
              <a:r>
                <a:rPr lang="en-US" sz="3600"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i="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mỏi</a:t>
              </a:r>
              <a:r>
                <a:rPr lang="en-US" sz="3600"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i="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Chữ</a:t>
              </a:r>
              <a:r>
                <a:rPr lang="en-US" sz="3600"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i="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vẫn</a:t>
              </a:r>
              <a:r>
                <a:rPr lang="en-US" sz="3600"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i="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gùi</a:t>
              </a:r>
              <a:r>
                <a:rPr lang="en-US" sz="3600"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i="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trên</a:t>
              </a:r>
              <a:r>
                <a:rPr lang="en-US" sz="3600"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i="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lưng</a:t>
              </a:r>
              <a:r>
                <a:rPr lang="en-US" sz="3600"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thể</a:t>
              </a:r>
              <a:r>
                <a:rPr lang="en-US" sz="36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hiện</a:t>
              </a:r>
              <a:r>
                <a:rPr lang="en-US" sz="36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điều</a:t>
              </a:r>
              <a:r>
                <a:rPr lang="en-US" sz="36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gì</a:t>
              </a:r>
              <a:r>
                <a:rPr lang="en-US" sz="36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t>
              </a:r>
            </a:p>
          </p:txBody>
        </p:sp>
      </p:grpSp>
      <p:sp>
        <p:nvSpPr>
          <p:cNvPr id="7" name="Right Arrow 9">
            <a:hlinkClick r:id="rId7" action="ppaction://hlinksldjump"/>
            <a:extLst>
              <a:ext uri="{FF2B5EF4-FFF2-40B4-BE49-F238E27FC236}">
                <a16:creationId xmlns:a16="http://schemas.microsoft.com/office/drawing/2014/main" id="{F68B895E-7E52-9E3D-1D58-301348C01C2F}"/>
              </a:ext>
            </a:extLst>
          </p:cNvPr>
          <p:cNvSpPr/>
          <p:nvPr/>
        </p:nvSpPr>
        <p:spPr>
          <a:xfrm>
            <a:off x="84433" y="531940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19807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1+#ppt_w/2"/>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5">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grpSp>
        <p:nvGrpSpPr>
          <p:cNvPr id="9" name="Nhóm 6">
            <a:extLst>
              <a:ext uri="{FF2B5EF4-FFF2-40B4-BE49-F238E27FC236}">
                <a16:creationId xmlns:a16="http://schemas.microsoft.com/office/drawing/2014/main" id="{95CD65DA-449E-3971-51B7-CBEB469C6529}"/>
              </a:ext>
            </a:extLst>
          </p:cNvPr>
          <p:cNvGrpSpPr/>
          <p:nvPr/>
        </p:nvGrpSpPr>
        <p:grpSpPr>
          <a:xfrm>
            <a:off x="8857665" y="3205338"/>
            <a:ext cx="3919090" cy="4326602"/>
            <a:chOff x="6103345" y="818197"/>
            <a:chExt cx="2939317" cy="3244951"/>
          </a:xfrm>
        </p:grpSpPr>
        <p:sp>
          <p:nvSpPr>
            <p:cNvPr id="10" name="Hình Bầu dục 4">
              <a:extLst>
                <a:ext uri="{FF2B5EF4-FFF2-40B4-BE49-F238E27FC236}">
                  <a16:creationId xmlns:a16="http://schemas.microsoft.com/office/drawing/2014/main" id="{D2A8BB7A-9419-A8CF-AD9B-F0D7A2FC80F0}"/>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pic>
          <p:nvPicPr>
            <p:cNvPr id="11" name="Hình ảnh 3" descr="Ảnh có chứa đồ chơi, búp bê, đồ họa véc-tơ&#10;&#10;Mô tả được tạo tự động">
              <a:extLst>
                <a:ext uri="{FF2B5EF4-FFF2-40B4-BE49-F238E27FC236}">
                  <a16:creationId xmlns:a16="http://schemas.microsoft.com/office/drawing/2014/main" id="{AD99EFD3-267B-25A5-61CD-20AE1D7947D6}"/>
                </a:ext>
              </a:extLst>
            </p:cNvPr>
            <p:cNvPicPr>
              <a:picLocks noChangeAspect="1"/>
            </p:cNvPicPr>
            <p:nvPr/>
          </p:nvPicPr>
          <p:blipFill>
            <a:blip r:embed="rId6"/>
            <a:stretch>
              <a:fillRect/>
            </a:stretch>
          </p:blipFill>
          <p:spPr>
            <a:xfrm>
              <a:off x="6328035" y="818197"/>
              <a:ext cx="2714627" cy="2714627"/>
            </a:xfrm>
            <a:prstGeom prst="rect">
              <a:avLst/>
            </a:prstGeom>
          </p:spPr>
        </p:pic>
      </p:grpSp>
      <p:grpSp>
        <p:nvGrpSpPr>
          <p:cNvPr id="16" name="Nhóm 8">
            <a:extLst>
              <a:ext uri="{FF2B5EF4-FFF2-40B4-BE49-F238E27FC236}">
                <a16:creationId xmlns:a16="http://schemas.microsoft.com/office/drawing/2014/main" id="{F8C0E418-37EE-CDCE-FCB1-36BD5C820EF1}"/>
              </a:ext>
            </a:extLst>
          </p:cNvPr>
          <p:cNvGrpSpPr/>
          <p:nvPr/>
        </p:nvGrpSpPr>
        <p:grpSpPr>
          <a:xfrm flipH="1">
            <a:off x="7957751" y="666372"/>
            <a:ext cx="3970790" cy="2364954"/>
            <a:chOff x="2886201" y="512793"/>
            <a:chExt cx="3544497" cy="2058957"/>
          </a:xfrm>
        </p:grpSpPr>
        <p:sp>
          <p:nvSpPr>
            <p:cNvPr id="17" name="Bong bóng Lời nói: Hình bầu dục 7">
              <a:extLst>
                <a:ext uri="{FF2B5EF4-FFF2-40B4-BE49-F238E27FC236}">
                  <a16:creationId xmlns:a16="http://schemas.microsoft.com/office/drawing/2014/main" id="{71024E49-973F-449E-B6A2-4CE780D60485}"/>
                </a:ext>
              </a:extLst>
            </p:cNvPr>
            <p:cNvSpPr/>
            <p:nvPr/>
          </p:nvSpPr>
          <p:spPr>
            <a:xfrm>
              <a:off x="2937430" y="512793"/>
              <a:ext cx="3493268" cy="2058957"/>
            </a:xfrm>
            <a:prstGeom prst="wedgeEllipseCallout">
              <a:avLst>
                <a:gd name="adj1" fmla="val -11648"/>
                <a:gd name="adj2" fmla="val 75905"/>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Cambria" panose="02040503050406030204" pitchFamily="18" charset="0"/>
                <a:ea typeface="Cambria" panose="02040503050406030204" pitchFamily="18" charset="0"/>
                <a:sym typeface="Arial"/>
              </a:endParaRPr>
            </a:p>
          </p:txBody>
        </p:sp>
        <p:sp>
          <p:nvSpPr>
            <p:cNvPr id="18" name="Hộp Văn bản 1">
              <a:extLst>
                <a:ext uri="{FF2B5EF4-FFF2-40B4-BE49-F238E27FC236}">
                  <a16:creationId xmlns:a16="http://schemas.microsoft.com/office/drawing/2014/main" id="{3B8F2184-AD27-B122-3D0C-786E7C8EC35C}"/>
                </a:ext>
              </a:extLst>
            </p:cNvPr>
            <p:cNvSpPr txBox="1"/>
            <p:nvPr/>
          </p:nvSpPr>
          <p:spPr>
            <a:xfrm>
              <a:off x="2886201" y="988500"/>
              <a:ext cx="3493266" cy="1366565"/>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marL="0" marR="0" algn="ctr">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5. </a:t>
              </a:r>
              <a:r>
                <a:rPr lang="en-US" sz="32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Em</a:t>
              </a:r>
              <a:r>
                <a:rPr lang="en-US"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thích</a:t>
              </a:r>
              <a:r>
                <a:rPr lang="en-US"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ảnh</a:t>
              </a:r>
              <a:r>
                <a:rPr lang="en-US"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thơ</a:t>
              </a:r>
              <a:r>
                <a:rPr lang="en-US"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nào</a:t>
              </a:r>
              <a:r>
                <a:rPr lang="en-US"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nhất</a:t>
              </a:r>
              <a:r>
                <a:rPr lang="en-US"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Vì</a:t>
              </a:r>
              <a:r>
                <a:rPr lang="en-US"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sao</a:t>
              </a:r>
              <a:r>
                <a:rPr lang="en-US"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t>
              </a:r>
            </a:p>
          </p:txBody>
        </p:sp>
      </p:grpSp>
      <p:sp>
        <p:nvSpPr>
          <p:cNvPr id="23" name="Hình Bầu dục 15">
            <a:extLst>
              <a:ext uri="{FF2B5EF4-FFF2-40B4-BE49-F238E27FC236}">
                <a16:creationId xmlns:a16="http://schemas.microsoft.com/office/drawing/2014/main" id="{41F96ABE-2F64-D659-72E8-561C6503EC3C}"/>
              </a:ext>
            </a:extLst>
          </p:cNvPr>
          <p:cNvSpPr/>
          <p:nvPr/>
        </p:nvSpPr>
        <p:spPr>
          <a:xfrm>
            <a:off x="8246364" y="3738034"/>
            <a:ext cx="146353" cy="146397"/>
          </a:xfrm>
          <a:prstGeom prst="ellipse">
            <a:avLst/>
          </a:prstGeom>
          <a:solidFill>
            <a:srgbClr val="FFC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2" name="Right Arrow 9">
            <a:hlinkClick r:id="rId7" action="ppaction://hlinksldjump"/>
            <a:extLst>
              <a:ext uri="{FF2B5EF4-FFF2-40B4-BE49-F238E27FC236}">
                <a16:creationId xmlns:a16="http://schemas.microsoft.com/office/drawing/2014/main" id="{C44AB51D-9244-2500-2974-FECCC8AE523B}"/>
              </a:ext>
            </a:extLst>
          </p:cNvPr>
          <p:cNvSpPr/>
          <p:nvPr/>
        </p:nvSpPr>
        <p:spPr>
          <a:xfrm>
            <a:off x="243922" y="8818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4" name="Picture 3" descr="A cartoon of a child&#10;&#10;AI-generated content may be incorrect.">
            <a:extLst>
              <a:ext uri="{FF2B5EF4-FFF2-40B4-BE49-F238E27FC236}">
                <a16:creationId xmlns:a16="http://schemas.microsoft.com/office/drawing/2014/main" id="{C3A1D13B-9CE7-9750-FC6B-9454B4D9CA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967425" y="1445740"/>
            <a:ext cx="3097621" cy="5276335"/>
          </a:xfrm>
          <a:prstGeom prst="rect">
            <a:avLst/>
          </a:prstGeom>
        </p:spPr>
      </p:pic>
      <p:pic>
        <p:nvPicPr>
          <p:cNvPr id="6" name="tải xuống (3)">
            <a:hlinkClick r:id="" action="ppaction://media"/>
            <a:extLst>
              <a:ext uri="{FF2B5EF4-FFF2-40B4-BE49-F238E27FC236}">
                <a16:creationId xmlns:a16="http://schemas.microsoft.com/office/drawing/2014/main" id="{0BF4E980-1467-7B5F-3C8A-D89F9F47AE0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52844" y="556740"/>
            <a:ext cx="406400" cy="406400"/>
          </a:xfrm>
          <a:prstGeom prst="rect">
            <a:avLst/>
          </a:prstGeom>
        </p:spPr>
      </p:pic>
    </p:spTree>
    <p:extLst>
      <p:ext uri="{BB962C8B-B14F-4D97-AF65-F5344CB8AC3E}">
        <p14:creationId xmlns:p14="http://schemas.microsoft.com/office/powerpoint/2010/main" val="279761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75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98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50A59-4B9B-69FD-61B7-BB064A1DE47C}"/>
              </a:ext>
            </a:extLst>
          </p:cNvPr>
          <p:cNvGrpSpPr/>
          <p:nvPr/>
        </p:nvGrpSpPr>
        <p:grpSpPr>
          <a:xfrm>
            <a:off x="660400" y="2317515"/>
            <a:ext cx="10871200" cy="3328942"/>
            <a:chOff x="1522081" y="2214752"/>
            <a:chExt cx="10401935" cy="3328942"/>
          </a:xfrm>
        </p:grpSpPr>
        <p:sp>
          <p:nvSpPr>
            <p:cNvPr id="3" name="Rectangle: Rounded Corners 2">
              <a:extLst>
                <a:ext uri="{FF2B5EF4-FFF2-40B4-BE49-F238E27FC236}">
                  <a16:creationId xmlns:a16="http://schemas.microsoft.com/office/drawing/2014/main" id="{8C7B3EB3-EF8F-AA7B-17D6-FBB851910A73}"/>
                </a:ext>
              </a:extLst>
            </p:cNvPr>
            <p:cNvSpPr/>
            <p:nvPr/>
          </p:nvSpPr>
          <p:spPr>
            <a:xfrm>
              <a:off x="1522081" y="2214752"/>
              <a:ext cx="10401935" cy="3213490"/>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TextBox 3">
              <a:extLst>
                <a:ext uri="{FF2B5EF4-FFF2-40B4-BE49-F238E27FC236}">
                  <a16:creationId xmlns:a16="http://schemas.microsoft.com/office/drawing/2014/main" id="{FBCDD1C4-9ACF-3712-1DBD-CB027374FF78}"/>
                </a:ext>
              </a:extLst>
            </p:cNvPr>
            <p:cNvSpPr txBox="1"/>
            <p:nvPr/>
          </p:nvSpPr>
          <p:spPr>
            <a:xfrm>
              <a:off x="1668992" y="2496706"/>
              <a:ext cx="10255024"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thơ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t</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hể hiện nghị lực đến trường của các bạn nhỏ vùng cao. Trên con đường đến trường ấy, dù có xa xôi, trắc trở, có khó khăn gì đi nữa các bạn cũng vượt qua bởi lẽ có con chữ mới có thể giúp các bạn nhỏ thoát ra khỏi cảnh nghèo khó, thiếu thốn trên vùng cao.</a:t>
              </a:r>
            </a:p>
          </p:txBody>
        </p:sp>
      </p:grpSp>
      <p:pic>
        <p:nvPicPr>
          <p:cNvPr id="6" name="Picture 5">
            <a:extLst>
              <a:ext uri="{FF2B5EF4-FFF2-40B4-BE49-F238E27FC236}">
                <a16:creationId xmlns:a16="http://schemas.microsoft.com/office/drawing/2014/main"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p14="http://schemas.microsoft.com/office/powerpoint/2010/main" val="235998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7" name="Hình chữ nhật 12">
            <a:extLst>
              <a:ext uri="{FF2B5EF4-FFF2-40B4-BE49-F238E27FC236}">
                <a16:creationId xmlns:a16="http://schemas.microsoft.com/office/drawing/2014/main" id="{07FDBD11-71EA-1EB2-441A-532198A0EAA8}"/>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grpSp>
        <p:nvGrpSpPr>
          <p:cNvPr id="9" name="Nhóm 6">
            <a:extLst>
              <a:ext uri="{FF2B5EF4-FFF2-40B4-BE49-F238E27FC236}">
                <a16:creationId xmlns:a16="http://schemas.microsoft.com/office/drawing/2014/main" id="{95CD65DA-449E-3971-51B7-CBEB469C6529}"/>
              </a:ext>
            </a:extLst>
          </p:cNvPr>
          <p:cNvGrpSpPr/>
          <p:nvPr/>
        </p:nvGrpSpPr>
        <p:grpSpPr>
          <a:xfrm>
            <a:off x="7958646" y="2834635"/>
            <a:ext cx="3619503" cy="3619503"/>
            <a:chOff x="5438349" y="1420589"/>
            <a:chExt cx="2714627" cy="2714627"/>
          </a:xfrm>
        </p:grpSpPr>
        <p:sp>
          <p:nvSpPr>
            <p:cNvPr id="10" name="Hình Bầu dục 4">
              <a:extLst>
                <a:ext uri="{FF2B5EF4-FFF2-40B4-BE49-F238E27FC236}">
                  <a16:creationId xmlns:a16="http://schemas.microsoft.com/office/drawing/2014/main" id="{D2A8BB7A-9419-A8CF-AD9B-F0D7A2FC80F0}"/>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pic>
          <p:nvPicPr>
            <p:cNvPr id="11" name="Hình ảnh 3" descr="Ảnh có chứa đồ chơi, búp bê, đồ họa véc-tơ&#10;&#10;Mô tả được tạo tự động">
              <a:extLst>
                <a:ext uri="{FF2B5EF4-FFF2-40B4-BE49-F238E27FC236}">
                  <a16:creationId xmlns:a16="http://schemas.microsoft.com/office/drawing/2014/main" id="{AD99EFD3-267B-25A5-61CD-20AE1D7947D6}"/>
                </a:ext>
              </a:extLst>
            </p:cNvPr>
            <p:cNvPicPr>
              <a:picLocks noChangeAspect="1"/>
            </p:cNvPicPr>
            <p:nvPr/>
          </p:nvPicPr>
          <p:blipFill>
            <a:blip r:embed="rId4"/>
            <a:stretch>
              <a:fillRect/>
            </a:stretch>
          </p:blipFill>
          <p:spPr>
            <a:xfrm>
              <a:off x="5438349" y="1420589"/>
              <a:ext cx="2714627" cy="2714627"/>
            </a:xfrm>
            <a:prstGeom prst="rect">
              <a:avLst/>
            </a:prstGeom>
          </p:spPr>
        </p:pic>
      </p:grpSp>
      <p:grpSp>
        <p:nvGrpSpPr>
          <p:cNvPr id="16" name="Nhóm 8">
            <a:extLst>
              <a:ext uri="{FF2B5EF4-FFF2-40B4-BE49-F238E27FC236}">
                <a16:creationId xmlns:a16="http://schemas.microsoft.com/office/drawing/2014/main" id="{F8C0E418-37EE-CDCE-FCB1-36BD5C820EF1}"/>
              </a:ext>
            </a:extLst>
          </p:cNvPr>
          <p:cNvGrpSpPr/>
          <p:nvPr/>
        </p:nvGrpSpPr>
        <p:grpSpPr>
          <a:xfrm flipH="1">
            <a:off x="7310285" y="159745"/>
            <a:ext cx="3567932" cy="2364954"/>
            <a:chOff x="2886201" y="512793"/>
            <a:chExt cx="3544497" cy="2058957"/>
          </a:xfrm>
        </p:grpSpPr>
        <p:sp>
          <p:nvSpPr>
            <p:cNvPr id="17" name="Bong bóng Lời nói: Hình bầu dục 7">
              <a:extLst>
                <a:ext uri="{FF2B5EF4-FFF2-40B4-BE49-F238E27FC236}">
                  <a16:creationId xmlns:a16="http://schemas.microsoft.com/office/drawing/2014/main" id="{71024E49-973F-449E-B6A2-4CE780D60485}"/>
                </a:ext>
              </a:extLst>
            </p:cNvPr>
            <p:cNvSpPr/>
            <p:nvPr/>
          </p:nvSpPr>
          <p:spPr>
            <a:xfrm>
              <a:off x="2937430" y="512793"/>
              <a:ext cx="3493268" cy="2058957"/>
            </a:xfrm>
            <a:prstGeom prst="wedgeEllipseCallout">
              <a:avLst>
                <a:gd name="adj1" fmla="val -11648"/>
                <a:gd name="adj2" fmla="val 75905"/>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Calibri"/>
                <a:ea typeface="微软雅黑"/>
                <a:cs typeface="+mn-cs"/>
                <a:sym typeface="Arial"/>
              </a:endParaRPr>
            </a:p>
          </p:txBody>
        </p:sp>
        <p:sp>
          <p:nvSpPr>
            <p:cNvPr id="18" name="Hộp Văn bản 1">
              <a:extLst>
                <a:ext uri="{FF2B5EF4-FFF2-40B4-BE49-F238E27FC236}">
                  <a16:creationId xmlns:a16="http://schemas.microsoft.com/office/drawing/2014/main" id="{3B8F2184-AD27-B122-3D0C-786E7C8EC35C}"/>
                </a:ext>
              </a:extLst>
            </p:cNvPr>
            <p:cNvSpPr txBox="1"/>
            <p:nvPr/>
          </p:nvSpPr>
          <p:spPr>
            <a:xfrm>
              <a:off x="2886201" y="988500"/>
              <a:ext cx="3493266" cy="115220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Học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thuộc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lòng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bài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thơ</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
        <p:nvSpPr>
          <p:cNvPr id="23" name="Hình Bầu dục 15">
            <a:extLst>
              <a:ext uri="{FF2B5EF4-FFF2-40B4-BE49-F238E27FC236}">
                <a16:creationId xmlns:a16="http://schemas.microsoft.com/office/drawing/2014/main" id="{41F96ABE-2F64-D659-72E8-561C6503EC3C}"/>
              </a:ext>
            </a:extLst>
          </p:cNvPr>
          <p:cNvSpPr/>
          <p:nvPr/>
        </p:nvSpPr>
        <p:spPr>
          <a:xfrm>
            <a:off x="8246364" y="3738034"/>
            <a:ext cx="146353" cy="146397"/>
          </a:xfrm>
          <a:prstGeom prst="ellipse">
            <a:avLst/>
          </a:prstGeom>
          <a:solidFill>
            <a:srgbClr val="FFC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pic>
        <p:nvPicPr>
          <p:cNvPr id="2" name="Picture 1">
            <a:extLst>
              <a:ext uri="{FF2B5EF4-FFF2-40B4-BE49-F238E27FC236}">
                <a16:creationId xmlns:a16="http://schemas.microsoft.com/office/drawing/2014/main" id="{A0C1BF0E-4E3B-4779-8AD9-C29A2D95137F}"/>
              </a:ext>
            </a:extLst>
          </p:cNvPr>
          <p:cNvPicPr>
            <a:picLocks noChangeAspect="1"/>
          </p:cNvPicPr>
          <p:nvPr/>
        </p:nvPicPr>
        <p:blipFill>
          <a:blip r:embed="rId5"/>
          <a:stretch>
            <a:fillRect/>
          </a:stretch>
        </p:blipFill>
        <p:spPr>
          <a:xfrm>
            <a:off x="1219201" y="1643743"/>
            <a:ext cx="5603250" cy="45003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0926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algn="just" latinLnBrk="0"/>
            <a:r>
              <a:rPr lang="vi-VN" sz="5400" b="0" i="0" dirty="0">
                <a:effectLst/>
                <a:latin typeface="Calibri" panose="020F0502020204030204" pitchFamily="34" charset="0"/>
                <a:cs typeface="Calibri" panose="020F0502020204030204" pitchFamily="34" charset="0"/>
              </a:rPr>
              <a:t>Bình minh vừa tỉnh giấc</a:t>
            </a:r>
          </a:p>
          <a:p>
            <a:pPr algn="just" latinLnBrk="0"/>
            <a:r>
              <a:rPr lang="vi-VN" sz="5400" b="0" i="0" dirty="0">
                <a:effectLst/>
                <a:latin typeface="Calibri" panose="020F0502020204030204" pitchFamily="34" charset="0"/>
                <a:cs typeface="Calibri" panose="020F0502020204030204" pitchFamily="34" charset="0"/>
              </a:rPr>
              <a:t>Nắng nhuộm hồng núi xanh</a:t>
            </a:r>
          </a:p>
          <a:p>
            <a:pPr algn="just" latinLnBrk="0"/>
            <a:r>
              <a:rPr lang="vi-VN" sz="5400" b="0" i="0" dirty="0">
                <a:effectLst/>
                <a:latin typeface="Calibri" panose="020F0502020204030204" pitchFamily="34" charset="0"/>
                <a:cs typeface="Calibri" panose="020F0502020204030204" pitchFamily="34" charset="0"/>
              </a:rPr>
              <a:t>Tiếng trống rung vách đá</a:t>
            </a:r>
          </a:p>
          <a:p>
            <a:pPr algn="just" latinLnBrk="0"/>
            <a:r>
              <a:rPr lang="vi-VN" sz="5400" b="0" i="0" dirty="0">
                <a:effectLst/>
                <a:latin typeface="Calibri" panose="020F0502020204030204" pitchFamily="34" charset="0"/>
                <a:cs typeface="Calibri" panose="020F0502020204030204" pitchFamily="34" charset="0"/>
              </a:rPr>
              <a:t>Giục đôi chân bước nhanh.</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algn="ctr"/>
              <a:r>
                <a:rPr lang="en-US" sz="2800" b="1" dirty="0" err="1"/>
                <a:t>Siêu</a:t>
              </a:r>
              <a:r>
                <a:rPr lang="en-US" sz="2800" b="1" dirty="0"/>
                <a:t> </a:t>
              </a:r>
              <a:r>
                <a:rPr lang="en-US" sz="2800" b="1" dirty="0" err="1"/>
                <a:t>trí</a:t>
              </a:r>
              <a:r>
                <a:rPr lang="en-US" sz="2800" b="1" dirty="0"/>
                <a:t> </a:t>
              </a:r>
              <a:r>
                <a:rPr lang="en-US" sz="2800" b="1" dirty="0" err="1"/>
                <a:t>nhớ</a:t>
              </a:r>
              <a:r>
                <a:rPr lang="en-US" sz="2800" b="1" dirty="0"/>
                <a:t> </a:t>
              </a:r>
              <a:r>
                <a:rPr lang="en-US" sz="2800" b="1" dirty="0" err="1"/>
                <a:t>trổ</a:t>
              </a:r>
              <a:r>
                <a:rPr lang="en-US" sz="2800" b="1" dirty="0"/>
                <a:t> </a:t>
              </a:r>
              <a:r>
                <a:rPr lang="en-US" sz="2800" b="1" dirty="0" err="1"/>
                <a:t>tài</a:t>
              </a:r>
              <a:endParaRPr lang="en-US" sz="2800" b="1" dirty="0"/>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6110868" y="1131558"/>
            <a:ext cx="1164290" cy="117690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1770380" y="1972856"/>
            <a:ext cx="1630742" cy="1060276"/>
          </a:xfrm>
          <a:prstGeom prst="rect">
            <a:avLst/>
          </a:prstGeom>
        </p:spPr>
      </p:pic>
      <p:pic>
        <p:nvPicPr>
          <p:cNvPr id="8" name="Picture 7">
            <a:extLst>
              <a:ext uri="{FF2B5EF4-FFF2-40B4-BE49-F238E27FC236}">
                <a16:creationId xmlns:a16="http://schemas.microsoft.com/office/drawing/2014/main" id="{27E7FFEF-F902-7DBE-4F9C-04025322C650}"/>
              </a:ext>
            </a:extLst>
          </p:cNvPr>
          <p:cNvPicPr>
            <a:picLocks noChangeAspect="1"/>
          </p:cNvPicPr>
          <p:nvPr/>
        </p:nvPicPr>
        <p:blipFill>
          <a:blip r:embed="rId3"/>
          <a:stretch>
            <a:fillRect/>
          </a:stretch>
        </p:blipFill>
        <p:spPr>
          <a:xfrm>
            <a:off x="5218770" y="2728617"/>
            <a:ext cx="1349297" cy="1252007"/>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1541360" y="3579542"/>
            <a:ext cx="1688738" cy="1520718"/>
          </a:xfrm>
          <a:prstGeom prst="rect">
            <a:avLst/>
          </a:prstGeom>
        </p:spPr>
      </p:pic>
      <p:pic>
        <p:nvPicPr>
          <p:cNvPr id="10" name="Picture 9">
            <a:extLst>
              <a:ext uri="{FF2B5EF4-FFF2-40B4-BE49-F238E27FC236}">
                <a16:creationId xmlns:a16="http://schemas.microsoft.com/office/drawing/2014/main" id="{FB9E0EF5-B543-22F4-E8D5-8A9ED67B1F1E}"/>
              </a:ext>
            </a:extLst>
          </p:cNvPr>
          <p:cNvPicPr>
            <a:picLocks noChangeAspect="1"/>
          </p:cNvPicPr>
          <p:nvPr/>
        </p:nvPicPr>
        <p:blipFill>
          <a:blip r:embed="rId3"/>
          <a:stretch>
            <a:fillRect/>
          </a:stretch>
        </p:blipFill>
        <p:spPr>
          <a:xfrm>
            <a:off x="7393258" y="3564762"/>
            <a:ext cx="2062975" cy="1419329"/>
          </a:xfrm>
          <a:prstGeom prst="rect">
            <a:avLst/>
          </a:prstGeom>
        </p:spPr>
      </p:pic>
    </p:spTree>
    <p:extLst>
      <p:ext uri="{BB962C8B-B14F-4D97-AF65-F5344CB8AC3E}">
        <p14:creationId xmlns:p14="http://schemas.microsoft.com/office/powerpoint/2010/main" val="359199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0"/>
                                        <p:tgtEl>
                                          <p:spTgt spid="8"/>
                                        </p:tgtEl>
                                        <p:attrNameLst>
                                          <p:attrName>ppt_y</p:attrName>
                                        </p:attrNameLst>
                                      </p:cBhvr>
                                      <p:tavLst>
                                        <p:tav tm="0">
                                          <p:val>
                                            <p:strVal val="ppt_y"/>
                                          </p:val>
                                        </p:tav>
                                        <p:tav tm="100000">
                                          <p:val>
                                            <p:strVal val="ppt_y+.1"/>
                                          </p:val>
                                        </p:tav>
                                      </p:tavLst>
                                    </p:anim>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0"/>
                                        </p:tgtEl>
                                      </p:cBhvr>
                                    </p:animEffect>
                                    <p:anim calcmode="lin" valueType="num">
                                      <p:cBhvr>
                                        <p:cTn id="35" dur="1000"/>
                                        <p:tgtEl>
                                          <p:spTgt spid="10"/>
                                        </p:tgtEl>
                                        <p:attrNameLst>
                                          <p:attrName>ppt_x</p:attrName>
                                        </p:attrNameLst>
                                      </p:cBhvr>
                                      <p:tavLst>
                                        <p:tav tm="0">
                                          <p:val>
                                            <p:strVal val="ppt_x"/>
                                          </p:val>
                                        </p:tav>
                                        <p:tav tm="100000">
                                          <p:val>
                                            <p:strVal val="ppt_x"/>
                                          </p:val>
                                        </p:tav>
                                      </p:tavLst>
                                    </p:anim>
                                    <p:anim calcmode="lin" valueType="num">
                                      <p:cBhvr>
                                        <p:cTn id="36" dur="1000"/>
                                        <p:tgtEl>
                                          <p:spTgt spid="10"/>
                                        </p:tgtEl>
                                        <p:attrNameLst>
                                          <p:attrName>ppt_y</p:attrName>
                                        </p:attrNameLst>
                                      </p:cBhvr>
                                      <p:tavLst>
                                        <p:tav tm="0">
                                          <p:val>
                                            <p:strVal val="ppt_y"/>
                                          </p:val>
                                        </p:tav>
                                        <p:tav tm="100000">
                                          <p:val>
                                            <p:strVal val="ppt_y+.1"/>
                                          </p:val>
                                        </p:tav>
                                      </p:tavLst>
                                    </p:anim>
                                    <p:set>
                                      <p:cBhvr>
                                        <p:cTn id="37"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lvl="0" algn="just"/>
            <a:r>
              <a:rPr lang="vi-VN" sz="5400" dirty="0">
                <a:solidFill>
                  <a:srgbClr val="000000"/>
                </a:solidFill>
                <a:latin typeface="Calibri" panose="020F0502020204030204" pitchFamily="34" charset="0"/>
                <a:cs typeface="Calibri" panose="020F0502020204030204" pitchFamily="34" charset="0"/>
              </a:rPr>
              <a:t>Bóng em nhoà bóng núi</a:t>
            </a:r>
          </a:p>
          <a:p>
            <a:pPr lvl="0" algn="just"/>
            <a:r>
              <a:rPr lang="vi-VN" sz="5400" dirty="0">
                <a:solidFill>
                  <a:srgbClr val="000000"/>
                </a:solidFill>
                <a:latin typeface="Calibri" panose="020F0502020204030204" pitchFamily="34" charset="0"/>
                <a:cs typeface="Calibri" panose="020F0502020204030204" pitchFamily="34" charset="0"/>
              </a:rPr>
              <a:t>Hun hút mấy thung sâu</a:t>
            </a:r>
          </a:p>
          <a:p>
            <a:pPr lvl="0" algn="just"/>
            <a:r>
              <a:rPr lang="vi-VN" sz="5400" dirty="0">
                <a:solidFill>
                  <a:srgbClr val="000000"/>
                </a:solidFill>
                <a:latin typeface="Calibri" panose="020F0502020204030204" pitchFamily="34" charset="0"/>
                <a:cs typeface="Calibri" panose="020F0502020204030204" pitchFamily="34" charset="0"/>
              </a:rPr>
              <a:t>Gió đưa theo tiếng sáo</a:t>
            </a:r>
          </a:p>
          <a:p>
            <a:pPr lvl="0" algn="just"/>
            <a:r>
              <a:rPr lang="vi-VN" sz="5400" dirty="0">
                <a:solidFill>
                  <a:srgbClr val="000000"/>
                </a:solidFill>
                <a:latin typeface="Calibri" panose="020F0502020204030204" pitchFamily="34" charset="0"/>
                <a:cs typeface="Calibri" panose="020F0502020204030204" pitchFamily="34" charset="0"/>
              </a:rPr>
              <a:t>La đà trên tán lau.</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1851102" y="1064651"/>
            <a:ext cx="1572322" cy="117690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5450282" y="1984008"/>
            <a:ext cx="1898372" cy="1060276"/>
          </a:xfrm>
          <a:prstGeom prst="rect">
            <a:avLst/>
          </a:prstGeom>
        </p:spPr>
      </p:pic>
      <p:pic>
        <p:nvPicPr>
          <p:cNvPr id="8" name="Picture 7">
            <a:extLst>
              <a:ext uri="{FF2B5EF4-FFF2-40B4-BE49-F238E27FC236}">
                <a16:creationId xmlns:a16="http://schemas.microsoft.com/office/drawing/2014/main" id="{27E7FFEF-F902-7DBE-4F9C-04025322C650}"/>
              </a:ext>
            </a:extLst>
          </p:cNvPr>
          <p:cNvPicPr>
            <a:picLocks noChangeAspect="1"/>
          </p:cNvPicPr>
          <p:nvPr/>
        </p:nvPicPr>
        <p:blipFill>
          <a:blip r:embed="rId3"/>
          <a:stretch>
            <a:fillRect/>
          </a:stretch>
        </p:blipFill>
        <p:spPr>
          <a:xfrm>
            <a:off x="1672682" y="2639407"/>
            <a:ext cx="1349297" cy="1252007"/>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4741759" y="3456879"/>
            <a:ext cx="2216601" cy="1520718"/>
          </a:xfrm>
          <a:prstGeom prst="rect">
            <a:avLst/>
          </a:prstGeom>
        </p:spPr>
      </p:pic>
    </p:spTree>
    <p:extLst>
      <p:ext uri="{BB962C8B-B14F-4D97-AF65-F5344CB8AC3E}">
        <p14:creationId xmlns:p14="http://schemas.microsoft.com/office/powerpoint/2010/main" val="255690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0"/>
                                        <p:tgtEl>
                                          <p:spTgt spid="8"/>
                                        </p:tgtEl>
                                        <p:attrNameLst>
                                          <p:attrName>ppt_y</p:attrName>
                                        </p:attrNameLst>
                                      </p:cBhvr>
                                      <p:tavLst>
                                        <p:tav tm="0">
                                          <p:val>
                                            <p:strVal val="ppt_y"/>
                                          </p:val>
                                        </p:tav>
                                        <p:tav tm="100000">
                                          <p:val>
                                            <p:strVal val="ppt_y+.1"/>
                                          </p:val>
                                        </p:tav>
                                      </p:tavLst>
                                    </p:anim>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Em đi tìm cái chữ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Vượt suối lại băng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Đường xa chân có mỏi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Chữ vẫn gùi trên lưng.</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4460486" y="1153861"/>
            <a:ext cx="2653991" cy="105408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3298097" y="1995159"/>
            <a:ext cx="1597288" cy="1060276"/>
          </a:xfrm>
          <a:prstGeom prst="rect">
            <a:avLst/>
          </a:prstGeom>
        </p:spPr>
      </p:pic>
      <p:pic>
        <p:nvPicPr>
          <p:cNvPr id="8" name="Picture 7">
            <a:extLst>
              <a:ext uri="{FF2B5EF4-FFF2-40B4-BE49-F238E27FC236}">
                <a16:creationId xmlns:a16="http://schemas.microsoft.com/office/drawing/2014/main" id="{27E7FFEF-F902-7DBE-4F9C-04025322C650}"/>
              </a:ext>
            </a:extLst>
          </p:cNvPr>
          <p:cNvPicPr>
            <a:picLocks noChangeAspect="1"/>
          </p:cNvPicPr>
          <p:nvPr/>
        </p:nvPicPr>
        <p:blipFill>
          <a:blip r:embed="rId3"/>
          <a:stretch>
            <a:fillRect/>
          </a:stretch>
        </p:blipFill>
        <p:spPr>
          <a:xfrm>
            <a:off x="6913756" y="1948033"/>
            <a:ext cx="1828800" cy="1252007"/>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4552190" y="2821259"/>
            <a:ext cx="1580982" cy="1084646"/>
          </a:xfrm>
          <a:prstGeom prst="rect">
            <a:avLst/>
          </a:prstGeom>
        </p:spPr>
      </p:pic>
      <p:pic>
        <p:nvPicPr>
          <p:cNvPr id="10" name="Picture 9">
            <a:extLst>
              <a:ext uri="{FF2B5EF4-FFF2-40B4-BE49-F238E27FC236}">
                <a16:creationId xmlns:a16="http://schemas.microsoft.com/office/drawing/2014/main" id="{84FED2B8-F38F-2A67-9031-35A557F4B8C6}"/>
              </a:ext>
            </a:extLst>
          </p:cNvPr>
          <p:cNvPicPr>
            <a:picLocks noChangeAspect="1"/>
          </p:cNvPicPr>
          <p:nvPr/>
        </p:nvPicPr>
        <p:blipFill>
          <a:blip r:embed="rId3"/>
          <a:stretch>
            <a:fillRect/>
          </a:stretch>
        </p:blipFill>
        <p:spPr>
          <a:xfrm>
            <a:off x="1742082" y="3646449"/>
            <a:ext cx="1580982" cy="1084646"/>
          </a:xfrm>
          <a:prstGeom prst="rect">
            <a:avLst/>
          </a:prstGeom>
        </p:spPr>
      </p:pic>
      <p:pic>
        <p:nvPicPr>
          <p:cNvPr id="11" name="Picture 10">
            <a:extLst>
              <a:ext uri="{FF2B5EF4-FFF2-40B4-BE49-F238E27FC236}">
                <a16:creationId xmlns:a16="http://schemas.microsoft.com/office/drawing/2014/main" id="{474C433D-FCBF-7E46-AFEF-F16B113FF091}"/>
              </a:ext>
            </a:extLst>
          </p:cNvPr>
          <p:cNvPicPr>
            <a:picLocks noChangeAspect="1"/>
          </p:cNvPicPr>
          <p:nvPr/>
        </p:nvPicPr>
        <p:blipFill>
          <a:blip r:embed="rId3"/>
          <a:stretch>
            <a:fillRect/>
          </a:stretch>
        </p:blipFill>
        <p:spPr>
          <a:xfrm>
            <a:off x="6369837" y="3635296"/>
            <a:ext cx="1737099" cy="1191751"/>
          </a:xfrm>
          <a:prstGeom prst="rect">
            <a:avLst/>
          </a:prstGeom>
        </p:spPr>
      </p:pic>
    </p:spTree>
    <p:extLst>
      <p:ext uri="{BB962C8B-B14F-4D97-AF65-F5344CB8AC3E}">
        <p14:creationId xmlns:p14="http://schemas.microsoft.com/office/powerpoint/2010/main" val="391197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0"/>
                                        <p:tgtEl>
                                          <p:spTgt spid="8"/>
                                        </p:tgtEl>
                                        <p:attrNameLst>
                                          <p:attrName>ppt_y</p:attrName>
                                        </p:attrNameLst>
                                      </p:cBhvr>
                                      <p:tavLst>
                                        <p:tav tm="0">
                                          <p:val>
                                            <p:strVal val="ppt_y"/>
                                          </p:val>
                                        </p:tav>
                                        <p:tav tm="100000">
                                          <p:val>
                                            <p:strVal val="ppt_y+.1"/>
                                          </p:val>
                                        </p:tav>
                                      </p:tavLst>
                                    </p:anim>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0"/>
                                        </p:tgtEl>
                                      </p:cBhvr>
                                    </p:animEffect>
                                    <p:anim calcmode="lin" valueType="num">
                                      <p:cBhvr>
                                        <p:cTn id="35" dur="1000"/>
                                        <p:tgtEl>
                                          <p:spTgt spid="10"/>
                                        </p:tgtEl>
                                        <p:attrNameLst>
                                          <p:attrName>ppt_x</p:attrName>
                                        </p:attrNameLst>
                                      </p:cBhvr>
                                      <p:tavLst>
                                        <p:tav tm="0">
                                          <p:val>
                                            <p:strVal val="ppt_x"/>
                                          </p:val>
                                        </p:tav>
                                        <p:tav tm="100000">
                                          <p:val>
                                            <p:strVal val="ppt_x"/>
                                          </p:val>
                                        </p:tav>
                                      </p:tavLst>
                                    </p:anim>
                                    <p:anim calcmode="lin" valueType="num">
                                      <p:cBhvr>
                                        <p:cTn id="36" dur="1000"/>
                                        <p:tgtEl>
                                          <p:spTgt spid="10"/>
                                        </p:tgtEl>
                                        <p:attrNameLst>
                                          <p:attrName>ppt_y</p:attrName>
                                        </p:attrNameLst>
                                      </p:cBhvr>
                                      <p:tavLst>
                                        <p:tav tm="0">
                                          <p:val>
                                            <p:strVal val="ppt_y"/>
                                          </p:val>
                                        </p:tav>
                                        <p:tav tm="100000">
                                          <p:val>
                                            <p:strVal val="ppt_y+.1"/>
                                          </p:val>
                                        </p:tav>
                                      </p:tavLst>
                                    </p:anim>
                                    <p:set>
                                      <p:cBhvr>
                                        <p:cTn id="37"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lvl="0" algn="just"/>
            <a:r>
              <a:rPr lang="vi-VN" sz="5400" dirty="0">
                <a:solidFill>
                  <a:srgbClr val="000000"/>
                </a:solidFill>
                <a:latin typeface="Calibri" panose="020F0502020204030204" pitchFamily="34" charset="0"/>
                <a:cs typeface="Calibri" panose="020F0502020204030204" pitchFamily="34" charset="0"/>
              </a:rPr>
              <a:t>Cái chữ rơi xuống nương</a:t>
            </a:r>
          </a:p>
          <a:p>
            <a:pPr lvl="0" algn="just"/>
            <a:r>
              <a:rPr lang="vi-VN" sz="5400" dirty="0">
                <a:solidFill>
                  <a:srgbClr val="000000"/>
                </a:solidFill>
                <a:latin typeface="Calibri" panose="020F0502020204030204" pitchFamily="34" charset="0"/>
                <a:cs typeface="Calibri" panose="020F0502020204030204" pitchFamily="34" charset="0"/>
              </a:rPr>
              <a:t>Mùa cho bông trĩu hạt</a:t>
            </a:r>
          </a:p>
          <a:p>
            <a:pPr lvl="0" algn="just"/>
            <a:r>
              <a:rPr lang="vi-VN" sz="5400" dirty="0">
                <a:solidFill>
                  <a:srgbClr val="000000"/>
                </a:solidFill>
                <a:latin typeface="Calibri" panose="020F0502020204030204" pitchFamily="34" charset="0"/>
                <a:cs typeface="Calibri" panose="020F0502020204030204" pitchFamily="34" charset="0"/>
              </a:rPr>
              <a:t>Cái chữ bay lên ngàn</a:t>
            </a:r>
          </a:p>
          <a:p>
            <a:pPr lvl="0" algn="just"/>
            <a:r>
              <a:rPr lang="vi-VN" sz="5400" dirty="0">
                <a:solidFill>
                  <a:srgbClr val="000000"/>
                </a:solidFill>
                <a:latin typeface="Calibri" panose="020F0502020204030204" pitchFamily="34" charset="0"/>
                <a:cs typeface="Calibri" panose="020F0502020204030204" pitchFamily="34" charset="0"/>
              </a:rPr>
              <a:t>Rừng ríu ran chim hát.</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6534613" y="1064651"/>
            <a:ext cx="2653991" cy="105408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1748078" y="2006310"/>
            <a:ext cx="1597288" cy="1060276"/>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6269478" y="2754351"/>
            <a:ext cx="1580982" cy="1084646"/>
          </a:xfrm>
          <a:prstGeom prst="rect">
            <a:avLst/>
          </a:prstGeom>
        </p:spPr>
      </p:pic>
      <p:pic>
        <p:nvPicPr>
          <p:cNvPr id="10" name="Picture 9">
            <a:extLst>
              <a:ext uri="{FF2B5EF4-FFF2-40B4-BE49-F238E27FC236}">
                <a16:creationId xmlns:a16="http://schemas.microsoft.com/office/drawing/2014/main" id="{84FED2B8-F38F-2A67-9031-35A557F4B8C6}"/>
              </a:ext>
            </a:extLst>
          </p:cNvPr>
          <p:cNvPicPr>
            <a:picLocks noChangeAspect="1"/>
          </p:cNvPicPr>
          <p:nvPr/>
        </p:nvPicPr>
        <p:blipFill>
          <a:blip r:embed="rId3"/>
          <a:stretch>
            <a:fillRect/>
          </a:stretch>
        </p:blipFill>
        <p:spPr>
          <a:xfrm>
            <a:off x="1761892" y="3635298"/>
            <a:ext cx="1683834" cy="1155208"/>
          </a:xfrm>
          <a:prstGeom prst="rect">
            <a:avLst/>
          </a:prstGeom>
        </p:spPr>
      </p:pic>
      <p:pic>
        <p:nvPicPr>
          <p:cNvPr id="12" name="Picture 11">
            <a:extLst>
              <a:ext uri="{FF2B5EF4-FFF2-40B4-BE49-F238E27FC236}">
                <a16:creationId xmlns:a16="http://schemas.microsoft.com/office/drawing/2014/main" id="{C0DCB743-5611-FFF6-2E5B-4E42907E0B19}"/>
              </a:ext>
            </a:extLst>
          </p:cNvPr>
          <p:cNvPicPr>
            <a:picLocks noChangeAspect="1"/>
          </p:cNvPicPr>
          <p:nvPr/>
        </p:nvPicPr>
        <p:blipFill>
          <a:blip r:embed="rId3"/>
          <a:stretch>
            <a:fillRect/>
          </a:stretch>
        </p:blipFill>
        <p:spPr>
          <a:xfrm>
            <a:off x="5397189" y="3624147"/>
            <a:ext cx="1683834" cy="1155208"/>
          </a:xfrm>
          <a:prstGeom prst="rect">
            <a:avLst/>
          </a:prstGeom>
        </p:spPr>
      </p:pic>
    </p:spTree>
    <p:extLst>
      <p:ext uri="{BB962C8B-B14F-4D97-AF65-F5344CB8AC3E}">
        <p14:creationId xmlns:p14="http://schemas.microsoft.com/office/powerpoint/2010/main" val="39007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9"/>
                                        </p:tgtEl>
                                      </p:cBhvr>
                                    </p:animEffect>
                                    <p:anim calcmode="lin" valueType="num">
                                      <p:cBhvr>
                                        <p:cTn id="21" dur="1000"/>
                                        <p:tgtEl>
                                          <p:spTgt spid="9"/>
                                        </p:tgtEl>
                                        <p:attrNameLst>
                                          <p:attrName>ppt_x</p:attrName>
                                        </p:attrNameLst>
                                      </p:cBhvr>
                                      <p:tavLst>
                                        <p:tav tm="0">
                                          <p:val>
                                            <p:strVal val="ppt_x"/>
                                          </p:val>
                                        </p:tav>
                                        <p:tav tm="100000">
                                          <p:val>
                                            <p:strVal val="ppt_x"/>
                                          </p:val>
                                        </p:tav>
                                      </p:tavLst>
                                    </p:anim>
                                    <p:anim calcmode="lin" valueType="num">
                                      <p:cBhvr>
                                        <p:cTn id="22" dur="1000"/>
                                        <p:tgtEl>
                                          <p:spTgt spid="9"/>
                                        </p:tgtEl>
                                        <p:attrNameLst>
                                          <p:attrName>ppt_y</p:attrName>
                                        </p:attrNameLst>
                                      </p:cBhvr>
                                      <p:tavLst>
                                        <p:tav tm="0">
                                          <p:val>
                                            <p:strVal val="ppt_y"/>
                                          </p:val>
                                        </p:tav>
                                        <p:tav tm="100000">
                                          <p:val>
                                            <p:strVal val="ppt_y+.1"/>
                                          </p:val>
                                        </p:tav>
                                      </p:tavLst>
                                    </p:anim>
                                    <p:set>
                                      <p:cBhvr>
                                        <p:cTn id="23"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2"/>
                                        </p:tgtEl>
                                      </p:cBhvr>
                                    </p:animEffect>
                                    <p:anim calcmode="lin" valueType="num">
                                      <p:cBhvr>
                                        <p:cTn id="35" dur="1000"/>
                                        <p:tgtEl>
                                          <p:spTgt spid="12"/>
                                        </p:tgtEl>
                                        <p:attrNameLst>
                                          <p:attrName>ppt_x</p:attrName>
                                        </p:attrNameLst>
                                      </p:cBhvr>
                                      <p:tavLst>
                                        <p:tav tm="0">
                                          <p:val>
                                            <p:strVal val="ppt_x"/>
                                          </p:val>
                                        </p:tav>
                                        <p:tav tm="100000">
                                          <p:val>
                                            <p:strVal val="ppt_x"/>
                                          </p:val>
                                        </p:tav>
                                      </p:tavLst>
                                    </p:anim>
                                    <p:anim calcmode="lin" valueType="num">
                                      <p:cBhvr>
                                        <p:cTn id="36" dur="1000"/>
                                        <p:tgtEl>
                                          <p:spTgt spid="12"/>
                                        </p:tgtEl>
                                        <p:attrNameLst>
                                          <p:attrName>ppt_y</p:attrName>
                                        </p:attrNameLst>
                                      </p:cBhvr>
                                      <p:tavLst>
                                        <p:tav tm="0">
                                          <p:val>
                                            <p:strVal val="ppt_y"/>
                                          </p:val>
                                        </p:tav>
                                        <p:tav tm="100000">
                                          <p:val>
                                            <p:strVal val="ppt_y+.1"/>
                                          </p:val>
                                        </p:tav>
                                      </p:tavLst>
                                    </p:anim>
                                    <p:set>
                                      <p:cBhvr>
                                        <p:cTn id="37"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Càng đi chân càng vững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Lớp học ngang lưng đồi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Mắt em như sao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Gặt chữ trên đỉnh trời!</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3956020" y="1225724"/>
            <a:ext cx="1597288" cy="1060276"/>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1541360" y="1973766"/>
            <a:ext cx="2718405" cy="1084646"/>
          </a:xfrm>
          <a:prstGeom prst="rect">
            <a:avLst/>
          </a:prstGeom>
        </p:spPr>
      </p:pic>
      <p:pic>
        <p:nvPicPr>
          <p:cNvPr id="10" name="Picture 9">
            <a:extLst>
              <a:ext uri="{FF2B5EF4-FFF2-40B4-BE49-F238E27FC236}">
                <a16:creationId xmlns:a16="http://schemas.microsoft.com/office/drawing/2014/main" id="{84FED2B8-F38F-2A67-9031-35A557F4B8C6}"/>
              </a:ext>
            </a:extLst>
          </p:cNvPr>
          <p:cNvPicPr>
            <a:picLocks noChangeAspect="1"/>
          </p:cNvPicPr>
          <p:nvPr/>
        </p:nvPicPr>
        <p:blipFill>
          <a:blip r:embed="rId3"/>
          <a:stretch>
            <a:fillRect/>
          </a:stretch>
        </p:blipFill>
        <p:spPr>
          <a:xfrm>
            <a:off x="6824545" y="3579542"/>
            <a:ext cx="1683834" cy="1155208"/>
          </a:xfrm>
          <a:prstGeom prst="rect">
            <a:avLst/>
          </a:prstGeom>
        </p:spPr>
      </p:pic>
      <p:pic>
        <p:nvPicPr>
          <p:cNvPr id="12" name="Picture 11">
            <a:extLst>
              <a:ext uri="{FF2B5EF4-FFF2-40B4-BE49-F238E27FC236}">
                <a16:creationId xmlns:a16="http://schemas.microsoft.com/office/drawing/2014/main" id="{C0DCB743-5611-FFF6-2E5B-4E42907E0B19}"/>
              </a:ext>
            </a:extLst>
          </p:cNvPr>
          <p:cNvPicPr>
            <a:picLocks noChangeAspect="1"/>
          </p:cNvPicPr>
          <p:nvPr/>
        </p:nvPicPr>
        <p:blipFill>
          <a:blip r:embed="rId3"/>
          <a:stretch>
            <a:fillRect/>
          </a:stretch>
        </p:blipFill>
        <p:spPr>
          <a:xfrm>
            <a:off x="5252224" y="2732049"/>
            <a:ext cx="1282391" cy="1155208"/>
          </a:xfrm>
          <a:prstGeom prst="rect">
            <a:avLst/>
          </a:prstGeom>
        </p:spPr>
      </p:pic>
    </p:spTree>
    <p:extLst>
      <p:ext uri="{BB962C8B-B14F-4D97-AF65-F5344CB8AC3E}">
        <p14:creationId xmlns:p14="http://schemas.microsoft.com/office/powerpoint/2010/main" val="154710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2191999" cy="6858000"/>
          </a:xfrm>
          <a:custGeom>
            <a:avLst/>
            <a:gdLst/>
            <a:ahLst/>
            <a:cxnLst/>
            <a:rect l="l" t="t" r="r" b="b"/>
            <a:pathLst>
              <a:path w="13292059" h="9869354">
                <a:moveTo>
                  <a:pt x="0" y="0"/>
                </a:moveTo>
                <a:lnTo>
                  <a:pt x="13292059" y="0"/>
                </a:lnTo>
                <a:lnTo>
                  <a:pt x="13292059" y="9869354"/>
                </a:lnTo>
                <a:lnTo>
                  <a:pt x="0" y="986935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pic>
        <p:nvPicPr>
          <p:cNvPr id="3" name="Picture 2">
            <a:extLst>
              <a:ext uri="{FF2B5EF4-FFF2-40B4-BE49-F238E27FC236}">
                <a16:creationId xmlns:a16="http://schemas.microsoft.com/office/drawing/2014/main" id="{0335D2AF-1FBE-918F-8FD3-996F64D506AE}"/>
              </a:ext>
            </a:extLst>
          </p:cNvPr>
          <p:cNvPicPr>
            <a:picLocks noChangeAspect="1"/>
          </p:cNvPicPr>
          <p:nvPr/>
        </p:nvPicPr>
        <p:blipFill>
          <a:blip r:embed="rId3"/>
          <a:stretch>
            <a:fillRect/>
          </a:stretch>
        </p:blipFill>
        <p:spPr>
          <a:xfrm>
            <a:off x="4672755" y="147157"/>
            <a:ext cx="3048549" cy="883855"/>
          </a:xfrm>
          <a:prstGeom prst="rect">
            <a:avLst/>
          </a:prstGeom>
        </p:spPr>
      </p:pic>
      <p:pic>
        <p:nvPicPr>
          <p:cNvPr id="9" name="Picture 8">
            <a:extLst>
              <a:ext uri="{FF2B5EF4-FFF2-40B4-BE49-F238E27FC236}">
                <a16:creationId xmlns:a16="http://schemas.microsoft.com/office/drawing/2014/main" id="{15B17ECE-CE41-71B9-E69A-8711EAADB705}"/>
              </a:ext>
            </a:extLst>
          </p:cNvPr>
          <p:cNvPicPr>
            <a:picLocks noChangeAspect="1"/>
          </p:cNvPicPr>
          <p:nvPr/>
        </p:nvPicPr>
        <p:blipFill>
          <a:blip r:embed="rId4"/>
          <a:stretch>
            <a:fillRect/>
          </a:stretch>
        </p:blipFill>
        <p:spPr>
          <a:xfrm>
            <a:off x="228904" y="1855546"/>
            <a:ext cx="7693819" cy="4359018"/>
          </a:xfrm>
          <a:prstGeom prst="rect">
            <a:avLst/>
          </a:prstGeom>
        </p:spPr>
      </p:pic>
      <p:pic>
        <p:nvPicPr>
          <p:cNvPr id="11" name="Picture 10" descr="A yellow circles with red lines&#10;&#10;AI-generated content may be incorrect.">
            <a:extLst>
              <a:ext uri="{FF2B5EF4-FFF2-40B4-BE49-F238E27FC236}">
                <a16:creationId xmlns:a16="http://schemas.microsoft.com/office/drawing/2014/main" id="{747D91CD-7B6D-1934-7B30-82790FC361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107" y="265814"/>
            <a:ext cx="2523413" cy="15105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039CC-2401-C1D2-F8A8-8D25B0BE4ACF}"/>
              </a:ext>
            </a:extLst>
          </p:cNvPr>
          <p:cNvPicPr>
            <a:picLocks noChangeAspect="1"/>
          </p:cNvPicPr>
          <p:nvPr/>
        </p:nvPicPr>
        <p:blipFill>
          <a:blip r:embed="rId4"/>
          <a:stretch>
            <a:fillRect/>
          </a:stretch>
        </p:blipFill>
        <p:spPr>
          <a:xfrm>
            <a:off x="745291" y="3218344"/>
            <a:ext cx="9358171" cy="1353429"/>
          </a:xfrm>
          <a:prstGeom prst="rect">
            <a:avLst/>
          </a:prstGeom>
        </p:spPr>
      </p:pic>
    </p:spTree>
    <p:custDataLst>
      <p:tags r:id="rId1"/>
    </p:custDataLst>
    <p:extLst>
      <p:ext uri="{BB962C8B-B14F-4D97-AF65-F5344CB8AC3E}">
        <p14:creationId xmlns:p14="http://schemas.microsoft.com/office/powerpoint/2010/main" val="57428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a:solidFill>
            <a:srgbClr val="FFFFFF">
              <a:alpha val="61961"/>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descr="A group of children walking on a dirt road&#10;&#10;Description automatically generated">
            <a:extLst>
              <a:ext uri="{FF2B5EF4-FFF2-40B4-BE49-F238E27FC236}">
                <a16:creationId xmlns:a16="http://schemas.microsoft.com/office/drawing/2014/main" id="{21053A31-F85F-0EE2-5D27-8C5CBBDF4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5375" y="755650"/>
            <a:ext cx="6991349" cy="5826125"/>
          </a:xfrm>
          <a:prstGeom prst="rect">
            <a:avLst/>
          </a:prstGeom>
          <a:ln>
            <a:noFill/>
          </a:ln>
          <a:effectLst>
            <a:softEdge rad="112500"/>
          </a:effectLst>
        </p:spPr>
      </p:pic>
      <p:pic>
        <p:nvPicPr>
          <p:cNvPr id="11" name="Picture 10">
            <a:extLst>
              <a:ext uri="{FF2B5EF4-FFF2-40B4-BE49-F238E27FC236}">
                <a16:creationId xmlns:a16="http://schemas.microsoft.com/office/drawing/2014/main" id="{06E2D5DF-754B-3BFE-72AA-8ECDA067ADB3}"/>
              </a:ext>
            </a:extLst>
          </p:cNvPr>
          <p:cNvPicPr>
            <a:picLocks noChangeAspect="1"/>
          </p:cNvPicPr>
          <p:nvPr/>
        </p:nvPicPr>
        <p:blipFill>
          <a:blip r:embed="rId4"/>
          <a:stretch>
            <a:fillRect/>
          </a:stretch>
        </p:blipFill>
        <p:spPr>
          <a:xfrm>
            <a:off x="3538919" y="383641"/>
            <a:ext cx="4371211" cy="585267"/>
          </a:xfrm>
          <a:prstGeom prst="rect">
            <a:avLst/>
          </a:prstGeom>
        </p:spPr>
      </p:pic>
      <p:sp>
        <p:nvSpPr>
          <p:cNvPr id="12" name="TextBox 11">
            <a:extLst>
              <a:ext uri="{FF2B5EF4-FFF2-40B4-BE49-F238E27FC236}">
                <a16:creationId xmlns:a16="http://schemas.microsoft.com/office/drawing/2014/main" id="{B87F4C90-A7C1-2AFE-9740-76C6D7BF57D1}"/>
              </a:ext>
            </a:extLst>
          </p:cNvPr>
          <p:cNvSpPr txBox="1"/>
          <p:nvPr/>
        </p:nvSpPr>
        <p:spPr>
          <a:xfrm>
            <a:off x="504825" y="1095375"/>
            <a:ext cx="4448175"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Bình minh vừa tỉnh giấc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Nắng nhuộm hồng núi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Tiếng trống rung vách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Giục đôi chân bước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Bóng em nhoà bóng núi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Hun hút mấy thung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Gió đưa theo tiếng sáo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La đà trên tán lau.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Em đi tìm cái chữ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Vượt suối lại băng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Đường xa chân có mỏi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Chữ vẫn gùi trên lưng.</a:t>
            </a:r>
          </a:p>
        </p:txBody>
      </p:sp>
      <p:sp>
        <p:nvSpPr>
          <p:cNvPr id="13" name="TextBox 12">
            <a:extLst>
              <a:ext uri="{FF2B5EF4-FFF2-40B4-BE49-F238E27FC236}">
                <a16:creationId xmlns:a16="http://schemas.microsoft.com/office/drawing/2014/main" id="{235B6F9F-9C9B-1AB4-8545-41DF95F57796}"/>
              </a:ext>
            </a:extLst>
          </p:cNvPr>
          <p:cNvSpPr txBox="1"/>
          <p:nvPr/>
        </p:nvSpPr>
        <p:spPr>
          <a:xfrm>
            <a:off x="4933950" y="1228725"/>
            <a:ext cx="4448175"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Cái chữ rơi xuống nương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Mùa cho bông trĩu hạt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Cái chữ bay lên ngàn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Rừng ríu ran chim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Càng đi chân càng vững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Lớp học ngang lưng đồi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Mắt em như sao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Gặt chữ trên đỉnh trời!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(Bích Ngọc)</a:t>
            </a:r>
          </a:p>
        </p:txBody>
      </p:sp>
    </p:spTree>
    <p:extLst>
      <p:ext uri="{BB962C8B-B14F-4D97-AF65-F5344CB8AC3E}">
        <p14:creationId xmlns:p14="http://schemas.microsoft.com/office/powerpoint/2010/main" val="345417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2" name="Group 1">
            <a:extLst>
              <a:ext uri="{FF2B5EF4-FFF2-40B4-BE49-F238E27FC236}">
                <a16:creationId xmlns:a16="http://schemas.microsoft.com/office/drawing/2014/main" id="{95CE296C-2317-F66D-1714-8C8C0E3562FA}"/>
              </a:ext>
            </a:extLst>
          </p:cNvPr>
          <p:cNvGrpSpPr/>
          <p:nvPr/>
        </p:nvGrpSpPr>
        <p:grpSpPr>
          <a:xfrm>
            <a:off x="1443497" y="1226353"/>
            <a:ext cx="6293147" cy="2287081"/>
            <a:chOff x="2975205" y="1255651"/>
            <a:chExt cx="5432196" cy="2287081"/>
          </a:xfrm>
        </p:grpSpPr>
        <p:sp>
          <p:nvSpPr>
            <p:cNvPr id="4" name="Rectangle: Rounded Corners 9">
              <a:extLst>
                <a:ext uri="{FF2B5EF4-FFF2-40B4-BE49-F238E27FC236}">
                  <a16:creationId xmlns:a16="http://schemas.microsoft.com/office/drawing/2014/main" id="{36375842-801D-CCE8-83A2-176F76935D5A}"/>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5" name="Rectangle: Rounded Corners 4">
              <a:extLst>
                <a:ext uri="{FF2B5EF4-FFF2-40B4-BE49-F238E27FC236}">
                  <a16:creationId xmlns:a16="http://schemas.microsoft.com/office/drawing/2014/main" id="{C70EDF49-AD99-638A-F8E5-CC13B3582693}"/>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6" name="Picture 5">
              <a:extLst>
                <a:ext uri="{FF2B5EF4-FFF2-40B4-BE49-F238E27FC236}">
                  <a16:creationId xmlns:a16="http://schemas.microsoft.com/office/drawing/2014/main" id="{53574782-50C9-B67F-805F-0AD12F494BCB}"/>
                </a:ext>
              </a:extLst>
            </p:cNvPr>
            <p:cNvPicPr>
              <a:picLocks noChangeAspect="1"/>
            </p:cNvPicPr>
            <p:nvPr/>
          </p:nvPicPr>
          <p:blipFill>
            <a:blip r:embed="rId6"/>
            <a:stretch>
              <a:fillRect/>
            </a:stretch>
          </p:blipFill>
          <p:spPr>
            <a:xfrm flipH="1">
              <a:off x="3075433" y="1994777"/>
              <a:ext cx="609091" cy="609091"/>
            </a:xfrm>
            <a:prstGeom prst="rect">
              <a:avLst/>
            </a:prstGeom>
          </p:spPr>
        </p:pic>
        <p:pic>
          <p:nvPicPr>
            <p:cNvPr id="7" name="Picture 6">
              <a:extLst>
                <a:ext uri="{FF2B5EF4-FFF2-40B4-BE49-F238E27FC236}">
                  <a16:creationId xmlns:a16="http://schemas.microsoft.com/office/drawing/2014/main" id="{FA16D86A-068A-FA16-D60F-0B21EFBD8E10}"/>
                </a:ext>
              </a:extLst>
            </p:cNvPr>
            <p:cNvPicPr>
              <a:picLocks noChangeAspect="1"/>
            </p:cNvPicPr>
            <p:nvPr/>
          </p:nvPicPr>
          <p:blipFill>
            <a:blip r:embed="rId6"/>
            <a:stretch>
              <a:fillRect/>
            </a:stretch>
          </p:blipFill>
          <p:spPr>
            <a:xfrm flipH="1">
              <a:off x="3075433" y="2684812"/>
              <a:ext cx="609091" cy="609091"/>
            </a:xfrm>
            <a:prstGeom prst="rect">
              <a:avLst/>
            </a:prstGeom>
          </p:spPr>
        </p:pic>
      </p:grpSp>
      <p:grpSp>
        <p:nvGrpSpPr>
          <p:cNvPr id="8" name="Group 7">
            <a:extLst>
              <a:ext uri="{FF2B5EF4-FFF2-40B4-BE49-F238E27FC236}">
                <a16:creationId xmlns:a16="http://schemas.microsoft.com/office/drawing/2014/main" id="{C35BFAC6-3BED-7B63-39DF-8B9A0B3D7035}"/>
              </a:ext>
            </a:extLst>
          </p:cNvPr>
          <p:cNvGrpSpPr/>
          <p:nvPr/>
        </p:nvGrpSpPr>
        <p:grpSpPr>
          <a:xfrm>
            <a:off x="254838" y="3787088"/>
            <a:ext cx="7073839" cy="2842692"/>
            <a:chOff x="4433137" y="3817600"/>
            <a:chExt cx="7073839" cy="2842692"/>
          </a:xfrm>
        </p:grpSpPr>
        <p:grpSp>
          <p:nvGrpSpPr>
            <p:cNvPr id="9" name="Group 8">
              <a:extLst>
                <a:ext uri="{FF2B5EF4-FFF2-40B4-BE49-F238E27FC236}">
                  <a16:creationId xmlns:a16="http://schemas.microsoft.com/office/drawing/2014/main" id="{6A190558-79AB-9387-AB0C-3B87881CA514}"/>
                </a:ext>
              </a:extLst>
            </p:cNvPr>
            <p:cNvGrpSpPr/>
            <p:nvPr/>
          </p:nvGrpSpPr>
          <p:grpSpPr>
            <a:xfrm>
              <a:off x="4433137" y="3817600"/>
              <a:ext cx="7073839" cy="2842692"/>
              <a:chOff x="2567237" y="1255651"/>
              <a:chExt cx="7073839" cy="2842692"/>
            </a:xfrm>
          </p:grpSpPr>
          <p:sp>
            <p:nvSpPr>
              <p:cNvPr id="27" name="Rectangle: Rounded Corners 26">
                <a:extLst>
                  <a:ext uri="{FF2B5EF4-FFF2-40B4-BE49-F238E27FC236}">
                    <a16:creationId xmlns:a16="http://schemas.microsoft.com/office/drawing/2014/main" id="{1652FE7A-890C-BFF9-BC02-879B85EAFCE0}"/>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1.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2.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to,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3.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29" name="Rectangle: Rounded Corners 28">
                <a:extLst>
                  <a:ext uri="{FF2B5EF4-FFF2-40B4-BE49-F238E27FC236}">
                    <a16:creationId xmlns:a16="http://schemas.microsoft.com/office/drawing/2014/main" id="{64305DBB-6E11-B952-446A-47557DE6744D}"/>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10" name="Picture 9">
              <a:extLst>
                <a:ext uri="{FF2B5EF4-FFF2-40B4-BE49-F238E27FC236}">
                  <a16:creationId xmlns:a16="http://schemas.microsoft.com/office/drawing/2014/main" id="{C4617E79-DDA9-AB7E-66DE-B02FADA49BEC}"/>
                </a:ext>
              </a:extLst>
            </p:cNvPr>
            <p:cNvPicPr>
              <a:picLocks noChangeAspect="1"/>
            </p:cNvPicPr>
            <p:nvPr/>
          </p:nvPicPr>
          <p:blipFill>
            <a:blip r:embed="rId7"/>
            <a:stretch>
              <a:fillRect/>
            </a:stretch>
          </p:blipFill>
          <p:spPr>
            <a:xfrm>
              <a:off x="7557655" y="4716158"/>
              <a:ext cx="469963" cy="469963"/>
            </a:xfrm>
            <a:prstGeom prst="rect">
              <a:avLst/>
            </a:prstGeom>
          </p:spPr>
        </p:pic>
        <p:pic>
          <p:nvPicPr>
            <p:cNvPr id="14" name="Picture 13">
              <a:extLst>
                <a:ext uri="{FF2B5EF4-FFF2-40B4-BE49-F238E27FC236}">
                  <a16:creationId xmlns:a16="http://schemas.microsoft.com/office/drawing/2014/main" id="{12F0D612-05E5-2D68-9CA7-FD250D5776B2}"/>
                </a:ext>
              </a:extLst>
            </p:cNvPr>
            <p:cNvPicPr>
              <a:picLocks noChangeAspect="1"/>
            </p:cNvPicPr>
            <p:nvPr/>
          </p:nvPicPr>
          <p:blipFill>
            <a:blip r:embed="rId8"/>
            <a:stretch>
              <a:fillRect/>
            </a:stretch>
          </p:blipFill>
          <p:spPr>
            <a:xfrm>
              <a:off x="7000981" y="4716158"/>
              <a:ext cx="469963" cy="469963"/>
            </a:xfrm>
            <a:prstGeom prst="rect">
              <a:avLst/>
            </a:prstGeom>
          </p:spPr>
        </p:pic>
        <p:pic>
          <p:nvPicPr>
            <p:cNvPr id="15" name="Picture 14">
              <a:extLst>
                <a:ext uri="{FF2B5EF4-FFF2-40B4-BE49-F238E27FC236}">
                  <a16:creationId xmlns:a16="http://schemas.microsoft.com/office/drawing/2014/main" id="{221681AA-5B21-8740-58F6-C7163347251F}"/>
                </a:ext>
              </a:extLst>
            </p:cNvPr>
            <p:cNvPicPr>
              <a:picLocks noChangeAspect="1"/>
            </p:cNvPicPr>
            <p:nvPr/>
          </p:nvPicPr>
          <p:blipFill>
            <a:blip r:embed="rId9"/>
            <a:stretch>
              <a:fillRect/>
            </a:stretch>
          </p:blipFill>
          <p:spPr>
            <a:xfrm>
              <a:off x="8114329" y="4716158"/>
              <a:ext cx="469963" cy="469963"/>
            </a:xfrm>
            <a:prstGeom prst="rect">
              <a:avLst/>
            </a:prstGeom>
          </p:spPr>
        </p:pic>
        <p:pic>
          <p:nvPicPr>
            <p:cNvPr id="17" name="Picture 16">
              <a:extLst>
                <a:ext uri="{FF2B5EF4-FFF2-40B4-BE49-F238E27FC236}">
                  <a16:creationId xmlns:a16="http://schemas.microsoft.com/office/drawing/2014/main" id="{336DB7F5-B5DF-B1BF-D1E3-69780DCD61C1}"/>
                </a:ext>
              </a:extLst>
            </p:cNvPr>
            <p:cNvPicPr>
              <a:picLocks noChangeAspect="1"/>
            </p:cNvPicPr>
            <p:nvPr/>
          </p:nvPicPr>
          <p:blipFill>
            <a:blip r:embed="rId7"/>
            <a:stretch>
              <a:fillRect/>
            </a:stretch>
          </p:blipFill>
          <p:spPr>
            <a:xfrm>
              <a:off x="7792636" y="5335445"/>
              <a:ext cx="469963" cy="469963"/>
            </a:xfrm>
            <a:prstGeom prst="rect">
              <a:avLst/>
            </a:prstGeom>
          </p:spPr>
        </p:pic>
        <p:pic>
          <p:nvPicPr>
            <p:cNvPr id="18" name="Picture 17">
              <a:extLst>
                <a:ext uri="{FF2B5EF4-FFF2-40B4-BE49-F238E27FC236}">
                  <a16:creationId xmlns:a16="http://schemas.microsoft.com/office/drawing/2014/main" id="{CE4A1F20-CDC3-4691-B23B-3E1DECB12549}"/>
                </a:ext>
              </a:extLst>
            </p:cNvPr>
            <p:cNvPicPr>
              <a:picLocks noChangeAspect="1"/>
            </p:cNvPicPr>
            <p:nvPr/>
          </p:nvPicPr>
          <p:blipFill>
            <a:blip r:embed="rId8"/>
            <a:stretch>
              <a:fillRect/>
            </a:stretch>
          </p:blipFill>
          <p:spPr>
            <a:xfrm>
              <a:off x="7235962" y="5335445"/>
              <a:ext cx="469963" cy="469963"/>
            </a:xfrm>
            <a:prstGeom prst="rect">
              <a:avLst/>
            </a:prstGeom>
          </p:spPr>
        </p:pic>
        <p:pic>
          <p:nvPicPr>
            <p:cNvPr id="19" name="Picture 18">
              <a:extLst>
                <a:ext uri="{FF2B5EF4-FFF2-40B4-BE49-F238E27FC236}">
                  <a16:creationId xmlns:a16="http://schemas.microsoft.com/office/drawing/2014/main" id="{B66A60D5-B4E2-8BC9-7F16-C87F04B106CF}"/>
                </a:ext>
              </a:extLst>
            </p:cNvPr>
            <p:cNvPicPr>
              <a:picLocks noChangeAspect="1"/>
            </p:cNvPicPr>
            <p:nvPr/>
          </p:nvPicPr>
          <p:blipFill>
            <a:blip r:embed="rId9"/>
            <a:stretch>
              <a:fillRect/>
            </a:stretch>
          </p:blipFill>
          <p:spPr>
            <a:xfrm>
              <a:off x="8349310" y="5335445"/>
              <a:ext cx="469963" cy="469963"/>
            </a:xfrm>
            <a:prstGeom prst="rect">
              <a:avLst/>
            </a:prstGeom>
          </p:spPr>
        </p:pic>
        <p:pic>
          <p:nvPicPr>
            <p:cNvPr id="23" name="Picture 22">
              <a:extLst>
                <a:ext uri="{FF2B5EF4-FFF2-40B4-BE49-F238E27FC236}">
                  <a16:creationId xmlns:a16="http://schemas.microsoft.com/office/drawing/2014/main" id="{EE663552-51AA-0454-EE38-D6946F7DB07B}"/>
                </a:ext>
              </a:extLst>
            </p:cNvPr>
            <p:cNvPicPr>
              <a:picLocks noChangeAspect="1"/>
            </p:cNvPicPr>
            <p:nvPr/>
          </p:nvPicPr>
          <p:blipFill>
            <a:blip r:embed="rId7"/>
            <a:stretch>
              <a:fillRect/>
            </a:stretch>
          </p:blipFill>
          <p:spPr>
            <a:xfrm>
              <a:off x="10212651" y="5918294"/>
              <a:ext cx="469963" cy="469963"/>
            </a:xfrm>
            <a:prstGeom prst="rect">
              <a:avLst/>
            </a:prstGeom>
          </p:spPr>
        </p:pic>
        <p:pic>
          <p:nvPicPr>
            <p:cNvPr id="25" name="Picture 24">
              <a:extLst>
                <a:ext uri="{FF2B5EF4-FFF2-40B4-BE49-F238E27FC236}">
                  <a16:creationId xmlns:a16="http://schemas.microsoft.com/office/drawing/2014/main" id="{F47FF051-4E40-5D6B-9DEC-9133A2BF4A22}"/>
                </a:ext>
              </a:extLst>
            </p:cNvPr>
            <p:cNvPicPr>
              <a:picLocks noChangeAspect="1"/>
            </p:cNvPicPr>
            <p:nvPr/>
          </p:nvPicPr>
          <p:blipFill>
            <a:blip r:embed="rId8"/>
            <a:stretch>
              <a:fillRect/>
            </a:stretch>
          </p:blipFill>
          <p:spPr>
            <a:xfrm>
              <a:off x="9655977" y="5918294"/>
              <a:ext cx="469963" cy="469963"/>
            </a:xfrm>
            <a:prstGeom prst="rect">
              <a:avLst/>
            </a:prstGeom>
          </p:spPr>
        </p:pic>
        <p:pic>
          <p:nvPicPr>
            <p:cNvPr id="26" name="Picture 25">
              <a:extLst>
                <a:ext uri="{FF2B5EF4-FFF2-40B4-BE49-F238E27FC236}">
                  <a16:creationId xmlns:a16="http://schemas.microsoft.com/office/drawing/2014/main" id="{7969A8D2-5B40-4BD1-A99C-E124C1AFEA0D}"/>
                </a:ext>
              </a:extLst>
            </p:cNvPr>
            <p:cNvPicPr>
              <a:picLocks noChangeAspect="1"/>
            </p:cNvPicPr>
            <p:nvPr/>
          </p:nvPicPr>
          <p:blipFill>
            <a:blip r:embed="rId9"/>
            <a:stretch>
              <a:fillRect/>
            </a:stretch>
          </p:blipFill>
          <p:spPr>
            <a:xfrm>
              <a:off x="10769325" y="5918294"/>
              <a:ext cx="469963" cy="469963"/>
            </a:xfrm>
            <a:prstGeom prst="rect">
              <a:avLst/>
            </a:prstGeom>
          </p:spPr>
        </p:pic>
      </p:grpSp>
      <p:pic>
        <p:nvPicPr>
          <p:cNvPr id="32" name="Picture 2" descr="Tổng hợp 42 hình ảnh thiếu nhi - hình ảnh dành cho trẻ em đáng yêu nhất">
            <a:extLst>
              <a:ext uri="{FF2B5EF4-FFF2-40B4-BE49-F238E27FC236}">
                <a16:creationId xmlns:a16="http://schemas.microsoft.com/office/drawing/2014/main" id="{8AAD1777-E742-879C-56B2-C41926CCC8C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1F8F650-0674-C931-881D-D00657CFF3CC}"/>
              </a:ext>
            </a:extLst>
          </p:cNvPr>
          <p:cNvPicPr>
            <a:picLocks noChangeAspect="1"/>
          </p:cNvPicPr>
          <p:nvPr/>
        </p:nvPicPr>
        <p:blipFill>
          <a:blip r:embed="rId12"/>
          <a:stretch>
            <a:fillRect/>
          </a:stretch>
        </p:blipFill>
        <p:spPr>
          <a:xfrm>
            <a:off x="2052805" y="236291"/>
            <a:ext cx="7895004" cy="835224"/>
          </a:xfrm>
          <a:prstGeom prst="rect">
            <a:avLst/>
          </a:prstGeom>
        </p:spPr>
      </p:pic>
    </p:spTree>
    <p:extLst>
      <p:ext uri="{BB962C8B-B14F-4D97-AF65-F5344CB8AC3E}">
        <p14:creationId xmlns:p14="http://schemas.microsoft.com/office/powerpoint/2010/main" val="455983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100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3" name="Group 12">
            <a:extLst>
              <a:ext uri="{FF2B5EF4-FFF2-40B4-BE49-F238E27FC236}">
                <a16:creationId xmlns:a16="http://schemas.microsoft.com/office/drawing/2014/main" id="{104EB80E-9CE6-90BD-4862-10346308125C}"/>
              </a:ext>
            </a:extLst>
          </p:cNvPr>
          <p:cNvGrpSpPr/>
          <p:nvPr/>
        </p:nvGrpSpPr>
        <p:grpSpPr>
          <a:xfrm>
            <a:off x="792074" y="1820235"/>
            <a:ext cx="8702800" cy="3373897"/>
            <a:chOff x="4666576" y="3956891"/>
            <a:chExt cx="6748183" cy="2616134"/>
          </a:xfrm>
        </p:grpSpPr>
        <p:grpSp>
          <p:nvGrpSpPr>
            <p:cNvPr id="16" name="Group 15">
              <a:extLst>
                <a:ext uri="{FF2B5EF4-FFF2-40B4-BE49-F238E27FC236}">
                  <a16:creationId xmlns:a16="http://schemas.microsoft.com/office/drawing/2014/main" id="{5BCB9332-5DB3-D4C9-3D87-A575611633A0}"/>
                </a:ext>
              </a:extLst>
            </p:cNvPr>
            <p:cNvGrpSpPr/>
            <p:nvPr/>
          </p:nvGrpSpPr>
          <p:grpSpPr>
            <a:xfrm>
              <a:off x="4666576" y="3956891"/>
              <a:ext cx="6748183" cy="2616134"/>
              <a:chOff x="2800676" y="1394942"/>
              <a:chExt cx="6748183" cy="2616134"/>
            </a:xfrm>
          </p:grpSpPr>
          <p:sp>
            <p:nvSpPr>
              <p:cNvPr id="38" name="Rectangle: Rounded Corners 37">
                <a:extLst>
                  <a:ext uri="{FF2B5EF4-FFF2-40B4-BE49-F238E27FC236}">
                    <a16:creationId xmlns:a16="http://schemas.microsoft.com/office/drawing/2014/main" id="{0AF43C78-C7B8-6B37-F083-2D6CF45749EB}"/>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1.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2.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to,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3.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39" name="Rectangle: Rounded Corners 38">
                <a:extLst>
                  <a:ext uri="{FF2B5EF4-FFF2-40B4-BE49-F238E27FC236}">
                    <a16:creationId xmlns:a16="http://schemas.microsoft.com/office/drawing/2014/main" id="{79B0E560-BBEF-B4C5-32EF-BAF5F9EC9E40}"/>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20" name="Picture 19">
              <a:extLst>
                <a:ext uri="{FF2B5EF4-FFF2-40B4-BE49-F238E27FC236}">
                  <a16:creationId xmlns:a16="http://schemas.microsoft.com/office/drawing/2014/main" id="{8AC585B4-963A-8C76-F467-CB54EF520FCC}"/>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21" name="Picture 20">
              <a:extLst>
                <a:ext uri="{FF2B5EF4-FFF2-40B4-BE49-F238E27FC236}">
                  <a16:creationId xmlns:a16="http://schemas.microsoft.com/office/drawing/2014/main" id="{D9971C9D-3534-3A10-7CD6-7B0577B3DB5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22" name="Picture 21">
              <a:extLst>
                <a:ext uri="{FF2B5EF4-FFF2-40B4-BE49-F238E27FC236}">
                  <a16:creationId xmlns:a16="http://schemas.microsoft.com/office/drawing/2014/main" id="{49E53852-2039-F33B-0EC0-F3431DFCAEB6}"/>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24" name="Picture 23">
              <a:extLst>
                <a:ext uri="{FF2B5EF4-FFF2-40B4-BE49-F238E27FC236}">
                  <a16:creationId xmlns:a16="http://schemas.microsoft.com/office/drawing/2014/main" id="{4841B3C3-5768-4358-D7B1-E97A28BBE66F}"/>
                </a:ext>
              </a:extLst>
            </p:cNvPr>
            <p:cNvPicPr>
              <a:picLocks noChangeAspect="1"/>
            </p:cNvPicPr>
            <p:nvPr/>
          </p:nvPicPr>
          <p:blipFill>
            <a:blip r:embed="rId6"/>
            <a:stretch>
              <a:fillRect/>
            </a:stretch>
          </p:blipFill>
          <p:spPr>
            <a:xfrm>
              <a:off x="7792636" y="5402382"/>
              <a:ext cx="469963" cy="469963"/>
            </a:xfrm>
            <a:prstGeom prst="rect">
              <a:avLst/>
            </a:prstGeom>
          </p:spPr>
        </p:pic>
        <p:pic>
          <p:nvPicPr>
            <p:cNvPr id="31" name="Picture 30">
              <a:extLst>
                <a:ext uri="{FF2B5EF4-FFF2-40B4-BE49-F238E27FC236}">
                  <a16:creationId xmlns:a16="http://schemas.microsoft.com/office/drawing/2014/main" id="{4EC4510D-5D00-6B6D-9777-705DE87D4E58}"/>
                </a:ext>
              </a:extLst>
            </p:cNvPr>
            <p:cNvPicPr>
              <a:picLocks noChangeAspect="1"/>
            </p:cNvPicPr>
            <p:nvPr/>
          </p:nvPicPr>
          <p:blipFill>
            <a:blip r:embed="rId7"/>
            <a:stretch>
              <a:fillRect/>
            </a:stretch>
          </p:blipFill>
          <p:spPr>
            <a:xfrm>
              <a:off x="7235962" y="5402382"/>
              <a:ext cx="469963" cy="469963"/>
            </a:xfrm>
            <a:prstGeom prst="rect">
              <a:avLst/>
            </a:prstGeom>
          </p:spPr>
        </p:pic>
        <p:pic>
          <p:nvPicPr>
            <p:cNvPr id="34" name="Picture 33">
              <a:extLst>
                <a:ext uri="{FF2B5EF4-FFF2-40B4-BE49-F238E27FC236}">
                  <a16:creationId xmlns:a16="http://schemas.microsoft.com/office/drawing/2014/main" id="{C0079DA9-9400-7B72-DEFB-051B09424CAE}"/>
                </a:ext>
              </a:extLst>
            </p:cNvPr>
            <p:cNvPicPr>
              <a:picLocks noChangeAspect="1"/>
            </p:cNvPicPr>
            <p:nvPr/>
          </p:nvPicPr>
          <p:blipFill>
            <a:blip r:embed="rId8"/>
            <a:stretch>
              <a:fillRect/>
            </a:stretch>
          </p:blipFill>
          <p:spPr>
            <a:xfrm>
              <a:off x="8349310" y="5402382"/>
              <a:ext cx="469963" cy="469963"/>
            </a:xfrm>
            <a:prstGeom prst="rect">
              <a:avLst/>
            </a:prstGeom>
          </p:spPr>
        </p:pic>
        <p:pic>
          <p:nvPicPr>
            <p:cNvPr id="35" name="Picture 34">
              <a:extLst>
                <a:ext uri="{FF2B5EF4-FFF2-40B4-BE49-F238E27FC236}">
                  <a16:creationId xmlns:a16="http://schemas.microsoft.com/office/drawing/2014/main" id="{EF4DE2A4-E2F8-02C0-009F-0177C4F07C81}"/>
                </a:ext>
              </a:extLst>
            </p:cNvPr>
            <p:cNvPicPr>
              <a:picLocks noChangeAspect="1"/>
            </p:cNvPicPr>
            <p:nvPr/>
          </p:nvPicPr>
          <p:blipFill>
            <a:blip r:embed="rId6"/>
            <a:stretch>
              <a:fillRect/>
            </a:stretch>
          </p:blipFill>
          <p:spPr>
            <a:xfrm>
              <a:off x="10173054" y="5950807"/>
              <a:ext cx="469963" cy="469963"/>
            </a:xfrm>
            <a:prstGeom prst="rect">
              <a:avLst/>
            </a:prstGeom>
          </p:spPr>
        </p:pic>
        <p:pic>
          <p:nvPicPr>
            <p:cNvPr id="36" name="Picture 35">
              <a:extLst>
                <a:ext uri="{FF2B5EF4-FFF2-40B4-BE49-F238E27FC236}">
                  <a16:creationId xmlns:a16="http://schemas.microsoft.com/office/drawing/2014/main" id="{6BB69874-6B6C-62A5-B675-BE9F76CEFAB8}"/>
                </a:ext>
              </a:extLst>
            </p:cNvPr>
            <p:cNvPicPr>
              <a:picLocks noChangeAspect="1"/>
            </p:cNvPicPr>
            <p:nvPr/>
          </p:nvPicPr>
          <p:blipFill>
            <a:blip r:embed="rId7"/>
            <a:stretch>
              <a:fillRect/>
            </a:stretch>
          </p:blipFill>
          <p:spPr>
            <a:xfrm>
              <a:off x="9616380" y="5950807"/>
              <a:ext cx="469963" cy="469963"/>
            </a:xfrm>
            <a:prstGeom prst="rect">
              <a:avLst/>
            </a:prstGeom>
          </p:spPr>
        </p:pic>
        <p:pic>
          <p:nvPicPr>
            <p:cNvPr id="37" name="Picture 36">
              <a:extLst>
                <a:ext uri="{FF2B5EF4-FFF2-40B4-BE49-F238E27FC236}">
                  <a16:creationId xmlns:a16="http://schemas.microsoft.com/office/drawing/2014/main" id="{D5327F84-5BB5-AE75-9F73-4CE361D4702F}"/>
                </a:ext>
              </a:extLst>
            </p:cNvPr>
            <p:cNvPicPr>
              <a:picLocks noChangeAspect="1"/>
            </p:cNvPicPr>
            <p:nvPr/>
          </p:nvPicPr>
          <p:blipFill>
            <a:blip r:embed="rId8"/>
            <a:stretch>
              <a:fillRect/>
            </a:stretch>
          </p:blipFill>
          <p:spPr>
            <a:xfrm>
              <a:off x="10729728" y="5950807"/>
              <a:ext cx="469963" cy="469963"/>
            </a:xfrm>
            <a:prstGeom prst="rect">
              <a:avLst/>
            </a:prstGeom>
          </p:spPr>
        </p:pic>
      </p:grpSp>
      <p:pic>
        <p:nvPicPr>
          <p:cNvPr id="40" name="Picture 2" descr="HD wallpaper: Cartoon Kids Music, illustration of four children playing  instruments while walking on sand | Wallpaper Flare">
            <a:extLst>
              <a:ext uri="{FF2B5EF4-FFF2-40B4-BE49-F238E27FC236}">
                <a16:creationId xmlns:a16="http://schemas.microsoft.com/office/drawing/2014/main" id="{DF70BBCB-AA24-9F7A-B6EA-B7F2BCE86E7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4016E879-33DB-5C29-3933-E801CDA1211C}"/>
              </a:ext>
            </a:extLst>
          </p:cNvPr>
          <p:cNvPicPr>
            <a:picLocks noChangeAspect="1"/>
          </p:cNvPicPr>
          <p:nvPr/>
        </p:nvPicPr>
        <p:blipFill>
          <a:blip r:embed="rId11"/>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1481402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9C494E5D-27EF-24C2-44A6-72107ACFF3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7" name="Rectangle: Rounded Corners 6">
            <a:extLst>
              <a:ext uri="{FF2B5EF4-FFF2-40B4-BE49-F238E27FC236}">
                <a16:creationId xmlns:a16="http://schemas.microsoft.com/office/drawing/2014/main" id="{7B9C8508-C771-C5B8-94AB-8D958DE84267}"/>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8" name="TextBox 7">
            <a:extLst>
              <a:ext uri="{FF2B5EF4-FFF2-40B4-BE49-F238E27FC236}">
                <a16:creationId xmlns:a16="http://schemas.microsoft.com/office/drawing/2014/main" id="{D880AF65-2498-D47B-D87E-3858920E57E5}"/>
              </a:ext>
            </a:extLst>
          </p:cNvPr>
          <p:cNvSpPr txBox="1"/>
          <p:nvPr/>
        </p:nvSpPr>
        <p:spPr>
          <a:xfrm>
            <a:off x="6419603" y="1396426"/>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9" name="TextBox 8">
            <a:extLst>
              <a:ext uri="{FF2B5EF4-FFF2-40B4-BE49-F238E27FC236}">
                <a16:creationId xmlns:a16="http://schemas.microsoft.com/office/drawing/2014/main" id="{BFFB231E-AD44-EC6A-CA88-339A5AD463C0}"/>
              </a:ext>
            </a:extLst>
          </p:cNvPr>
          <p:cNvSpPr txBox="1"/>
          <p:nvPr/>
        </p:nvSpPr>
        <p:spPr>
          <a:xfrm>
            <a:off x="6419602" y="2314227"/>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10" name="TextBox 9">
            <a:extLst>
              <a:ext uri="{FF2B5EF4-FFF2-40B4-BE49-F238E27FC236}">
                <a16:creationId xmlns:a16="http://schemas.microsoft.com/office/drawing/2014/main" id="{FEDC64B2-1803-3D36-EDF0-2A0F74481771}"/>
              </a:ext>
            </a:extLst>
          </p:cNvPr>
          <p:cNvSpPr txBox="1"/>
          <p:nvPr/>
        </p:nvSpPr>
        <p:spPr>
          <a:xfrm>
            <a:off x="6419602" y="3269305"/>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11" name="TextBox 10">
            <a:extLst>
              <a:ext uri="{FF2B5EF4-FFF2-40B4-BE49-F238E27FC236}">
                <a16:creationId xmlns:a16="http://schemas.microsoft.com/office/drawing/2014/main" id="{AAFAE36C-28BE-C173-36E5-83DF4A459323}"/>
              </a:ext>
            </a:extLst>
          </p:cNvPr>
          <p:cNvSpPr txBox="1"/>
          <p:nvPr/>
        </p:nvSpPr>
        <p:spPr>
          <a:xfrm>
            <a:off x="6419601" y="4224383"/>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12" name="TextBox 11">
            <a:extLst>
              <a:ext uri="{FF2B5EF4-FFF2-40B4-BE49-F238E27FC236}">
                <a16:creationId xmlns:a16="http://schemas.microsoft.com/office/drawing/2014/main" id="{C32F1302-A710-0ED3-359A-7190DE727CD9}"/>
              </a:ext>
            </a:extLst>
          </p:cNvPr>
          <p:cNvSpPr txBox="1"/>
          <p:nvPr/>
        </p:nvSpPr>
        <p:spPr>
          <a:xfrm>
            <a:off x="6419599" y="5179461"/>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pic>
        <p:nvPicPr>
          <p:cNvPr id="13" name="Picture 12" descr="A picture containing text&#10;&#10;Description automatically generated">
            <a:extLst>
              <a:ext uri="{FF2B5EF4-FFF2-40B4-BE49-F238E27FC236}">
                <a16:creationId xmlns:a16="http://schemas.microsoft.com/office/drawing/2014/main" id="{BD17561F-FDBF-726B-D85F-8A0CB4DE9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82E53AA6-436E-49FD-D77F-A22F583190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8920E81-E3EE-0CA3-7257-91DB7EC89C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1567B355-9FC8-3A0B-C2C2-80FCF93A2D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CEE84657-65F1-E8EE-B920-95792C2EDD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8" name="Picture 17">
            <a:extLst>
              <a:ext uri="{FF2B5EF4-FFF2-40B4-BE49-F238E27FC236}">
                <a16:creationId xmlns:a16="http://schemas.microsoft.com/office/drawing/2014/main" id="{D524AFA7-9BD0-2143-2BC5-55F5F9029A8E}"/>
              </a:ext>
            </a:extLst>
          </p:cNvPr>
          <p:cNvPicPr>
            <a:picLocks noChangeAspect="1"/>
          </p:cNvPicPr>
          <p:nvPr/>
        </p:nvPicPr>
        <p:blipFill>
          <a:blip r:embed="rId4"/>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2619044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par>
                                <p:cTn id="37" presetID="14" presetClass="entr" presetSubtype="1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randombar(horizont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pic>
        <p:nvPicPr>
          <p:cNvPr id="6" name="图形 7">
            <a:extLst>
              <a:ext uri="{FF2B5EF4-FFF2-40B4-BE49-F238E27FC236}">
                <a16:creationId xmlns:a16="http://schemas.microsoft.com/office/drawing/2014/main" id="{9CD618EA-B0BE-13E2-07F9-39CF92566A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76117">
            <a:off x="759175" y="218792"/>
            <a:ext cx="3263900" cy="1358900"/>
          </a:xfrm>
          <a:prstGeom prst="rect">
            <a:avLst/>
          </a:prstGeom>
        </p:spPr>
      </p:pic>
      <p:grpSp>
        <p:nvGrpSpPr>
          <p:cNvPr id="13" name="Group 12">
            <a:extLst>
              <a:ext uri="{FF2B5EF4-FFF2-40B4-BE49-F238E27FC236}">
                <a16:creationId xmlns:a16="http://schemas.microsoft.com/office/drawing/2014/main" id="{63E2E514-6648-FFEA-053C-3799C5E3197E}"/>
              </a:ext>
            </a:extLst>
          </p:cNvPr>
          <p:cNvGrpSpPr/>
          <p:nvPr/>
        </p:nvGrpSpPr>
        <p:grpSpPr>
          <a:xfrm>
            <a:off x="355898" y="3486150"/>
            <a:ext cx="2292051" cy="3301819"/>
            <a:chOff x="8659005" y="2015411"/>
            <a:chExt cx="2635271" cy="3895801"/>
          </a:xfrm>
        </p:grpSpPr>
        <p:sp>
          <p:nvSpPr>
            <p:cNvPr id="14" name="TextBox 13">
              <a:extLst>
                <a:ext uri="{FF2B5EF4-FFF2-40B4-BE49-F238E27FC236}">
                  <a16:creationId xmlns:a16="http://schemas.microsoft.com/office/drawing/2014/main" id="{9800BEBC-983F-9F67-6FA0-8923737D287E}"/>
                </a:ext>
              </a:extLst>
            </p:cNvPr>
            <p:cNvSpPr txBox="1"/>
            <p:nvPr/>
          </p:nvSpPr>
          <p:spPr>
            <a:xfrm>
              <a:off x="9510342" y="2782669"/>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Lê </a:t>
              </a:r>
              <a:r>
                <a:rPr kumimoji="0" lang="en-SG" sz="18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mn-cs"/>
                </a:rPr>
                <a:t>Thị</a:t>
              </a:r>
              <a:r>
                <a:rPr kumimoji="0" lang="en-SG"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 </a:t>
              </a:r>
              <a:r>
                <a:rPr kumimoji="0" lang="en-SG" sz="18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mn-cs"/>
                </a:rPr>
                <a:t>Oanh</a:t>
              </a:r>
              <a:endParaRPr kumimoji="0" lang="en-SG" sz="1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5" name="Picture 14">
              <a:extLst>
                <a:ext uri="{FF2B5EF4-FFF2-40B4-BE49-F238E27FC236}">
                  <a16:creationId xmlns:a16="http://schemas.microsoft.com/office/drawing/2014/main" id="{4C22A1D4-389B-2730-3ED7-0F83BF79A152}"/>
                </a:ext>
              </a:extLst>
            </p:cNvPr>
            <p:cNvPicPr>
              <a:picLocks noChangeAspect="1"/>
            </p:cNvPicPr>
            <p:nvPr/>
          </p:nvPicPr>
          <p:blipFill>
            <a:blip r:embed="rId5"/>
            <a:stretch>
              <a:fillRect/>
            </a:stretch>
          </p:blipFill>
          <p:spPr>
            <a:xfrm>
              <a:off x="8659005" y="2015411"/>
              <a:ext cx="2635271" cy="3895801"/>
            </a:xfrm>
            <a:prstGeom prst="rect">
              <a:avLst/>
            </a:prstGeom>
          </p:spPr>
        </p:pic>
      </p:grpSp>
      <p:pic>
        <p:nvPicPr>
          <p:cNvPr id="16" name="Graphic 15">
            <a:extLst>
              <a:ext uri="{FF2B5EF4-FFF2-40B4-BE49-F238E27FC236}">
                <a16:creationId xmlns:a16="http://schemas.microsoft.com/office/drawing/2014/main" id="{6DA1927F-9808-8556-F6CD-E952556E84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653176" y="3466215"/>
            <a:ext cx="2538824" cy="3287010"/>
          </a:xfrm>
          <a:prstGeom prst="rect">
            <a:avLst/>
          </a:prstGeom>
        </p:spPr>
      </p:pic>
      <p:pic>
        <p:nvPicPr>
          <p:cNvPr id="4" name="Picture 3" descr="A blue and orange text&#10;&#10;AI-generated content may be incorrect.">
            <a:extLst>
              <a:ext uri="{FF2B5EF4-FFF2-40B4-BE49-F238E27FC236}">
                <a16:creationId xmlns:a16="http://schemas.microsoft.com/office/drawing/2014/main" id="{610B127D-FEE8-A95B-B194-1955034DB6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0411" y="1087395"/>
            <a:ext cx="9471988" cy="3273922"/>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A5336EC7-E6E5-3C2E-DE49-3F818A5A5E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2601" y="102116"/>
            <a:ext cx="1621581" cy="1621581"/>
          </a:xfrm>
          <a:prstGeom prst="rect">
            <a:avLst/>
          </a:prstGeom>
        </p:spPr>
      </p:pic>
    </p:spTree>
    <p:extLst>
      <p:ext uri="{BB962C8B-B14F-4D97-AF65-F5344CB8AC3E}">
        <p14:creationId xmlns:p14="http://schemas.microsoft.com/office/powerpoint/2010/main" val="7800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60" fill="hold">
                                          <p:stCondLst>
                                            <p:cond delay="0"/>
                                          </p:stCondLst>
                                        </p:cTn>
                                        <p:tgtEl>
                                          <p:spTgt spid="13"/>
                                        </p:tgtEl>
                                        <p:attrNameLst>
                                          <p:attrName>r</p:attrName>
                                        </p:attrNameLst>
                                      </p:cBhvr>
                                    </p:animRot>
                                    <p:animRot by="-240000">
                                      <p:cBhvr>
                                        <p:cTn id="13" dur="320" fill="hold">
                                          <p:stCondLst>
                                            <p:cond delay="320"/>
                                          </p:stCondLst>
                                        </p:cTn>
                                        <p:tgtEl>
                                          <p:spTgt spid="13"/>
                                        </p:tgtEl>
                                        <p:attrNameLst>
                                          <p:attrName>r</p:attrName>
                                        </p:attrNameLst>
                                      </p:cBhvr>
                                    </p:animRot>
                                    <p:animRot by="240000">
                                      <p:cBhvr>
                                        <p:cTn id="14" dur="320" fill="hold">
                                          <p:stCondLst>
                                            <p:cond delay="640"/>
                                          </p:stCondLst>
                                        </p:cTn>
                                        <p:tgtEl>
                                          <p:spTgt spid="13"/>
                                        </p:tgtEl>
                                        <p:attrNameLst>
                                          <p:attrName>r</p:attrName>
                                        </p:attrNameLst>
                                      </p:cBhvr>
                                    </p:animRot>
                                    <p:animRot by="-240000">
                                      <p:cBhvr>
                                        <p:cTn id="15" dur="320" fill="hold">
                                          <p:stCondLst>
                                            <p:cond delay="960"/>
                                          </p:stCondLst>
                                        </p:cTn>
                                        <p:tgtEl>
                                          <p:spTgt spid="13"/>
                                        </p:tgtEl>
                                        <p:attrNameLst>
                                          <p:attrName>r</p:attrName>
                                        </p:attrNameLst>
                                      </p:cBhvr>
                                    </p:animRot>
                                    <p:animRot by="120000">
                                      <p:cBhvr>
                                        <p:cTn id="16" dur="320" fill="hold">
                                          <p:stCondLst>
                                            <p:cond delay="1280"/>
                                          </p:stCondLst>
                                        </p:cTn>
                                        <p:tgtEl>
                                          <p:spTgt spid="13"/>
                                        </p:tgtEl>
                                        <p:attrNameLst>
                                          <p:attrName>r</p:attrName>
                                        </p:attrNameLst>
                                      </p:cBhvr>
                                    </p:animRot>
                                  </p:childTnLst>
                                </p:cTn>
                              </p:par>
                              <p:par>
                                <p:cTn id="17" presetID="32" presetClass="emph" presetSubtype="0" fill="hold" nodeType="withEffect">
                                  <p:stCondLst>
                                    <p:cond delay="0"/>
                                  </p:stCondLst>
                                  <p:childTnLst>
                                    <p:animRot by="120000">
                                      <p:cBhvr>
                                        <p:cTn id="18" dur="220" fill="hold">
                                          <p:stCondLst>
                                            <p:cond delay="0"/>
                                          </p:stCondLst>
                                        </p:cTn>
                                        <p:tgtEl>
                                          <p:spTgt spid="16"/>
                                        </p:tgtEl>
                                        <p:attrNameLst>
                                          <p:attrName>r</p:attrName>
                                        </p:attrNameLst>
                                      </p:cBhvr>
                                    </p:animRot>
                                    <p:animRot by="-240000">
                                      <p:cBhvr>
                                        <p:cTn id="19" dur="440" fill="hold">
                                          <p:stCondLst>
                                            <p:cond delay="440"/>
                                          </p:stCondLst>
                                        </p:cTn>
                                        <p:tgtEl>
                                          <p:spTgt spid="16"/>
                                        </p:tgtEl>
                                        <p:attrNameLst>
                                          <p:attrName>r</p:attrName>
                                        </p:attrNameLst>
                                      </p:cBhvr>
                                    </p:animRot>
                                    <p:animRot by="240000">
                                      <p:cBhvr>
                                        <p:cTn id="20" dur="440" fill="hold">
                                          <p:stCondLst>
                                            <p:cond delay="880"/>
                                          </p:stCondLst>
                                        </p:cTn>
                                        <p:tgtEl>
                                          <p:spTgt spid="16"/>
                                        </p:tgtEl>
                                        <p:attrNameLst>
                                          <p:attrName>r</p:attrName>
                                        </p:attrNameLst>
                                      </p:cBhvr>
                                    </p:animRot>
                                    <p:animRot by="-240000">
                                      <p:cBhvr>
                                        <p:cTn id="21" dur="440" fill="hold">
                                          <p:stCondLst>
                                            <p:cond delay="1320"/>
                                          </p:stCondLst>
                                        </p:cTn>
                                        <p:tgtEl>
                                          <p:spTgt spid="16"/>
                                        </p:tgtEl>
                                        <p:attrNameLst>
                                          <p:attrName>r</p:attrName>
                                        </p:attrNameLst>
                                      </p:cBhvr>
                                    </p:animRot>
                                    <p:animRot by="120000">
                                      <p:cBhvr>
                                        <p:cTn id="22" dur="440" fill="hold">
                                          <p:stCondLst>
                                            <p:cond delay="1760"/>
                                          </p:stCondLst>
                                        </p:cTn>
                                        <p:tgtEl>
                                          <p:spTgt spid="1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3"/>
          <a:stretch>
            <a:fillRect/>
          </a:stretch>
        </p:blipFill>
        <p:spPr>
          <a:xfrm>
            <a:off x="715563" y="2750175"/>
            <a:ext cx="10016596" cy="2591025"/>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C2845CC-BC31-4D67-B755-595D9CAE6D52}"/>
              </a:ext>
            </a:extLst>
          </p:cNvPr>
          <p:cNvPicPr>
            <a:picLocks noChangeAspect="1"/>
          </p:cNvPicPr>
          <p:nvPr/>
        </p:nvPicPr>
        <p:blipFill>
          <a:blip r:embed="rId3"/>
          <a:stretch>
            <a:fillRect/>
          </a:stretch>
        </p:blipFill>
        <p:spPr>
          <a:xfrm>
            <a:off x="4927174" y="5280409"/>
            <a:ext cx="2294751" cy="2294751"/>
          </a:xfrm>
          <a:prstGeom prst="rect">
            <a:avLst/>
          </a:prstGeom>
        </p:spPr>
      </p:pic>
      <p:grpSp>
        <p:nvGrpSpPr>
          <p:cNvPr id="6" name="组合 5">
            <a:extLst>
              <a:ext uri="{FF2B5EF4-FFF2-40B4-BE49-F238E27FC236}">
                <a16:creationId xmlns:a16="http://schemas.microsoft.com/office/drawing/2014/main" id="{4D831220-685A-4D47-9BB2-3F97EF560978}"/>
              </a:ext>
            </a:extLst>
          </p:cNvPr>
          <p:cNvGrpSpPr/>
          <p:nvPr/>
        </p:nvGrpSpPr>
        <p:grpSpPr>
          <a:xfrm>
            <a:off x="-154974" y="1116858"/>
            <a:ext cx="12501948" cy="5740985"/>
            <a:chOff x="-116231" y="837643"/>
            <a:chExt cx="9376461" cy="4305739"/>
          </a:xfrm>
        </p:grpSpPr>
        <p:pic>
          <p:nvPicPr>
            <p:cNvPr id="9" name="图片 8">
              <a:extLst>
                <a:ext uri="{FF2B5EF4-FFF2-40B4-BE49-F238E27FC236}">
                  <a16:creationId xmlns:a16="http://schemas.microsoft.com/office/drawing/2014/main" id="{9326A386-53B6-419C-A9FF-3DA257E9C99D}"/>
                </a:ext>
              </a:extLst>
            </p:cNvPr>
            <p:cNvPicPr>
              <a:picLocks noChangeAspect="1"/>
            </p:cNvPicPr>
            <p:nvPr/>
          </p:nvPicPr>
          <p:blipFill rotWithShape="1">
            <a:blip r:embed="rId4"/>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id="{4288C8DE-86BF-47DA-8AAD-483A3A21258F}"/>
                </a:ext>
              </a:extLst>
            </p:cNvPr>
            <p:cNvPicPr>
              <a:picLocks noChangeAspect="1"/>
            </p:cNvPicPr>
            <p:nvPr/>
          </p:nvPicPr>
          <p:blipFill>
            <a:blip r:embed="rId5"/>
            <a:stretch>
              <a:fillRect/>
            </a:stretch>
          </p:blipFill>
          <p:spPr>
            <a:xfrm>
              <a:off x="-116231" y="3607057"/>
              <a:ext cx="9376461" cy="1536325"/>
            </a:xfrm>
            <a:prstGeom prst="rect">
              <a:avLst/>
            </a:prstGeom>
          </p:spPr>
        </p:pic>
      </p:grpSp>
      <p:grpSp>
        <p:nvGrpSpPr>
          <p:cNvPr id="15" name="Group 14">
            <a:extLst>
              <a:ext uri="{FF2B5EF4-FFF2-40B4-BE49-F238E27FC236}">
                <a16:creationId xmlns:a16="http://schemas.microsoft.com/office/drawing/2014/main" id="{032271CA-0C2A-B154-0A03-9D6FFFD32128}"/>
              </a:ext>
            </a:extLst>
          </p:cNvPr>
          <p:cNvGrpSpPr/>
          <p:nvPr/>
        </p:nvGrpSpPr>
        <p:grpSpPr>
          <a:xfrm>
            <a:off x="419650" y="1564304"/>
            <a:ext cx="3172408" cy="1636095"/>
            <a:chOff x="139959" y="1387023"/>
            <a:chExt cx="3172408" cy="1636095"/>
          </a:xfrm>
        </p:grpSpPr>
        <p:sp>
          <p:nvSpPr>
            <p:cNvPr id="16" name="Rectangle: Rounded Corners 14">
              <a:extLst>
                <a:ext uri="{FF2B5EF4-FFF2-40B4-BE49-F238E27FC236}">
                  <a16:creationId xmlns:a16="http://schemas.microsoft.com/office/drawing/2014/main" id="{E6BA65B7-0699-635D-4EA0-D92F1720D6DF}"/>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Mắt</a:t>
              </a: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dõi</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4E577EEF-5F2A-0004-EB9B-83972EE221C3}"/>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20" name="Group 19">
            <a:extLst>
              <a:ext uri="{FF2B5EF4-FFF2-40B4-BE49-F238E27FC236}">
                <a16:creationId xmlns:a16="http://schemas.microsoft.com/office/drawing/2014/main" id="{F4FD9716-9E42-0FE2-319C-43F8634E5665}"/>
              </a:ext>
            </a:extLst>
          </p:cNvPr>
          <p:cNvGrpSpPr/>
          <p:nvPr/>
        </p:nvGrpSpPr>
        <p:grpSpPr>
          <a:xfrm>
            <a:off x="4319691" y="3200399"/>
            <a:ext cx="3397434" cy="1559458"/>
            <a:chOff x="4424729" y="3902060"/>
            <a:chExt cx="3397434" cy="1559458"/>
          </a:xfrm>
        </p:grpSpPr>
        <p:sp>
          <p:nvSpPr>
            <p:cNvPr id="22" name="Rectangle: Rounded Corners 20">
              <a:extLst>
                <a:ext uri="{FF2B5EF4-FFF2-40B4-BE49-F238E27FC236}">
                  <a16:creationId xmlns:a16="http://schemas.microsoft.com/office/drawing/2014/main" id="{C63DBB8E-60B1-C153-0195-2F529E68BEF2}"/>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Tai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nghe</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9BE743ED-3552-1905-5242-8C66B301E645}"/>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26" name="Group 25">
            <a:extLst>
              <a:ext uri="{FF2B5EF4-FFF2-40B4-BE49-F238E27FC236}">
                <a16:creationId xmlns:a16="http://schemas.microsoft.com/office/drawing/2014/main" id="{44B560F3-0625-4EDD-5E70-CC31BAD49285}"/>
              </a:ext>
            </a:extLst>
          </p:cNvPr>
          <p:cNvGrpSpPr/>
          <p:nvPr/>
        </p:nvGrpSpPr>
        <p:grpSpPr>
          <a:xfrm>
            <a:off x="8110962" y="1828720"/>
            <a:ext cx="3329164" cy="1371679"/>
            <a:chOff x="8110962" y="1828720"/>
            <a:chExt cx="3329164" cy="1371679"/>
          </a:xfrm>
        </p:grpSpPr>
        <p:sp>
          <p:nvSpPr>
            <p:cNvPr id="29" name="Rectangle: Rounded Corners 26">
              <a:extLst>
                <a:ext uri="{FF2B5EF4-FFF2-40B4-BE49-F238E27FC236}">
                  <a16:creationId xmlns:a16="http://schemas.microsoft.com/office/drawing/2014/main" id="{4C8403BD-947C-52F1-334A-31B7E1D4E37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Tay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dò</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D223BDA2-8E8A-67E7-E870-726509212C86}"/>
                </a:ext>
              </a:extLst>
            </p:cNvPr>
            <p:cNvPicPr>
              <a:picLocks noChangeAspect="1"/>
            </p:cNvPicPr>
            <p:nvPr/>
          </p:nvPicPr>
          <p:blipFill>
            <a:blip r:embed="rId8"/>
            <a:stretch>
              <a:fillRect/>
            </a:stretch>
          </p:blipFill>
          <p:spPr>
            <a:xfrm>
              <a:off x="8110962" y="1828720"/>
              <a:ext cx="1023707" cy="1023707"/>
            </a:xfrm>
            <a:prstGeom prst="rect">
              <a:avLst/>
            </a:prstGeom>
          </p:spPr>
        </p:pic>
      </p:grpSp>
      <p:pic>
        <p:nvPicPr>
          <p:cNvPr id="40" name="Picture 39">
            <a:extLst>
              <a:ext uri="{FF2B5EF4-FFF2-40B4-BE49-F238E27FC236}">
                <a16:creationId xmlns:a16="http://schemas.microsoft.com/office/drawing/2014/main" id="{AA128A50-BE67-CA50-C849-531FAC647649}"/>
              </a:ext>
            </a:extLst>
          </p:cNvPr>
          <p:cNvPicPr>
            <a:picLocks noChangeAspect="1"/>
          </p:cNvPicPr>
          <p:nvPr/>
        </p:nvPicPr>
        <p:blipFill>
          <a:blip r:embed="rId9"/>
          <a:stretch>
            <a:fillRect/>
          </a:stretch>
        </p:blipFill>
        <p:spPr>
          <a:xfrm>
            <a:off x="3430816" y="399223"/>
            <a:ext cx="4974767" cy="1487553"/>
          </a:xfrm>
          <a:prstGeom prst="rect">
            <a:avLst/>
          </a:prstGeom>
        </p:spPr>
      </p:pic>
    </p:spTree>
    <p:extLst>
      <p:ext uri="{BB962C8B-B14F-4D97-AF65-F5344CB8AC3E}">
        <p14:creationId xmlns:p14="http://schemas.microsoft.com/office/powerpoint/2010/main" val="81009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66000">
                                          <p:cBhvr additive="base">
                                            <p:cTn id="17"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1000" fill="hold"/>
                                            <p:tgtEl>
                                              <p:spTgt spid="26"/>
                                            </p:tgtEl>
                                            <p:attrNameLst>
                                              <p:attrName>ppt_x</p:attrName>
                                            </p:attrNameLst>
                                          </p:cBhvr>
                                          <p:tavLst>
                                            <p:tav tm="0">
                                              <p:val>
                                                <p:strVal val="#ppt_x"/>
                                              </p:val>
                                            </p:tav>
                                            <p:tav tm="100000">
                                              <p:val>
                                                <p:strVal val="#ppt_x"/>
                                              </p:val>
                                            </p:tav>
                                          </p:tavLst>
                                        </p:anim>
                                        <p:anim calcmode="lin" valueType="num">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a:solidFill>
            <a:srgbClr val="FFFFFF">
              <a:alpha val="61961"/>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descr="A group of children walking on a dirt road&#10;&#10;Description automatically generated">
            <a:extLst>
              <a:ext uri="{FF2B5EF4-FFF2-40B4-BE49-F238E27FC236}">
                <a16:creationId xmlns:a16="http://schemas.microsoft.com/office/drawing/2014/main" id="{21053A31-F85F-0EE2-5D27-8C5CBBDF4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0732" y="1626781"/>
            <a:ext cx="5945992" cy="4954994"/>
          </a:xfrm>
          <a:prstGeom prst="rect">
            <a:avLst/>
          </a:prstGeom>
          <a:ln>
            <a:noFill/>
          </a:ln>
          <a:effectLst>
            <a:softEdge rad="112500"/>
          </a:effectLst>
        </p:spPr>
      </p:pic>
      <p:pic>
        <p:nvPicPr>
          <p:cNvPr id="11" name="Picture 10">
            <a:extLst>
              <a:ext uri="{FF2B5EF4-FFF2-40B4-BE49-F238E27FC236}">
                <a16:creationId xmlns:a16="http://schemas.microsoft.com/office/drawing/2014/main" id="{06E2D5DF-754B-3BFE-72AA-8ECDA067ADB3}"/>
              </a:ext>
            </a:extLst>
          </p:cNvPr>
          <p:cNvPicPr>
            <a:picLocks noChangeAspect="1"/>
          </p:cNvPicPr>
          <p:nvPr/>
        </p:nvPicPr>
        <p:blipFill>
          <a:blip r:embed="rId5"/>
          <a:stretch>
            <a:fillRect/>
          </a:stretch>
        </p:blipFill>
        <p:spPr>
          <a:xfrm>
            <a:off x="3538919" y="383641"/>
            <a:ext cx="4371211" cy="585267"/>
          </a:xfrm>
          <a:prstGeom prst="rect">
            <a:avLst/>
          </a:prstGeom>
        </p:spPr>
      </p:pic>
      <p:sp>
        <p:nvSpPr>
          <p:cNvPr id="12" name="TextBox 11">
            <a:extLst>
              <a:ext uri="{FF2B5EF4-FFF2-40B4-BE49-F238E27FC236}">
                <a16:creationId xmlns:a16="http://schemas.microsoft.com/office/drawing/2014/main" id="{B87F4C90-A7C1-2AFE-9740-76C6D7BF57D1}"/>
              </a:ext>
            </a:extLst>
          </p:cNvPr>
          <p:cNvSpPr txBox="1"/>
          <p:nvPr/>
        </p:nvSpPr>
        <p:spPr>
          <a:xfrm>
            <a:off x="504825" y="1095375"/>
            <a:ext cx="4448175" cy="5262979"/>
          </a:xfrm>
          <a:prstGeom prst="rect">
            <a:avLst/>
          </a:prstGeom>
          <a:noFill/>
        </p:spPr>
        <p:txBody>
          <a:bodyPr wrap="square" rtlCol="0">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Bình minh vừa tỉnh giấc</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Nắng nhuộm hồng núi xanh</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Tiếng trống rung vách đá</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Giục đôi chân bước nhanh.</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Bóng em nhoà bóng núi</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Hun hút mấy thung sâu</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Gió đưa theo tiếng sáo</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La đà trên tán lau.</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Em đi tìm cái chữ</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Vượt suối lại băng rừng</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Đường xa chân có mỏi</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Chữ vẫn gùi trên lưng.</a:t>
            </a:r>
          </a:p>
        </p:txBody>
      </p:sp>
      <p:sp>
        <p:nvSpPr>
          <p:cNvPr id="13" name="TextBox 12">
            <a:extLst>
              <a:ext uri="{FF2B5EF4-FFF2-40B4-BE49-F238E27FC236}">
                <a16:creationId xmlns:a16="http://schemas.microsoft.com/office/drawing/2014/main" id="{235B6F9F-9C9B-1AB4-8545-41DF95F57796}"/>
              </a:ext>
            </a:extLst>
          </p:cNvPr>
          <p:cNvSpPr txBox="1"/>
          <p:nvPr/>
        </p:nvSpPr>
        <p:spPr>
          <a:xfrm>
            <a:off x="4933950" y="1228725"/>
            <a:ext cx="4448175" cy="3785652"/>
          </a:xfrm>
          <a:prstGeom prst="rect">
            <a:avLst/>
          </a:prstGeom>
          <a:noFill/>
        </p:spPr>
        <p:txBody>
          <a:bodyPr wrap="square" rtlCol="0">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Cái chữ rơi xuống nương</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Mùa cho bông trĩu hạt</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Cái chữ bay lên ngàn</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Rừng ríu ran chim hát.</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Càng đi chân càng vững</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Lớp học ngang lưng đồi</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Mắt em như sao sáng</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Gặt chữ trên đỉnh trời!</a:t>
            </a:r>
          </a:p>
          <a:p>
            <a:pPr algn="r"/>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(Bích Ngọc)</a:t>
            </a:r>
          </a:p>
        </p:txBody>
      </p:sp>
      <p:pic>
        <p:nvPicPr>
          <p:cNvPr id="4" name="Picture 3" descr="A round pink circle with white text and a black background&#10;&#10;AI-generated content may be incorrect.">
            <a:extLst>
              <a:ext uri="{FF2B5EF4-FFF2-40B4-BE49-F238E27FC236}">
                <a16:creationId xmlns:a16="http://schemas.microsoft.com/office/drawing/2014/main" id="{318A4F88-97DA-9F6A-1EC4-BF0BEC1888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2601" y="102116"/>
            <a:ext cx="1621581" cy="1621581"/>
          </a:xfrm>
          <a:prstGeom prst="rect">
            <a:avLst/>
          </a:prstGeom>
        </p:spPr>
      </p:pic>
    </p:spTree>
    <p:extLst>
      <p:ext uri="{BB962C8B-B14F-4D97-AF65-F5344CB8AC3E}">
        <p14:creationId xmlns:p14="http://schemas.microsoft.com/office/powerpoint/2010/main" val="273881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pic>
        <p:nvPicPr>
          <p:cNvPr id="3" name="Picture 2">
            <a:extLst>
              <a:ext uri="{FF2B5EF4-FFF2-40B4-BE49-F238E27FC236}">
                <a16:creationId xmlns:a16="http://schemas.microsoft.com/office/drawing/2014/main" id="{5BE5F917-673C-A58E-0053-9008B6B397F6}"/>
              </a:ext>
            </a:extLst>
          </p:cNvPr>
          <p:cNvPicPr>
            <a:picLocks noChangeAspect="1"/>
          </p:cNvPicPr>
          <p:nvPr/>
        </p:nvPicPr>
        <p:blipFill>
          <a:blip r:embed="rId4"/>
          <a:stretch>
            <a:fillRect/>
          </a:stretch>
        </p:blipFill>
        <p:spPr>
          <a:xfrm>
            <a:off x="1815228" y="339738"/>
            <a:ext cx="9620322" cy="1670449"/>
          </a:xfrm>
          <a:prstGeom prst="rect">
            <a:avLst/>
          </a:prstGeom>
        </p:spPr>
      </p:pic>
      <p:sp>
        <p:nvSpPr>
          <p:cNvPr id="4" name="圆角矩形 17">
            <a:extLst>
              <a:ext uri="{FF2B5EF4-FFF2-40B4-BE49-F238E27FC236}">
                <a16:creationId xmlns:a16="http://schemas.microsoft.com/office/drawing/2014/main" id="{37B4F898-138E-1663-A0F3-AD542A66C9C5}"/>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B3CBBD3D-1E3B-733E-4C87-DC46EEDBDA8B}"/>
              </a:ext>
            </a:extLst>
          </p:cNvPr>
          <p:cNvSpPr txBox="1"/>
          <p:nvPr/>
        </p:nvSpPr>
        <p:spPr>
          <a:xfrm>
            <a:off x="2713950" y="2198680"/>
            <a:ext cx="25988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bóng</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núi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id="{FFF82FAC-5827-F370-013B-5559CA6168D3}"/>
              </a:ext>
            </a:extLst>
          </p:cNvPr>
          <p:cNvSpPr/>
          <p:nvPr/>
        </p:nvSpPr>
        <p:spPr>
          <a:xfrm>
            <a:off x="2372098" y="3749590"/>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A76139DA-B78D-7BAF-DA1C-15558A8C1CE8}"/>
              </a:ext>
            </a:extLst>
          </p:cNvPr>
          <p:cNvSpPr txBox="1"/>
          <p:nvPr/>
        </p:nvSpPr>
        <p:spPr>
          <a:xfrm>
            <a:off x="3221510" y="3890595"/>
            <a:ext cx="25988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la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đà</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BC2090E3-2E74-7BD2-D92A-B36FB3F99540}"/>
              </a:ext>
            </a:extLst>
          </p:cNvPr>
          <p:cNvSpPr/>
          <p:nvPr/>
        </p:nvSpPr>
        <p:spPr>
          <a:xfrm>
            <a:off x="6627792" y="2828068"/>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0" name="TextBox 9">
            <a:extLst>
              <a:ext uri="{FF2B5EF4-FFF2-40B4-BE49-F238E27FC236}">
                <a16:creationId xmlns:a16="http://schemas.microsoft.com/office/drawing/2014/main" id="{801C42FD-B980-3640-F7E2-98BFFCAB43CB}"/>
              </a:ext>
            </a:extLst>
          </p:cNvPr>
          <p:cNvSpPr txBox="1"/>
          <p:nvPr/>
        </p:nvSpPr>
        <p:spPr>
          <a:xfrm>
            <a:off x="7152457" y="2871286"/>
            <a:ext cx="25988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tán</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lau</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4245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9"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sp>
        <p:nvSpPr>
          <p:cNvPr id="13" name="Rectangle: Rounded Corners 12">
            <a:extLst>
              <a:ext uri="{FF2B5EF4-FFF2-40B4-BE49-F238E27FC236}">
                <a16:creationId xmlns:a16="http://schemas.microsoft.com/office/drawing/2014/main" id="{109F7CAC-541F-5C79-D57F-937BF197CE5B}"/>
              </a:ext>
            </a:extLst>
          </p:cNvPr>
          <p:cNvSpPr/>
          <p:nvPr/>
        </p:nvSpPr>
        <p:spPr>
          <a:xfrm>
            <a:off x="4423144" y="85060"/>
            <a:ext cx="3434315" cy="754912"/>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Pattaya" panose="00000500000000000000" pitchFamily="2" charset="-34"/>
                <a:cs typeface="Pattaya" panose="00000500000000000000" pitchFamily="2" charset="-34"/>
              </a:rPr>
              <a:t>Ngắt</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nhịp</a:t>
            </a:r>
            <a:r>
              <a:rPr lang="en-US" sz="3600" dirty="0">
                <a:latin typeface="Pattaya" panose="00000500000000000000" pitchFamily="2" charset="-34"/>
                <a:cs typeface="Pattaya" panose="00000500000000000000" pitchFamily="2" charset="-34"/>
              </a:rPr>
              <a:t> </a:t>
            </a:r>
            <a:r>
              <a:rPr lang="en-US" sz="3600" dirty="0" err="1">
                <a:latin typeface="Pattaya" panose="00000500000000000000" pitchFamily="2" charset="-34"/>
                <a:cs typeface="Pattaya" panose="00000500000000000000" pitchFamily="2" charset="-34"/>
              </a:rPr>
              <a:t>thơ</a:t>
            </a:r>
            <a:endParaRPr lang="en-US" sz="3600" dirty="0">
              <a:latin typeface="Pattaya" panose="00000500000000000000" pitchFamily="2" charset="-34"/>
              <a:cs typeface="Pattaya" panose="00000500000000000000" pitchFamily="2" charset="-34"/>
            </a:endParaRPr>
          </a:p>
        </p:txBody>
      </p:sp>
      <p:sp>
        <p:nvSpPr>
          <p:cNvPr id="15" name="TextBox 14">
            <a:extLst>
              <a:ext uri="{FF2B5EF4-FFF2-40B4-BE49-F238E27FC236}">
                <a16:creationId xmlns:a16="http://schemas.microsoft.com/office/drawing/2014/main" id="{D54CA0B9-B07B-1198-6206-041BA1FD06C6}"/>
              </a:ext>
            </a:extLst>
          </p:cNvPr>
          <p:cNvSpPr txBox="1"/>
          <p:nvPr/>
        </p:nvSpPr>
        <p:spPr>
          <a:xfrm>
            <a:off x="2923954" y="1584252"/>
            <a:ext cx="6698512" cy="3170099"/>
          </a:xfrm>
          <a:prstGeom prst="rect">
            <a:avLst/>
          </a:prstGeom>
          <a:noFill/>
        </p:spPr>
        <p:txBody>
          <a:bodyPr wrap="square" rtlCol="0">
            <a:spAutoFit/>
          </a:bodyPr>
          <a:lstStyle/>
          <a:p>
            <a:pPr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Cái chữ</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rơi xuống nương</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Mùa cho bông</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trĩu hạt</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Cái chữ</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bay lên ngàn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Rừng ríu ran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chim hát.</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endParaRPr lang="en-US" sz="4000" dirty="0">
              <a:solidFill>
                <a:srgbClr val="FF0000"/>
              </a:solidFill>
            </a:endParaRPr>
          </a:p>
        </p:txBody>
      </p:sp>
    </p:spTree>
    <p:extLst>
      <p:ext uri="{BB962C8B-B14F-4D97-AF65-F5344CB8AC3E}">
        <p14:creationId xmlns:p14="http://schemas.microsoft.com/office/powerpoint/2010/main" val="231388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Hình chữ nhật 12">
            <a:extLst>
              <a:ext uri="{FF2B5EF4-FFF2-40B4-BE49-F238E27FC236}">
                <a16:creationId xmlns:a16="http://schemas.microsoft.com/office/drawing/2014/main" id="{2D3898A7-5495-66E1-CBD6-16A1ECD70FE8}"/>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grpSp>
        <p:nvGrpSpPr>
          <p:cNvPr id="31" name="Nhóm 6">
            <a:extLst>
              <a:ext uri="{FF2B5EF4-FFF2-40B4-BE49-F238E27FC236}">
                <a16:creationId xmlns:a16="http://schemas.microsoft.com/office/drawing/2014/main" id="{9CD2294E-BBC7-B754-F8B8-2FB1DA88C503}"/>
              </a:ext>
            </a:extLst>
          </p:cNvPr>
          <p:cNvGrpSpPr/>
          <p:nvPr/>
        </p:nvGrpSpPr>
        <p:grpSpPr>
          <a:xfrm>
            <a:off x="8187246" y="2845521"/>
            <a:ext cx="3619503" cy="3619503"/>
            <a:chOff x="5438349" y="1420589"/>
            <a:chExt cx="2714627" cy="2714627"/>
          </a:xfrm>
        </p:grpSpPr>
        <p:sp>
          <p:nvSpPr>
            <p:cNvPr id="32" name="Hình Bầu dục 4">
              <a:extLst>
                <a:ext uri="{FF2B5EF4-FFF2-40B4-BE49-F238E27FC236}">
                  <a16:creationId xmlns:a16="http://schemas.microsoft.com/office/drawing/2014/main" id="{C27D9F8A-AB73-B0E0-B115-4284D7C12B18}"/>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pic>
          <p:nvPicPr>
            <p:cNvPr id="33" name="Hình ảnh 3" descr="Ảnh có chứa đồ chơi, búp bê, đồ họa véc-tơ&#10;&#10;Mô tả được tạo tự động">
              <a:extLst>
                <a:ext uri="{FF2B5EF4-FFF2-40B4-BE49-F238E27FC236}">
                  <a16:creationId xmlns:a16="http://schemas.microsoft.com/office/drawing/2014/main" id="{A14F77D1-CB67-0D08-8DA2-1F29D11299C7}"/>
                </a:ext>
              </a:extLst>
            </p:cNvPr>
            <p:cNvPicPr>
              <a:picLocks noChangeAspect="1"/>
            </p:cNvPicPr>
            <p:nvPr/>
          </p:nvPicPr>
          <p:blipFill>
            <a:blip r:embed="rId4"/>
            <a:stretch>
              <a:fillRect/>
            </a:stretch>
          </p:blipFill>
          <p:spPr>
            <a:xfrm>
              <a:off x="5438349" y="1420589"/>
              <a:ext cx="2714627" cy="2714627"/>
            </a:xfrm>
            <a:prstGeom prst="rect">
              <a:avLst/>
            </a:prstGeom>
          </p:spPr>
        </p:pic>
      </p:grpSp>
      <p:grpSp>
        <p:nvGrpSpPr>
          <p:cNvPr id="34" name="Nhóm 8">
            <a:extLst>
              <a:ext uri="{FF2B5EF4-FFF2-40B4-BE49-F238E27FC236}">
                <a16:creationId xmlns:a16="http://schemas.microsoft.com/office/drawing/2014/main" id="{1E4048AC-A135-EB90-0966-B9661BAD2CD1}"/>
              </a:ext>
            </a:extLst>
          </p:cNvPr>
          <p:cNvGrpSpPr/>
          <p:nvPr/>
        </p:nvGrpSpPr>
        <p:grpSpPr>
          <a:xfrm flipH="1">
            <a:off x="7104004" y="605564"/>
            <a:ext cx="3902923" cy="2364954"/>
            <a:chOff x="2888639" y="512793"/>
            <a:chExt cx="3542059" cy="2058957"/>
          </a:xfrm>
        </p:grpSpPr>
        <p:sp>
          <p:nvSpPr>
            <p:cNvPr id="35" name="Bong bóng Lời nói: Hình bầu dục 7">
              <a:extLst>
                <a:ext uri="{FF2B5EF4-FFF2-40B4-BE49-F238E27FC236}">
                  <a16:creationId xmlns:a16="http://schemas.microsoft.com/office/drawing/2014/main" id="{77683B4E-E6C7-D52A-4F8B-788BD4A85182}"/>
                </a:ext>
              </a:extLst>
            </p:cNvPr>
            <p:cNvSpPr/>
            <p:nvPr/>
          </p:nvSpPr>
          <p:spPr>
            <a:xfrm>
              <a:off x="2937430" y="512793"/>
              <a:ext cx="3493268" cy="2058957"/>
            </a:xfrm>
            <a:prstGeom prst="wedgeEllipseCallout">
              <a:avLst>
                <a:gd name="adj1" fmla="val -8896"/>
                <a:gd name="adj2" fmla="val 63631"/>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defTabSz="1219170">
                <a:buClr>
                  <a:srgbClr val="000000"/>
                </a:buClr>
              </a:pPr>
              <a:endParaRPr lang="en-US" sz="1867" kern="0">
                <a:solidFill>
                  <a:srgbClr val="000000"/>
                </a:solidFill>
                <a:latin typeface="Cambria" panose="02040503050406030204" pitchFamily="18" charset="0"/>
                <a:ea typeface="Cambria" panose="02040503050406030204" pitchFamily="18" charset="0"/>
                <a:sym typeface="Arial"/>
              </a:endParaRPr>
            </a:p>
          </p:txBody>
        </p:sp>
        <p:sp>
          <p:nvSpPr>
            <p:cNvPr id="36" name="Hộp Văn bản 1">
              <a:extLst>
                <a:ext uri="{FF2B5EF4-FFF2-40B4-BE49-F238E27FC236}">
                  <a16:creationId xmlns:a16="http://schemas.microsoft.com/office/drawing/2014/main" id="{AD67B12C-BDB6-7C6F-C976-869274B7799D}"/>
                </a:ext>
              </a:extLst>
            </p:cNvPr>
            <p:cNvSpPr txBox="1"/>
            <p:nvPr/>
          </p:nvSpPr>
          <p:spPr>
            <a:xfrm>
              <a:off x="2888639" y="889698"/>
              <a:ext cx="3493267" cy="1366565"/>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defTabSz="1219170">
                <a:buClr>
                  <a:srgbClr val="000000"/>
                </a:buClr>
              </a:pPr>
              <a:r>
                <a:rPr lang="vi-VN" sz="3200" kern="0" dirty="0">
                  <a:solidFill>
                    <a:srgbClr val="000000"/>
                  </a:solidFill>
                  <a:latin typeface="Cambria" panose="02040503050406030204" pitchFamily="18" charset="0"/>
                  <a:ea typeface="Cambria" panose="02040503050406030204" pitchFamily="18" charset="0"/>
                  <a:sym typeface="Arial"/>
                </a:rPr>
                <a:t>Trong </a:t>
              </a:r>
              <a:r>
                <a:rPr lang="vi-VN" sz="3200" kern="0" dirty="0" err="1">
                  <a:solidFill>
                    <a:srgbClr val="000000"/>
                  </a:solidFill>
                  <a:latin typeface="Cambria" panose="02040503050406030204" pitchFamily="18" charset="0"/>
                  <a:ea typeface="Cambria" panose="02040503050406030204" pitchFamily="18" charset="0"/>
                  <a:sym typeface="Arial"/>
                </a:rPr>
                <a:t>bài</a:t>
              </a:r>
              <a:r>
                <a:rPr lang="vi-VN" sz="3200" kern="0" dirty="0">
                  <a:solidFill>
                    <a:srgbClr val="000000"/>
                  </a:solidFill>
                  <a:latin typeface="Cambria" panose="02040503050406030204" pitchFamily="18" charset="0"/>
                  <a:ea typeface="Cambria" panose="02040503050406030204" pitchFamily="18" charset="0"/>
                  <a:sym typeface="Arial"/>
                </a:rPr>
                <a:t> </a:t>
              </a:r>
              <a:r>
                <a:rPr lang="vi-VN" sz="3200" kern="0" dirty="0" err="1">
                  <a:solidFill>
                    <a:srgbClr val="000000"/>
                  </a:solidFill>
                  <a:latin typeface="Cambria" panose="02040503050406030204" pitchFamily="18" charset="0"/>
                  <a:ea typeface="Cambria" panose="02040503050406030204" pitchFamily="18" charset="0"/>
                  <a:sym typeface="Arial"/>
                </a:rPr>
                <a:t>đọc</a:t>
              </a:r>
              <a:r>
                <a:rPr lang="vi-VN" sz="3200" kern="0" dirty="0">
                  <a:solidFill>
                    <a:srgbClr val="000000"/>
                  </a:solidFill>
                  <a:latin typeface="Cambria" panose="02040503050406030204" pitchFamily="18" charset="0"/>
                  <a:ea typeface="Cambria" panose="02040503050406030204" pitchFamily="18" charset="0"/>
                  <a:sym typeface="Arial"/>
                </a:rPr>
                <a:t>, </a:t>
              </a:r>
            </a:p>
            <a:p>
              <a:pPr algn="ctr" defTabSz="1219170">
                <a:buClr>
                  <a:srgbClr val="000000"/>
                </a:buClr>
              </a:pPr>
              <a:r>
                <a:rPr lang="vi-VN" sz="3200" kern="0" dirty="0">
                  <a:solidFill>
                    <a:srgbClr val="000000"/>
                  </a:solidFill>
                  <a:latin typeface="Cambria" panose="02040503050406030204" pitchFamily="18" charset="0"/>
                  <a:ea typeface="Cambria" panose="02040503050406030204" pitchFamily="18" charset="0"/>
                  <a:sym typeface="Arial"/>
                </a:rPr>
                <a:t>có từ nào </a:t>
              </a:r>
              <a:r>
                <a:rPr lang="en-US" sz="3200" kern="0" dirty="0" err="1">
                  <a:solidFill>
                    <a:srgbClr val="000000"/>
                  </a:solidFill>
                  <a:latin typeface="Cambria" panose="02040503050406030204" pitchFamily="18" charset="0"/>
                  <a:ea typeface="Cambria" panose="02040503050406030204" pitchFamily="18" charset="0"/>
                  <a:sym typeface="Arial"/>
                </a:rPr>
                <a:t>em</a:t>
              </a:r>
              <a:r>
                <a:rPr lang="vi-VN" sz="3200" kern="0" dirty="0">
                  <a:solidFill>
                    <a:srgbClr val="000000"/>
                  </a:solidFill>
                  <a:latin typeface="Cambria" panose="02040503050406030204" pitchFamily="18" charset="0"/>
                  <a:ea typeface="Cambria" panose="02040503050406030204" pitchFamily="18" charset="0"/>
                  <a:sym typeface="Arial"/>
                </a:rPr>
                <a:t> chưa </a:t>
              </a:r>
            </a:p>
            <a:p>
              <a:pPr algn="ctr" defTabSz="1219170">
                <a:buClr>
                  <a:srgbClr val="000000"/>
                </a:buClr>
              </a:pPr>
              <a:r>
                <a:rPr lang="vi-VN" sz="3200" kern="0" dirty="0" err="1">
                  <a:solidFill>
                    <a:srgbClr val="000000"/>
                  </a:solidFill>
                  <a:latin typeface="Cambria" panose="02040503050406030204" pitchFamily="18" charset="0"/>
                  <a:ea typeface="Cambria" panose="02040503050406030204" pitchFamily="18" charset="0"/>
                  <a:sym typeface="Arial"/>
                </a:rPr>
                <a:t>hiểu</a:t>
              </a:r>
              <a:r>
                <a:rPr lang="vi-VN" sz="3200" kern="0" dirty="0">
                  <a:solidFill>
                    <a:srgbClr val="000000"/>
                  </a:solidFill>
                  <a:latin typeface="Cambria" panose="02040503050406030204" pitchFamily="18" charset="0"/>
                  <a:ea typeface="Cambria" panose="02040503050406030204" pitchFamily="18" charset="0"/>
                  <a:sym typeface="Arial"/>
                </a:rPr>
                <a:t> </a:t>
              </a:r>
              <a:r>
                <a:rPr lang="vi-VN" sz="3200" kern="0" dirty="0" err="1">
                  <a:solidFill>
                    <a:srgbClr val="000000"/>
                  </a:solidFill>
                  <a:latin typeface="Cambria" panose="02040503050406030204" pitchFamily="18" charset="0"/>
                  <a:ea typeface="Cambria" panose="02040503050406030204" pitchFamily="18" charset="0"/>
                  <a:sym typeface="Arial"/>
                </a:rPr>
                <a:t>nghĩa</a:t>
              </a:r>
              <a:r>
                <a:rPr lang="vi-VN" sz="3200" kern="0" dirty="0">
                  <a:solidFill>
                    <a:srgbClr val="000000"/>
                  </a:solidFill>
                  <a:latin typeface="Cambria" panose="02040503050406030204" pitchFamily="18" charset="0"/>
                  <a:ea typeface="Cambria" panose="02040503050406030204" pitchFamily="18" charset="0"/>
                  <a:sym typeface="Arial"/>
                </a:rPr>
                <a:t>?</a:t>
              </a:r>
              <a:endParaRPr lang="en-US" sz="3200" kern="0" dirty="0">
                <a:solidFill>
                  <a:srgbClr val="000000"/>
                </a:solidFill>
                <a:latin typeface="Cambria" panose="02040503050406030204" pitchFamily="18" charset="0"/>
                <a:ea typeface="Cambria" panose="02040503050406030204" pitchFamily="18" charset="0"/>
                <a:sym typeface="Arial"/>
              </a:endParaRPr>
            </a:p>
          </p:txBody>
        </p:sp>
      </p:grpSp>
      <p:sp>
        <p:nvSpPr>
          <p:cNvPr id="37" name="Google Shape;1768;p26">
            <a:extLst>
              <a:ext uri="{FF2B5EF4-FFF2-40B4-BE49-F238E27FC236}">
                <a16:creationId xmlns:a16="http://schemas.microsoft.com/office/drawing/2014/main" id="{B5530F7D-A85A-9F96-13FD-F88C900B8515}"/>
              </a:ext>
            </a:extLst>
          </p:cNvPr>
          <p:cNvSpPr txBox="1">
            <a:spLocks/>
          </p:cNvSpPr>
          <p:nvPr/>
        </p:nvSpPr>
        <p:spPr>
          <a:xfrm>
            <a:off x="807597" y="389396"/>
            <a:ext cx="6399548" cy="1326419"/>
          </a:xfrm>
          <a:prstGeom prst="rect">
            <a:avLst/>
          </a:prstGeom>
        </p:spPr>
        <p:txBody>
          <a:bodyPr spcFirstLastPara="1" vert="horz" wrap="square" lIns="121900" tIns="121900" rIns="121900" bIns="1219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dirty="0">
                <a:solidFill>
                  <a:srgbClr val="002060"/>
                </a:solidFill>
                <a:latin typeface="Cambria" panose="02040503050406030204" pitchFamily="18" charset="0"/>
                <a:ea typeface="Cambria" panose="02040503050406030204" pitchFamily="18" charset="0"/>
              </a:rPr>
              <a:t>Giải nghĩa từ khó</a:t>
            </a:r>
          </a:p>
        </p:txBody>
      </p:sp>
      <p:pic>
        <p:nvPicPr>
          <p:cNvPr id="39" name="Picture 38">
            <a:extLst>
              <a:ext uri="{FF2B5EF4-FFF2-40B4-BE49-F238E27FC236}">
                <a16:creationId xmlns:a16="http://schemas.microsoft.com/office/drawing/2014/main" id="{0DCD55CB-B1FC-156D-1BDB-34C5FA6A2C50}"/>
              </a:ext>
            </a:extLst>
          </p:cNvPr>
          <p:cNvPicPr>
            <a:picLocks noChangeAspect="1"/>
          </p:cNvPicPr>
          <p:nvPr/>
        </p:nvPicPr>
        <p:blipFill>
          <a:blip r:embed="rId5"/>
          <a:stretch>
            <a:fillRect/>
          </a:stretch>
        </p:blipFill>
        <p:spPr>
          <a:xfrm>
            <a:off x="1219201" y="1643743"/>
            <a:ext cx="5603250" cy="450034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90265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750"/>
                                        <p:tgtEl>
                                          <p:spTgt spid="31"/>
                                        </p:tgtEl>
                                      </p:cBhvr>
                                    </p:animEffect>
                                    <p:anim calcmode="lin" valueType="num">
                                      <p:cBhvr>
                                        <p:cTn id="13" dur="750" fill="hold"/>
                                        <p:tgtEl>
                                          <p:spTgt spid="31"/>
                                        </p:tgtEl>
                                        <p:attrNameLst>
                                          <p:attrName>ppt_x</p:attrName>
                                        </p:attrNameLst>
                                      </p:cBhvr>
                                      <p:tavLst>
                                        <p:tav tm="0">
                                          <p:val>
                                            <p:strVal val="#ppt_x"/>
                                          </p:val>
                                        </p:tav>
                                        <p:tav tm="100000">
                                          <p:val>
                                            <p:strVal val="#ppt_x"/>
                                          </p:val>
                                        </p:tav>
                                      </p:tavLst>
                                    </p:anim>
                                    <p:anim calcmode="lin" valueType="num">
                                      <p:cBhvr>
                                        <p:cTn id="14" dur="750" fill="hold"/>
                                        <p:tgtEl>
                                          <p:spTgt spid="3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8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1328</Words>
  <Application>Microsoft Office PowerPoint</Application>
  <PresentationFormat>Widescreen</PresentationFormat>
  <Paragraphs>204</Paragraphs>
  <Slides>35</Slides>
  <Notes>23</Notes>
  <HiddenSlides>0</HiddenSlides>
  <MMClips>2</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35</vt:i4>
      </vt:variant>
    </vt:vector>
  </HeadingPairs>
  <TitlesOfParts>
    <vt:vector size="57" baseType="lpstr">
      <vt:lpstr>等线</vt:lpstr>
      <vt:lpstr>#9Slide03 Arima Madurai Black</vt:lpstr>
      <vt:lpstr>#9Slide07 HoneyCream</vt:lpstr>
      <vt:lpstr>Arial</vt:lpstr>
      <vt:lpstr>Arial-Rounded</vt:lpstr>
      <vt:lpstr>Calibri</vt:lpstr>
      <vt:lpstr>Calibri Light</vt:lpstr>
      <vt:lpstr>Cambria</vt:lpstr>
      <vt:lpstr>Coiny</vt:lpstr>
      <vt:lpstr>Jua</vt:lpstr>
      <vt:lpstr>Pattaya</vt:lpstr>
      <vt:lpstr>SVN-Newton</vt:lpstr>
      <vt:lpstr>SVN-Ready</vt:lpstr>
      <vt:lpstr>Times New Roman</vt:lpstr>
      <vt:lpstr>Wingdings</vt:lpstr>
      <vt:lpstr>汉仪粗宋简</vt:lpstr>
      <vt:lpstr>1_Office 主题​​</vt:lpstr>
      <vt:lpstr>2_Office 主题​​</vt:lpstr>
      <vt:lpstr>Office 主题​​</vt:lpstr>
      <vt:lpstr>自定义设计方案</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Ôn tập và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Trung</cp:lastModifiedBy>
  <cp:revision>91</cp:revision>
  <dcterms:created xsi:type="dcterms:W3CDTF">2023-08-08T08:44:34Z</dcterms:created>
  <dcterms:modified xsi:type="dcterms:W3CDTF">2025-10-17T07:57:59Z</dcterms:modified>
</cp:coreProperties>
</file>