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9" r:id="rId2"/>
    <p:sldMasterId id="2147483748" r:id="rId3"/>
  </p:sldMasterIdLst>
  <p:notesMasterIdLst>
    <p:notesMasterId r:id="rId27"/>
  </p:notesMasterIdLst>
  <p:sldIdLst>
    <p:sldId id="306" r:id="rId4"/>
    <p:sldId id="4414" r:id="rId5"/>
    <p:sldId id="310" r:id="rId6"/>
    <p:sldId id="2642" r:id="rId7"/>
    <p:sldId id="4412" r:id="rId8"/>
    <p:sldId id="4417" r:id="rId9"/>
    <p:sldId id="489" r:id="rId10"/>
    <p:sldId id="293" r:id="rId11"/>
    <p:sldId id="4403" r:id="rId12"/>
    <p:sldId id="4404" r:id="rId13"/>
    <p:sldId id="4416" r:id="rId14"/>
    <p:sldId id="490" r:id="rId15"/>
    <p:sldId id="4418" r:id="rId16"/>
    <p:sldId id="491" r:id="rId17"/>
    <p:sldId id="492" r:id="rId18"/>
    <p:sldId id="494" r:id="rId19"/>
    <p:sldId id="271" r:id="rId20"/>
    <p:sldId id="498" r:id="rId21"/>
    <p:sldId id="323" r:id="rId22"/>
    <p:sldId id="4409" r:id="rId23"/>
    <p:sldId id="4410" r:id="rId24"/>
    <p:sldId id="4411" r:id="rId25"/>
    <p:sldId id="25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1768" autoAdjust="0"/>
  </p:normalViewPr>
  <p:slideViewPr>
    <p:cSldViewPr snapToGrid="0">
      <p:cViewPr varScale="1">
        <p:scale>
          <a:sx n="65" d="100"/>
          <a:sy n="65" d="100"/>
        </p:scale>
        <p:origin x="9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BB91E-0350-46FD-A2DD-8F63AD1C8691}"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0F7D51-BFBC-403F-B67E-F8F0F844DE7A}" type="slidenum">
              <a:rPr lang="en-US" smtClean="0"/>
              <a:t>‹#›</a:t>
            </a:fld>
            <a:endParaRPr lang="en-US"/>
          </a:p>
        </p:txBody>
      </p:sp>
    </p:spTree>
    <p:extLst>
      <p:ext uri="{BB962C8B-B14F-4D97-AF65-F5344CB8AC3E}">
        <p14:creationId xmlns:p14="http://schemas.microsoft.com/office/powerpoint/2010/main" val="27044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7F0F7D51-BFBC-403F-B67E-F8F0F844DE7A}" type="slidenum">
              <a:rPr lang="en-US" smtClean="0"/>
              <a:t>8</a:t>
            </a:fld>
            <a:endParaRPr lang="en-US"/>
          </a:p>
        </p:txBody>
      </p:sp>
    </p:spTree>
    <p:extLst>
      <p:ext uri="{BB962C8B-B14F-4D97-AF65-F5344CB8AC3E}">
        <p14:creationId xmlns:p14="http://schemas.microsoft.com/office/powerpoint/2010/main" val="2213470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38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0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vào</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lúc</a:t>
            </a:r>
            <a:r>
              <a:rPr lang="en-US" dirty="0"/>
              <a:t> </a:t>
            </a:r>
            <a:r>
              <a:rPr lang="en-US" dirty="0" err="1"/>
              <a:t>trình</a:t>
            </a:r>
            <a:r>
              <a:rPr lang="en-US" dirty="0"/>
              <a:t> </a:t>
            </a:r>
            <a:r>
              <a:rPr lang="en-US" dirty="0" err="1"/>
              <a:t>chiếu</a:t>
            </a:r>
            <a:r>
              <a:rPr lang="en-US" dirty="0"/>
              <a:t> </a:t>
            </a:r>
            <a:r>
              <a:rPr lang="en-US" dirty="0" err="1"/>
              <a:t>bài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E3711-558C-4187-809D-5518B7517E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06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150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518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37385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30940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06381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1525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0189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810095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45051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8365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8218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60452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55908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49899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753052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1581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5214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69"/>
        <p:cNvGrpSpPr/>
        <p:nvPr/>
      </p:nvGrpSpPr>
      <p:grpSpPr>
        <a:xfrm>
          <a:off x="0" y="0"/>
          <a:ext cx="0" cy="0"/>
          <a:chOff x="0" y="0"/>
          <a:chExt cx="0" cy="0"/>
        </a:xfrm>
      </p:grpSpPr>
      <p:sp>
        <p:nvSpPr>
          <p:cNvPr id="170" name="Google Shape;170;p20"/>
          <p:cNvSpPr txBox="1">
            <a:spLocks noGrp="1"/>
          </p:cNvSpPr>
          <p:nvPr>
            <p:ph type="title" hasCustomPrompt="1"/>
          </p:nvPr>
        </p:nvSpPr>
        <p:spPr>
          <a:xfrm>
            <a:off x="953467" y="1042943"/>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1" name="Google Shape;171;p20"/>
          <p:cNvSpPr txBox="1">
            <a:spLocks noGrp="1"/>
          </p:cNvSpPr>
          <p:nvPr>
            <p:ph type="subTitle" idx="1"/>
          </p:nvPr>
        </p:nvSpPr>
        <p:spPr>
          <a:xfrm>
            <a:off x="953467" y="1938393"/>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2" name="Google Shape;172;p20"/>
          <p:cNvSpPr txBox="1">
            <a:spLocks noGrp="1"/>
          </p:cNvSpPr>
          <p:nvPr>
            <p:ph type="title" idx="2" hasCustomPrompt="1"/>
          </p:nvPr>
        </p:nvSpPr>
        <p:spPr>
          <a:xfrm>
            <a:off x="2736600" y="2804475"/>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3" name="Google Shape;173;p20"/>
          <p:cNvSpPr txBox="1">
            <a:spLocks noGrp="1"/>
          </p:cNvSpPr>
          <p:nvPr>
            <p:ph type="subTitle" idx="3"/>
          </p:nvPr>
        </p:nvSpPr>
        <p:spPr>
          <a:xfrm>
            <a:off x="2736600" y="3699925"/>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4" name="Google Shape;174;p20"/>
          <p:cNvSpPr txBox="1">
            <a:spLocks noGrp="1"/>
          </p:cNvSpPr>
          <p:nvPr>
            <p:ph type="title" idx="4" hasCustomPrompt="1"/>
          </p:nvPr>
        </p:nvSpPr>
        <p:spPr>
          <a:xfrm>
            <a:off x="4519733" y="4566007"/>
            <a:ext cx="67188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75" name="Google Shape;175;p20"/>
          <p:cNvSpPr txBox="1">
            <a:spLocks noGrp="1"/>
          </p:cNvSpPr>
          <p:nvPr>
            <p:ph type="subTitle" idx="5"/>
          </p:nvPr>
        </p:nvSpPr>
        <p:spPr>
          <a:xfrm>
            <a:off x="4519733" y="5461457"/>
            <a:ext cx="67188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6" name="Google Shape;176;p20"/>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77" name="Google Shape;177;p20"/>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78" name="Google Shape;178;p20"/>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8947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661639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367492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163564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1655280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24227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377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89596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405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a:xfrm>
            <a:off x="838200" y="6356350"/>
            <a:ext cx="2743200" cy="365125"/>
          </a:xfrm>
          <a:prstGeom prst="rect">
            <a:avLst/>
          </a:prstGeom>
        </p:spPr>
        <p:txBody>
          <a:bodyPr/>
          <a:lstStyle/>
          <a:p>
            <a:fld id="{842F4CBD-FCA8-4606-B545-782C727023E8}" type="datetimeFigureOut">
              <a:rPr lang="zh-CN" altLang="en-US" smtClean="0"/>
              <a:t>2025/10/17</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a:xfrm>
            <a:off x="8610600" y="6356350"/>
            <a:ext cx="2743200" cy="365125"/>
          </a:xfrm>
          <a:prstGeom prst="rect">
            <a:avLst/>
          </a:prstGeom>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653282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106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881094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9062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61953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27430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862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10/17/2025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0321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7.jp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10/17/2025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9" name="Picture 8">
            <a:extLst>
              <a:ext uri="{FF2B5EF4-FFF2-40B4-BE49-F238E27FC236}">
                <a16:creationId xmlns:a16="http://schemas.microsoft.com/office/drawing/2014/main" id="{A707EA8D-B27E-726F-391B-BCD14BA42844}"/>
              </a:ext>
            </a:extLst>
          </p:cNvPr>
          <p:cNvPicPr>
            <a:picLocks noChangeAspect="1"/>
          </p:cNvPicPr>
          <p:nvPr userDrawn="1"/>
        </p:nvPicPr>
        <p:blipFill>
          <a:blip r:embed="rId14"/>
          <a:stretch>
            <a:fillRect/>
          </a:stretch>
        </p:blipFill>
        <p:spPr>
          <a:xfrm>
            <a:off x="-1" y="0"/>
            <a:ext cx="12192001" cy="6858000"/>
          </a:xfrm>
          <a:prstGeom prst="rect">
            <a:avLst/>
          </a:prstGeom>
        </p:spPr>
      </p:pic>
      <p:sp>
        <p:nvSpPr>
          <p:cNvPr id="10" name="矩形: 圆角 13">
            <a:extLst>
              <a:ext uri="{FF2B5EF4-FFF2-40B4-BE49-F238E27FC236}">
                <a16:creationId xmlns:a16="http://schemas.microsoft.com/office/drawing/2014/main" id="{9212F0BB-F997-B391-98C2-600114F48AB0}"/>
              </a:ext>
            </a:extLst>
          </p:cNvPr>
          <p:cNvSpPr/>
          <p:nvPr userDrawn="1"/>
        </p:nvSpPr>
        <p:spPr>
          <a:xfrm>
            <a:off x="325821" y="283780"/>
            <a:ext cx="11540358" cy="6327228"/>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Picture 10" descr="A round pink circle with white text and a black background&#10;&#10;AI-generated content may be incorrect.">
            <a:extLst>
              <a:ext uri="{FF2B5EF4-FFF2-40B4-BE49-F238E27FC236}">
                <a16:creationId xmlns:a16="http://schemas.microsoft.com/office/drawing/2014/main" id="{5B3CE48F-E8DD-9B67-166D-C0FBCB6FFA3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830073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561E2266-918C-FB34-475D-21EF6675725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173478919"/>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round pink circle with white text and a black background&#10;&#10;AI-generated content may be incorrect.">
            <a:extLst>
              <a:ext uri="{FF2B5EF4-FFF2-40B4-BE49-F238E27FC236}">
                <a16:creationId xmlns:a16="http://schemas.microsoft.com/office/drawing/2014/main" id="{7043CDA3-1436-F306-B5D3-B479B4FF45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0048" y="196710"/>
            <a:ext cx="1442904" cy="1442904"/>
          </a:xfrm>
          <a:prstGeom prst="rect">
            <a:avLst/>
          </a:prstGeom>
        </p:spPr>
      </p:pic>
    </p:spTree>
    <p:extLst>
      <p:ext uri="{BB962C8B-B14F-4D97-AF65-F5344CB8AC3E}">
        <p14:creationId xmlns:p14="http://schemas.microsoft.com/office/powerpoint/2010/main" val="306162973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4.wmf"/><Relationship Id="rId5" Type="http://schemas.openxmlformats.org/officeDocument/2006/relationships/image" Target="../media/image31.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svg"/><Relationship Id="rId10" Type="http://schemas.microsoft.com/office/2007/relationships/hdphoto" Target="../media/hdphoto2.wdp"/><Relationship Id="rId4" Type="http://schemas.openxmlformats.org/officeDocument/2006/relationships/image" Target="../media/image42.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43.svg"/><Relationship Id="rId2" Type="http://schemas.openxmlformats.org/officeDocument/2006/relationships/image" Target="../media/image47.png"/><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image" Target="../media/image41.sv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45.sv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9.png"/><Relationship Id="rId1" Type="http://schemas.openxmlformats.org/officeDocument/2006/relationships/slideLayout" Target="../slideLayouts/slideLayout30.xml"/><Relationship Id="rId6" Type="http://schemas.openxmlformats.org/officeDocument/2006/relationships/image" Target="../media/image51.png"/><Relationship Id="rId5" Type="http://schemas.openxmlformats.org/officeDocument/2006/relationships/image" Target="../media/image43.svg"/><Relationship Id="rId10" Type="http://schemas.microsoft.com/office/2007/relationships/hdphoto" Target="../media/hdphoto2.wdp"/><Relationship Id="rId4" Type="http://schemas.openxmlformats.org/officeDocument/2006/relationships/image" Target="../media/image50.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microsoft.com/office/2007/relationships/hdphoto" Target="../media/hdphoto5.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58.png"/><Relationship Id="rId2" Type="http://schemas.openxmlformats.org/officeDocument/2006/relationships/image" Target="../media/image35.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notesSlide" Target="../notesSlides/notesSlide4.xml"/><Relationship Id="rId7" Type="http://schemas.openxmlformats.org/officeDocument/2006/relationships/image" Target="../media/image61.png"/><Relationship Id="rId2" Type="http://schemas.openxmlformats.org/officeDocument/2006/relationships/slideLayout" Target="../slideLayouts/slideLayout28.xml"/><Relationship Id="rId1" Type="http://schemas.openxmlformats.org/officeDocument/2006/relationships/control" Target="../activeX/activeX4.xml"/><Relationship Id="rId6" Type="http://schemas.microsoft.com/office/2007/relationships/hdphoto" Target="../media/hdphoto6.wdp"/><Relationship Id="rId5" Type="http://schemas.openxmlformats.org/officeDocument/2006/relationships/image" Target="../media/image60.png"/><Relationship Id="rId4" Type="http://schemas.openxmlformats.org/officeDocument/2006/relationships/image" Target="../media/image59.jp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2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9.emf"/><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5.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0.xml"/><Relationship Id="rId5" Type="http://schemas.openxmlformats.org/officeDocument/2006/relationships/image" Target="../media/image29.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3.wmf"/><Relationship Id="rId5" Type="http://schemas.openxmlformats.org/officeDocument/2006/relationships/image" Target="../media/image31.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ree with green leaves&#10;&#10;Description automatically generated">
            <a:extLst>
              <a:ext uri="{FF2B5EF4-FFF2-40B4-BE49-F238E27FC236}">
                <a16:creationId xmlns:a16="http://schemas.microsoft.com/office/drawing/2014/main" id="{8127E646-5FEC-5229-43B2-95232282919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26405" y="665203"/>
            <a:ext cx="6127276" cy="5757686"/>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pic>
        <p:nvPicPr>
          <p:cNvPr id="2" name="Picture 1">
            <a:extLst>
              <a:ext uri="{FF2B5EF4-FFF2-40B4-BE49-F238E27FC236}">
                <a16:creationId xmlns:a16="http://schemas.microsoft.com/office/drawing/2014/main" id="{7D69A2DF-FC58-7A93-9705-C8C1330A0677}"/>
              </a:ext>
            </a:extLst>
          </p:cNvPr>
          <p:cNvPicPr>
            <a:picLocks noChangeAspect="1"/>
          </p:cNvPicPr>
          <p:nvPr/>
        </p:nvPicPr>
        <p:blipFill rotWithShape="1">
          <a:blip r:embed="rId5"/>
          <a:srcRect t="51432" r="77184" b="-4308"/>
          <a:stretch/>
        </p:blipFill>
        <p:spPr>
          <a:xfrm>
            <a:off x="-1377774" y="3871419"/>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F310D881-F00D-E98C-8023-2F8BCC9BA7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447393" y="-107979"/>
            <a:ext cx="6858000" cy="6858000"/>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364828"/>
            <a:ext cx="11634951" cy="4302189"/>
          </a:xfrm>
          <a:custGeom>
            <a:avLst/>
            <a:gdLst>
              <a:gd name="connsiteX0" fmla="*/ 0 w 11634951"/>
              <a:gd name="connsiteY0" fmla="*/ 442480 h 4302189"/>
              <a:gd name="connsiteX1" fmla="*/ 442480 w 11634951"/>
              <a:gd name="connsiteY1" fmla="*/ 0 h 4302189"/>
              <a:gd name="connsiteX2" fmla="*/ 1006855 w 11634951"/>
              <a:gd name="connsiteY2" fmla="*/ 0 h 4302189"/>
              <a:gd name="connsiteX3" fmla="*/ 1786229 w 11634951"/>
              <a:gd name="connsiteY3" fmla="*/ 0 h 4302189"/>
              <a:gd name="connsiteX4" fmla="*/ 2135604 w 11634951"/>
              <a:gd name="connsiteY4" fmla="*/ 0 h 4302189"/>
              <a:gd name="connsiteX5" fmla="*/ 2484978 w 11634951"/>
              <a:gd name="connsiteY5" fmla="*/ 0 h 4302189"/>
              <a:gd name="connsiteX6" fmla="*/ 3156853 w 11634951"/>
              <a:gd name="connsiteY6" fmla="*/ 0 h 4302189"/>
              <a:gd name="connsiteX7" fmla="*/ 3936227 w 11634951"/>
              <a:gd name="connsiteY7" fmla="*/ 0 h 4302189"/>
              <a:gd name="connsiteX8" fmla="*/ 4285602 w 11634951"/>
              <a:gd name="connsiteY8" fmla="*/ 0 h 4302189"/>
              <a:gd name="connsiteX9" fmla="*/ 5172476 w 11634951"/>
              <a:gd name="connsiteY9" fmla="*/ 0 h 4302189"/>
              <a:gd name="connsiteX10" fmla="*/ 5736851 w 11634951"/>
              <a:gd name="connsiteY10" fmla="*/ 0 h 4302189"/>
              <a:gd name="connsiteX11" fmla="*/ 6301225 w 11634951"/>
              <a:gd name="connsiteY11" fmla="*/ 0 h 4302189"/>
              <a:gd name="connsiteX12" fmla="*/ 6650600 w 11634951"/>
              <a:gd name="connsiteY12" fmla="*/ 0 h 4302189"/>
              <a:gd name="connsiteX13" fmla="*/ 7429974 w 11634951"/>
              <a:gd name="connsiteY13" fmla="*/ 0 h 4302189"/>
              <a:gd name="connsiteX14" fmla="*/ 8316848 w 11634951"/>
              <a:gd name="connsiteY14" fmla="*/ 0 h 4302189"/>
              <a:gd name="connsiteX15" fmla="*/ 9203723 w 11634951"/>
              <a:gd name="connsiteY15" fmla="*/ 0 h 4302189"/>
              <a:gd name="connsiteX16" fmla="*/ 9983097 w 11634951"/>
              <a:gd name="connsiteY16" fmla="*/ 0 h 4302189"/>
              <a:gd name="connsiteX17" fmla="*/ 11192471 w 11634951"/>
              <a:gd name="connsiteY17" fmla="*/ 0 h 4302189"/>
              <a:gd name="connsiteX18" fmla="*/ 11634951 w 11634951"/>
              <a:gd name="connsiteY18" fmla="*/ 442480 h 4302189"/>
              <a:gd name="connsiteX19" fmla="*/ 11634951 w 11634951"/>
              <a:gd name="connsiteY19" fmla="*/ 1194270 h 4302189"/>
              <a:gd name="connsiteX20" fmla="*/ 11634951 w 11634951"/>
              <a:gd name="connsiteY20" fmla="*/ 1775199 h 4302189"/>
              <a:gd name="connsiteX21" fmla="*/ 11634951 w 11634951"/>
              <a:gd name="connsiteY21" fmla="*/ 2492817 h 4302189"/>
              <a:gd name="connsiteX22" fmla="*/ 11634951 w 11634951"/>
              <a:gd name="connsiteY22" fmla="*/ 3107919 h 4302189"/>
              <a:gd name="connsiteX23" fmla="*/ 11634951 w 11634951"/>
              <a:gd name="connsiteY23" fmla="*/ 3859709 h 4302189"/>
              <a:gd name="connsiteX24" fmla="*/ 11192471 w 11634951"/>
              <a:gd name="connsiteY24" fmla="*/ 4302189 h 4302189"/>
              <a:gd name="connsiteX25" fmla="*/ 10520597 w 11634951"/>
              <a:gd name="connsiteY25" fmla="*/ 4302189 h 4302189"/>
              <a:gd name="connsiteX26" fmla="*/ 10171222 w 11634951"/>
              <a:gd name="connsiteY26" fmla="*/ 4302189 h 4302189"/>
              <a:gd name="connsiteX27" fmla="*/ 9606847 w 11634951"/>
              <a:gd name="connsiteY27" fmla="*/ 4302189 h 4302189"/>
              <a:gd name="connsiteX28" fmla="*/ 8827473 w 11634951"/>
              <a:gd name="connsiteY28" fmla="*/ 4302189 h 4302189"/>
              <a:gd name="connsiteX29" fmla="*/ 8155599 w 11634951"/>
              <a:gd name="connsiteY29" fmla="*/ 4302189 h 4302189"/>
              <a:gd name="connsiteX30" fmla="*/ 7698724 w 11634951"/>
              <a:gd name="connsiteY30" fmla="*/ 4302189 h 4302189"/>
              <a:gd name="connsiteX31" fmla="*/ 7349349 w 11634951"/>
              <a:gd name="connsiteY31" fmla="*/ 4302189 h 4302189"/>
              <a:gd name="connsiteX32" fmla="*/ 6462475 w 11634951"/>
              <a:gd name="connsiteY32" fmla="*/ 4302189 h 4302189"/>
              <a:gd name="connsiteX33" fmla="*/ 5898100 w 11634951"/>
              <a:gd name="connsiteY33" fmla="*/ 4302189 h 4302189"/>
              <a:gd name="connsiteX34" fmla="*/ 5118726 w 11634951"/>
              <a:gd name="connsiteY34" fmla="*/ 4302189 h 4302189"/>
              <a:gd name="connsiteX35" fmla="*/ 4769351 w 11634951"/>
              <a:gd name="connsiteY35" fmla="*/ 4302189 h 4302189"/>
              <a:gd name="connsiteX36" fmla="*/ 4312477 w 11634951"/>
              <a:gd name="connsiteY36" fmla="*/ 4302189 h 4302189"/>
              <a:gd name="connsiteX37" fmla="*/ 3533102 w 11634951"/>
              <a:gd name="connsiteY37" fmla="*/ 4302189 h 4302189"/>
              <a:gd name="connsiteX38" fmla="*/ 3076228 w 11634951"/>
              <a:gd name="connsiteY38" fmla="*/ 4302189 h 4302189"/>
              <a:gd name="connsiteX39" fmla="*/ 2619353 w 11634951"/>
              <a:gd name="connsiteY39" fmla="*/ 4302189 h 4302189"/>
              <a:gd name="connsiteX40" fmla="*/ 1839979 w 11634951"/>
              <a:gd name="connsiteY40" fmla="*/ 4302189 h 4302189"/>
              <a:gd name="connsiteX41" fmla="*/ 1275604 w 11634951"/>
              <a:gd name="connsiteY41" fmla="*/ 4302189 h 4302189"/>
              <a:gd name="connsiteX42" fmla="*/ 442480 w 11634951"/>
              <a:gd name="connsiteY42" fmla="*/ 4302189 h 4302189"/>
              <a:gd name="connsiteX43" fmla="*/ 0 w 11634951"/>
              <a:gd name="connsiteY43" fmla="*/ 3859709 h 4302189"/>
              <a:gd name="connsiteX44" fmla="*/ 0 w 11634951"/>
              <a:gd name="connsiteY44" fmla="*/ 3210435 h 4302189"/>
              <a:gd name="connsiteX45" fmla="*/ 0 w 11634951"/>
              <a:gd name="connsiteY45" fmla="*/ 2595334 h 4302189"/>
              <a:gd name="connsiteX46" fmla="*/ 0 w 11634951"/>
              <a:gd name="connsiteY46" fmla="*/ 1911888 h 4302189"/>
              <a:gd name="connsiteX47" fmla="*/ 0 w 11634951"/>
              <a:gd name="connsiteY47" fmla="*/ 1228443 h 4302189"/>
              <a:gd name="connsiteX48" fmla="*/ 0 w 11634951"/>
              <a:gd name="connsiteY48" fmla="*/ 442480 h 430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302189" fill="none" extrusionOk="0">
                <a:moveTo>
                  <a:pt x="0" y="442480"/>
                </a:moveTo>
                <a:cubicBezTo>
                  <a:pt x="-23657" y="217351"/>
                  <a:pt x="199168" y="10652"/>
                  <a:pt x="442480" y="0"/>
                </a:cubicBezTo>
                <a:cubicBezTo>
                  <a:pt x="635132" y="18438"/>
                  <a:pt x="859306" y="-2194"/>
                  <a:pt x="1006855" y="0"/>
                </a:cubicBezTo>
                <a:cubicBezTo>
                  <a:pt x="1154405" y="2194"/>
                  <a:pt x="1492112" y="13821"/>
                  <a:pt x="1786229" y="0"/>
                </a:cubicBezTo>
                <a:cubicBezTo>
                  <a:pt x="2080346" y="-13821"/>
                  <a:pt x="1984017" y="11146"/>
                  <a:pt x="2135604" y="0"/>
                </a:cubicBezTo>
                <a:cubicBezTo>
                  <a:pt x="2287192" y="-11146"/>
                  <a:pt x="2311607" y="-13057"/>
                  <a:pt x="2484978" y="0"/>
                </a:cubicBezTo>
                <a:cubicBezTo>
                  <a:pt x="2658349" y="13057"/>
                  <a:pt x="2959660" y="-10750"/>
                  <a:pt x="3156853" y="0"/>
                </a:cubicBezTo>
                <a:cubicBezTo>
                  <a:pt x="3354047" y="10750"/>
                  <a:pt x="3768614" y="-38378"/>
                  <a:pt x="3936227" y="0"/>
                </a:cubicBezTo>
                <a:cubicBezTo>
                  <a:pt x="4103840" y="38378"/>
                  <a:pt x="4187280" y="-14922"/>
                  <a:pt x="4285602" y="0"/>
                </a:cubicBezTo>
                <a:cubicBezTo>
                  <a:pt x="4383925" y="14922"/>
                  <a:pt x="4871200" y="-4234"/>
                  <a:pt x="5172476" y="0"/>
                </a:cubicBezTo>
                <a:cubicBezTo>
                  <a:pt x="5473752" y="4234"/>
                  <a:pt x="5519908" y="-28022"/>
                  <a:pt x="5736851" y="0"/>
                </a:cubicBezTo>
                <a:cubicBezTo>
                  <a:pt x="5953794" y="28022"/>
                  <a:pt x="6174889" y="-19977"/>
                  <a:pt x="6301225" y="0"/>
                </a:cubicBezTo>
                <a:cubicBezTo>
                  <a:pt x="6427561" y="19977"/>
                  <a:pt x="6480186" y="-16418"/>
                  <a:pt x="6650600" y="0"/>
                </a:cubicBezTo>
                <a:cubicBezTo>
                  <a:pt x="6821015" y="16418"/>
                  <a:pt x="7088537" y="5810"/>
                  <a:pt x="7429974" y="0"/>
                </a:cubicBezTo>
                <a:cubicBezTo>
                  <a:pt x="7771411" y="-5810"/>
                  <a:pt x="7940999" y="19878"/>
                  <a:pt x="8316848" y="0"/>
                </a:cubicBezTo>
                <a:cubicBezTo>
                  <a:pt x="8692697" y="-19878"/>
                  <a:pt x="8795688" y="-34359"/>
                  <a:pt x="9203723" y="0"/>
                </a:cubicBezTo>
                <a:cubicBezTo>
                  <a:pt x="9611759" y="34359"/>
                  <a:pt x="9692115" y="19452"/>
                  <a:pt x="9983097" y="0"/>
                </a:cubicBezTo>
                <a:cubicBezTo>
                  <a:pt x="10274079" y="-19452"/>
                  <a:pt x="10925108" y="-52426"/>
                  <a:pt x="11192471" y="0"/>
                </a:cubicBezTo>
                <a:cubicBezTo>
                  <a:pt x="11399291" y="-12822"/>
                  <a:pt x="11627753" y="197537"/>
                  <a:pt x="11634951" y="442480"/>
                </a:cubicBezTo>
                <a:cubicBezTo>
                  <a:pt x="11637137" y="657453"/>
                  <a:pt x="11629409" y="935345"/>
                  <a:pt x="11634951" y="1194270"/>
                </a:cubicBezTo>
                <a:cubicBezTo>
                  <a:pt x="11640494" y="1453195"/>
                  <a:pt x="11649852" y="1607170"/>
                  <a:pt x="11634951" y="1775199"/>
                </a:cubicBezTo>
                <a:cubicBezTo>
                  <a:pt x="11620050" y="1943228"/>
                  <a:pt x="11630827" y="2224495"/>
                  <a:pt x="11634951" y="2492817"/>
                </a:cubicBezTo>
                <a:cubicBezTo>
                  <a:pt x="11639075" y="2761139"/>
                  <a:pt x="11652622" y="2806163"/>
                  <a:pt x="11634951" y="3107919"/>
                </a:cubicBezTo>
                <a:cubicBezTo>
                  <a:pt x="11617280" y="3409675"/>
                  <a:pt x="11662851" y="3573739"/>
                  <a:pt x="11634951" y="3859709"/>
                </a:cubicBezTo>
                <a:cubicBezTo>
                  <a:pt x="11578740" y="4101635"/>
                  <a:pt x="11414365" y="4301695"/>
                  <a:pt x="11192471" y="4302189"/>
                </a:cubicBezTo>
                <a:cubicBezTo>
                  <a:pt x="10934399" y="4328815"/>
                  <a:pt x="10743344" y="4277462"/>
                  <a:pt x="10520597" y="4302189"/>
                </a:cubicBezTo>
                <a:cubicBezTo>
                  <a:pt x="10297850" y="4326916"/>
                  <a:pt x="10317791" y="4299110"/>
                  <a:pt x="10171222" y="4302189"/>
                </a:cubicBezTo>
                <a:cubicBezTo>
                  <a:pt x="10024653" y="4305268"/>
                  <a:pt x="9759610" y="4299316"/>
                  <a:pt x="9606847" y="4302189"/>
                </a:cubicBezTo>
                <a:cubicBezTo>
                  <a:pt x="9454085" y="4305062"/>
                  <a:pt x="9026462" y="4269480"/>
                  <a:pt x="8827473" y="4302189"/>
                </a:cubicBezTo>
                <a:cubicBezTo>
                  <a:pt x="8628484" y="4334898"/>
                  <a:pt x="8430173" y="4317812"/>
                  <a:pt x="8155599" y="4302189"/>
                </a:cubicBezTo>
                <a:cubicBezTo>
                  <a:pt x="7881025" y="4286566"/>
                  <a:pt x="7911658" y="4308151"/>
                  <a:pt x="7698724" y="4302189"/>
                </a:cubicBezTo>
                <a:cubicBezTo>
                  <a:pt x="7485790" y="4296227"/>
                  <a:pt x="7477878" y="4317343"/>
                  <a:pt x="7349349" y="4302189"/>
                </a:cubicBezTo>
                <a:cubicBezTo>
                  <a:pt x="7220820" y="4287035"/>
                  <a:pt x="6900348" y="4317739"/>
                  <a:pt x="6462475" y="4302189"/>
                </a:cubicBezTo>
                <a:cubicBezTo>
                  <a:pt x="6024602" y="4286639"/>
                  <a:pt x="6134948" y="4314340"/>
                  <a:pt x="5898100" y="4302189"/>
                </a:cubicBezTo>
                <a:cubicBezTo>
                  <a:pt x="5661253" y="4290038"/>
                  <a:pt x="5337238" y="4308385"/>
                  <a:pt x="5118726" y="4302189"/>
                </a:cubicBezTo>
                <a:cubicBezTo>
                  <a:pt x="4900214" y="4295993"/>
                  <a:pt x="4910706" y="4290986"/>
                  <a:pt x="4769351" y="4302189"/>
                </a:cubicBezTo>
                <a:cubicBezTo>
                  <a:pt x="4627996" y="4313392"/>
                  <a:pt x="4418415" y="4303652"/>
                  <a:pt x="4312477" y="4302189"/>
                </a:cubicBezTo>
                <a:cubicBezTo>
                  <a:pt x="4206539" y="4300726"/>
                  <a:pt x="3846901" y="4321178"/>
                  <a:pt x="3533102" y="4302189"/>
                </a:cubicBezTo>
                <a:cubicBezTo>
                  <a:pt x="3219304" y="4283200"/>
                  <a:pt x="3254328" y="4309109"/>
                  <a:pt x="3076228" y="4302189"/>
                </a:cubicBezTo>
                <a:cubicBezTo>
                  <a:pt x="2898128" y="4295269"/>
                  <a:pt x="2722514" y="4311321"/>
                  <a:pt x="2619353" y="4302189"/>
                </a:cubicBezTo>
                <a:cubicBezTo>
                  <a:pt x="2516192" y="4293057"/>
                  <a:pt x="2022337" y="4314393"/>
                  <a:pt x="1839979" y="4302189"/>
                </a:cubicBezTo>
                <a:cubicBezTo>
                  <a:pt x="1657621" y="4289985"/>
                  <a:pt x="1484470" y="4310276"/>
                  <a:pt x="1275604" y="4302189"/>
                </a:cubicBezTo>
                <a:cubicBezTo>
                  <a:pt x="1066738" y="4294102"/>
                  <a:pt x="715182" y="4309614"/>
                  <a:pt x="442480" y="4302189"/>
                </a:cubicBezTo>
                <a:cubicBezTo>
                  <a:pt x="232813" y="4285083"/>
                  <a:pt x="10284" y="4118569"/>
                  <a:pt x="0" y="3859709"/>
                </a:cubicBezTo>
                <a:cubicBezTo>
                  <a:pt x="26470" y="3607286"/>
                  <a:pt x="-9741" y="3396218"/>
                  <a:pt x="0" y="3210435"/>
                </a:cubicBezTo>
                <a:cubicBezTo>
                  <a:pt x="9741" y="3024652"/>
                  <a:pt x="17627" y="2737392"/>
                  <a:pt x="0" y="2595334"/>
                </a:cubicBezTo>
                <a:cubicBezTo>
                  <a:pt x="-17627" y="2453276"/>
                  <a:pt x="15311" y="2159207"/>
                  <a:pt x="0" y="1911888"/>
                </a:cubicBezTo>
                <a:cubicBezTo>
                  <a:pt x="-15311" y="1664569"/>
                  <a:pt x="-33822" y="1394200"/>
                  <a:pt x="0" y="1228443"/>
                </a:cubicBezTo>
                <a:cubicBezTo>
                  <a:pt x="33822" y="1062687"/>
                  <a:pt x="-36229" y="634276"/>
                  <a:pt x="0" y="442480"/>
                </a:cubicBezTo>
                <a:close/>
              </a:path>
              <a:path w="11634951" h="4302189" stroke="0" extrusionOk="0">
                <a:moveTo>
                  <a:pt x="0" y="442480"/>
                </a:moveTo>
                <a:cubicBezTo>
                  <a:pt x="-10144" y="193708"/>
                  <a:pt x="199820" y="43946"/>
                  <a:pt x="442480" y="0"/>
                </a:cubicBezTo>
                <a:cubicBezTo>
                  <a:pt x="665456" y="26817"/>
                  <a:pt x="868531" y="-26451"/>
                  <a:pt x="1006855" y="0"/>
                </a:cubicBezTo>
                <a:cubicBezTo>
                  <a:pt x="1145180" y="26451"/>
                  <a:pt x="1539292" y="125"/>
                  <a:pt x="1786229" y="0"/>
                </a:cubicBezTo>
                <a:cubicBezTo>
                  <a:pt x="2033166" y="-125"/>
                  <a:pt x="2028343" y="-6018"/>
                  <a:pt x="2135604" y="0"/>
                </a:cubicBezTo>
                <a:cubicBezTo>
                  <a:pt x="2242865" y="6018"/>
                  <a:pt x="2584128" y="11336"/>
                  <a:pt x="2914978" y="0"/>
                </a:cubicBezTo>
                <a:cubicBezTo>
                  <a:pt x="3245828" y="-11336"/>
                  <a:pt x="3142269" y="-10921"/>
                  <a:pt x="3264353" y="0"/>
                </a:cubicBezTo>
                <a:cubicBezTo>
                  <a:pt x="3386438" y="10921"/>
                  <a:pt x="3675321" y="37931"/>
                  <a:pt x="4043727" y="0"/>
                </a:cubicBezTo>
                <a:cubicBezTo>
                  <a:pt x="4412133" y="-37931"/>
                  <a:pt x="4490782" y="11294"/>
                  <a:pt x="4715601" y="0"/>
                </a:cubicBezTo>
                <a:cubicBezTo>
                  <a:pt x="4940420" y="-11294"/>
                  <a:pt x="5140886" y="-11354"/>
                  <a:pt x="5279976" y="0"/>
                </a:cubicBezTo>
                <a:cubicBezTo>
                  <a:pt x="5419067" y="11354"/>
                  <a:pt x="5661262" y="28159"/>
                  <a:pt x="5951850" y="0"/>
                </a:cubicBezTo>
                <a:cubicBezTo>
                  <a:pt x="6242438" y="-28159"/>
                  <a:pt x="6427978" y="-32437"/>
                  <a:pt x="6731225" y="0"/>
                </a:cubicBezTo>
                <a:cubicBezTo>
                  <a:pt x="7034472" y="32437"/>
                  <a:pt x="7150190" y="15279"/>
                  <a:pt x="7403099" y="0"/>
                </a:cubicBezTo>
                <a:cubicBezTo>
                  <a:pt x="7656008" y="-15279"/>
                  <a:pt x="7742803" y="5598"/>
                  <a:pt x="7859974" y="0"/>
                </a:cubicBezTo>
                <a:cubicBezTo>
                  <a:pt x="7977146" y="-5598"/>
                  <a:pt x="8190522" y="-288"/>
                  <a:pt x="8316848" y="0"/>
                </a:cubicBezTo>
                <a:cubicBezTo>
                  <a:pt x="8443174" y="288"/>
                  <a:pt x="8594668" y="-1331"/>
                  <a:pt x="8773723" y="0"/>
                </a:cubicBezTo>
                <a:cubicBezTo>
                  <a:pt x="8952779" y="1331"/>
                  <a:pt x="9014445" y="-13057"/>
                  <a:pt x="9230598" y="0"/>
                </a:cubicBezTo>
                <a:cubicBezTo>
                  <a:pt x="9446752" y="13057"/>
                  <a:pt x="9846436" y="11110"/>
                  <a:pt x="10009972" y="0"/>
                </a:cubicBezTo>
                <a:cubicBezTo>
                  <a:pt x="10173508" y="-11110"/>
                  <a:pt x="10293235" y="19666"/>
                  <a:pt x="10466847" y="0"/>
                </a:cubicBezTo>
                <a:cubicBezTo>
                  <a:pt x="10640459" y="-19666"/>
                  <a:pt x="11002601" y="31855"/>
                  <a:pt x="11192471" y="0"/>
                </a:cubicBezTo>
                <a:cubicBezTo>
                  <a:pt x="11431260" y="27161"/>
                  <a:pt x="11644316" y="177625"/>
                  <a:pt x="11634951" y="442480"/>
                </a:cubicBezTo>
                <a:cubicBezTo>
                  <a:pt x="11660591" y="791553"/>
                  <a:pt x="11604151" y="929160"/>
                  <a:pt x="11634951" y="1160098"/>
                </a:cubicBezTo>
                <a:cubicBezTo>
                  <a:pt x="11665751" y="1391036"/>
                  <a:pt x="11647275" y="1612098"/>
                  <a:pt x="11634951" y="1877716"/>
                </a:cubicBezTo>
                <a:cubicBezTo>
                  <a:pt x="11622627" y="2143334"/>
                  <a:pt x="11665416" y="2260261"/>
                  <a:pt x="11634951" y="2595334"/>
                </a:cubicBezTo>
                <a:cubicBezTo>
                  <a:pt x="11604486" y="2930407"/>
                  <a:pt x="11663837" y="2939783"/>
                  <a:pt x="11634951" y="3176263"/>
                </a:cubicBezTo>
                <a:cubicBezTo>
                  <a:pt x="11606065" y="3412743"/>
                  <a:pt x="11626075" y="3580800"/>
                  <a:pt x="11634951" y="3859709"/>
                </a:cubicBezTo>
                <a:cubicBezTo>
                  <a:pt x="11661303" y="4071542"/>
                  <a:pt x="11424058" y="4309931"/>
                  <a:pt x="11192471" y="4302189"/>
                </a:cubicBezTo>
                <a:cubicBezTo>
                  <a:pt x="11018051" y="4291126"/>
                  <a:pt x="10914560" y="4306551"/>
                  <a:pt x="10735596" y="4302189"/>
                </a:cubicBezTo>
                <a:cubicBezTo>
                  <a:pt x="10556632" y="4297827"/>
                  <a:pt x="10468681" y="4313651"/>
                  <a:pt x="10386222" y="4302189"/>
                </a:cubicBezTo>
                <a:cubicBezTo>
                  <a:pt x="10303763" y="4290727"/>
                  <a:pt x="10193755" y="4312821"/>
                  <a:pt x="10036847" y="4302189"/>
                </a:cubicBezTo>
                <a:cubicBezTo>
                  <a:pt x="9879939" y="4291557"/>
                  <a:pt x="9731102" y="4312356"/>
                  <a:pt x="9472472" y="4302189"/>
                </a:cubicBezTo>
                <a:cubicBezTo>
                  <a:pt x="9213842" y="4292022"/>
                  <a:pt x="9053118" y="4303647"/>
                  <a:pt x="8800598" y="4302189"/>
                </a:cubicBezTo>
                <a:cubicBezTo>
                  <a:pt x="8548078" y="4300731"/>
                  <a:pt x="8335423" y="4341408"/>
                  <a:pt x="7913724" y="4302189"/>
                </a:cubicBezTo>
                <a:cubicBezTo>
                  <a:pt x="7492025" y="4262970"/>
                  <a:pt x="7395430" y="4304969"/>
                  <a:pt x="7241849" y="4302189"/>
                </a:cubicBezTo>
                <a:cubicBezTo>
                  <a:pt x="7088268" y="4299409"/>
                  <a:pt x="6973335" y="4301191"/>
                  <a:pt x="6892475" y="4302189"/>
                </a:cubicBezTo>
                <a:cubicBezTo>
                  <a:pt x="6811615" y="4303187"/>
                  <a:pt x="6456255" y="4303128"/>
                  <a:pt x="6113100" y="4302189"/>
                </a:cubicBezTo>
                <a:cubicBezTo>
                  <a:pt x="5769946" y="4301250"/>
                  <a:pt x="5872635" y="4290327"/>
                  <a:pt x="5656226" y="4302189"/>
                </a:cubicBezTo>
                <a:cubicBezTo>
                  <a:pt x="5439817" y="4314051"/>
                  <a:pt x="5192517" y="4267662"/>
                  <a:pt x="4876851" y="4302189"/>
                </a:cubicBezTo>
                <a:cubicBezTo>
                  <a:pt x="4561186" y="4336716"/>
                  <a:pt x="4519119" y="4318591"/>
                  <a:pt x="4204977" y="4302189"/>
                </a:cubicBezTo>
                <a:cubicBezTo>
                  <a:pt x="3890835" y="4285787"/>
                  <a:pt x="3944130" y="4288632"/>
                  <a:pt x="3748102" y="4302189"/>
                </a:cubicBezTo>
                <a:cubicBezTo>
                  <a:pt x="3552075" y="4315746"/>
                  <a:pt x="3130837" y="4316776"/>
                  <a:pt x="2861228" y="4302189"/>
                </a:cubicBezTo>
                <a:cubicBezTo>
                  <a:pt x="2591619" y="4287602"/>
                  <a:pt x="2564284" y="4285957"/>
                  <a:pt x="2296853" y="4302189"/>
                </a:cubicBezTo>
                <a:cubicBezTo>
                  <a:pt x="2029423" y="4318421"/>
                  <a:pt x="1741817" y="4335405"/>
                  <a:pt x="1517479" y="4302189"/>
                </a:cubicBezTo>
                <a:cubicBezTo>
                  <a:pt x="1293141" y="4268973"/>
                  <a:pt x="848647" y="4324434"/>
                  <a:pt x="442480" y="4302189"/>
                </a:cubicBezTo>
                <a:cubicBezTo>
                  <a:pt x="225740" y="4265111"/>
                  <a:pt x="25502" y="4154405"/>
                  <a:pt x="0" y="3859709"/>
                </a:cubicBezTo>
                <a:cubicBezTo>
                  <a:pt x="22033" y="3621134"/>
                  <a:pt x="25119" y="3402868"/>
                  <a:pt x="0" y="3278780"/>
                </a:cubicBezTo>
                <a:cubicBezTo>
                  <a:pt x="-25119" y="3154692"/>
                  <a:pt x="-11520" y="2949248"/>
                  <a:pt x="0" y="2629507"/>
                </a:cubicBezTo>
                <a:cubicBezTo>
                  <a:pt x="11520" y="2309766"/>
                  <a:pt x="-2827" y="2056818"/>
                  <a:pt x="0" y="1877716"/>
                </a:cubicBezTo>
                <a:cubicBezTo>
                  <a:pt x="2827" y="1698614"/>
                  <a:pt x="14473" y="1444527"/>
                  <a:pt x="0" y="1262615"/>
                </a:cubicBezTo>
                <a:cubicBezTo>
                  <a:pt x="-14473" y="1080703"/>
                  <a:pt x="29269" y="819076"/>
                  <a:pt x="0" y="44248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3</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50787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3" name="Picture 2" descr="A tree with green leaves&#10;&#10;Description automatically generated">
            <a:extLst>
              <a:ext uri="{FF2B5EF4-FFF2-40B4-BE49-F238E27FC236}">
                <a16:creationId xmlns:a16="http://schemas.microsoft.com/office/drawing/2014/main" id="{3B1CE6B2-2D14-9CF6-AAD9-90E3FF15A34C}"/>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278E572C-D295-4604-8659-29F1FB1EC455}"/>
              </a:ext>
            </a:extLst>
          </p:cNvPr>
          <p:cNvPicPr>
            <a:picLocks noChangeAspect="1"/>
          </p:cNvPicPr>
          <p:nvPr/>
        </p:nvPicPr>
        <p:blipFill rotWithShape="1">
          <a:blip r:embed="rId4"/>
          <a:srcRect t="51432" r="77184" b="-4308"/>
          <a:stretch/>
        </p:blipFill>
        <p:spPr>
          <a:xfrm>
            <a:off x="-875012" y="4232886"/>
            <a:ext cx="2401828" cy="2819298"/>
          </a:xfrm>
          <a:prstGeom prst="rect">
            <a:avLst/>
          </a:prstGeom>
        </p:spPr>
      </p:pic>
      <p:pic>
        <p:nvPicPr>
          <p:cNvPr id="5" name="Picture 4" descr="A cartoon of a kite&#10;&#10;Description automatically generated">
            <a:extLst>
              <a:ext uri="{FF2B5EF4-FFF2-40B4-BE49-F238E27FC236}">
                <a16:creationId xmlns:a16="http://schemas.microsoft.com/office/drawing/2014/main" id="{0F2DB5D9-A7AD-A60E-320A-72E21CBF3B40}"/>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552690" y="1690171"/>
            <a:ext cx="4366178" cy="4366178"/>
          </a:xfrm>
          <a:prstGeom prst="rect">
            <a:avLst/>
          </a:prstGeom>
        </p:spPr>
      </p:pic>
      <p:pic>
        <p:nvPicPr>
          <p:cNvPr id="6" name="Picture 5">
            <a:extLst>
              <a:ext uri="{FF2B5EF4-FFF2-40B4-BE49-F238E27FC236}">
                <a16:creationId xmlns:a16="http://schemas.microsoft.com/office/drawing/2014/main" id="{A0B53142-8AC2-DAC3-D1B0-2C0D4D513B00}"/>
              </a:ext>
            </a:extLst>
          </p:cNvPr>
          <p:cNvPicPr>
            <a:picLocks noChangeAspect="1"/>
          </p:cNvPicPr>
          <p:nvPr/>
        </p:nvPicPr>
        <p:blipFill>
          <a:blip r:embed="rId7"/>
          <a:stretch>
            <a:fillRect/>
          </a:stretch>
        </p:blipFill>
        <p:spPr>
          <a:xfrm>
            <a:off x="1307177" y="507444"/>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par>
                                <p:cTn id="10" presetID="5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Scale>
                                      <p:cBhvr>
                                        <p:cTn id="19"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
                                        </p:tgtEl>
                                        <p:attrNameLst>
                                          <p:attrName>ppt_x</p:attrName>
                                          <p:attrName>ppt_y</p:attrName>
                                        </p:attrNameLst>
                                      </p:cBhvr>
                                    </p:animMotion>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F656A15-8C1B-58F6-B875-774B843B93FD}"/>
              </a:ext>
            </a:extLst>
          </p:cNvPr>
          <p:cNvSpPr/>
          <p:nvPr/>
        </p:nvSpPr>
        <p:spPr>
          <a:xfrm>
            <a:off x="1240842" y="321779"/>
            <a:ext cx="10824158" cy="159592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879A57D-37A2-1608-DEFD-17F582FBC162}"/>
              </a:ext>
            </a:extLst>
          </p:cNvPr>
          <p:cNvPicPr>
            <a:picLocks noChangeAspect="1"/>
          </p:cNvPicPr>
          <p:nvPr/>
        </p:nvPicPr>
        <p:blipFill>
          <a:blip r:embed="rId2"/>
          <a:stretch>
            <a:fillRect/>
          </a:stretch>
        </p:blipFill>
        <p:spPr>
          <a:xfrm>
            <a:off x="-140022" y="89672"/>
            <a:ext cx="2761727" cy="2225233"/>
          </a:xfrm>
          <a:prstGeom prst="rect">
            <a:avLst/>
          </a:prstGeom>
        </p:spPr>
      </p:pic>
      <p:sp>
        <p:nvSpPr>
          <p:cNvPr id="4" name="TextBox 3">
            <a:extLst>
              <a:ext uri="{FF2B5EF4-FFF2-40B4-BE49-F238E27FC236}">
                <a16:creationId xmlns:a16="http://schemas.microsoft.com/office/drawing/2014/main" id="{8768DFD0-EB4C-FE72-BC6F-CCC9E21786F2}"/>
              </a:ext>
            </a:extLst>
          </p:cNvPr>
          <p:cNvSpPr txBox="1"/>
          <p:nvPr/>
        </p:nvSpPr>
        <p:spPr>
          <a:xfrm>
            <a:off x="1905000" y="504186"/>
            <a:ext cx="10160000" cy="1231106"/>
          </a:xfrm>
          <a:prstGeom prst="rect">
            <a:avLst/>
          </a:prstGeom>
          <a:noFill/>
        </p:spPr>
        <p:txBody>
          <a:bodyPr wrap="square" rtlCol="0">
            <a:spAutoFit/>
          </a:bodyPr>
          <a:lstStyle/>
          <a:p>
            <a:pPr lvl="0" algn="ctr"/>
            <a:r>
              <a:rPr lang="en-SG" sz="3700" b="1">
                <a:solidFill>
                  <a:srgbClr val="002060"/>
                </a:solidFill>
                <a:latin typeface="Cambria" panose="02040503050406030204" pitchFamily="18" charset="0"/>
                <a:ea typeface="Cambria" panose="02040503050406030204" pitchFamily="18" charset="0"/>
              </a:rPr>
              <a:t>Tìm chi tiết thể hiện cảm xúc của bạn nhỏ khi biết tin sẽ chuyển lên thành phố học</a:t>
            </a:r>
            <a:endParaRPr lang="en-SG" sz="3700" b="1" dirty="0" err="1">
              <a:solidFill>
                <a:srgbClr val="002060"/>
              </a:solidFill>
              <a:latin typeface="Cambria" panose="02040503050406030204" pitchFamily="18" charset="0"/>
              <a:ea typeface="Cambria" panose="02040503050406030204" pitchFamily="18" charset="0"/>
            </a:endParaRPr>
          </a:p>
        </p:txBody>
      </p:sp>
      <p:sp>
        <p:nvSpPr>
          <p:cNvPr id="5" name="Freeform 4">
            <a:extLst>
              <a:ext uri="{FF2B5EF4-FFF2-40B4-BE49-F238E27FC236}">
                <a16:creationId xmlns:a16="http://schemas.microsoft.com/office/drawing/2014/main" id="{107CD35E-D373-E406-F33D-63D2E8F6BF62}"/>
              </a:ext>
            </a:extLst>
          </p:cNvPr>
          <p:cNvSpPr/>
          <p:nvPr/>
        </p:nvSpPr>
        <p:spPr>
          <a:xfrm rot="5326155">
            <a:off x="2369521" y="-115094"/>
            <a:ext cx="4399469" cy="8726805"/>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148EC75D-6BF2-C410-B42D-545AAE0C2F1D}"/>
              </a:ext>
            </a:extLst>
          </p:cNvPr>
          <p:cNvSpPr txBox="1"/>
          <p:nvPr/>
        </p:nvSpPr>
        <p:spPr>
          <a:xfrm>
            <a:off x="691427" y="2627422"/>
            <a:ext cx="7645400" cy="2800767"/>
          </a:xfrm>
          <a:prstGeom prst="rect">
            <a:avLst/>
          </a:prstGeom>
          <a:noFill/>
        </p:spPr>
        <p:txBody>
          <a:bodyPr wrap="square" rtlCol="0">
            <a:spAutoFit/>
          </a:bodyPr>
          <a:lstStyle/>
          <a:p>
            <a:pPr lvl="0" algn="just"/>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Nghe bố nói, tôi và khóc như khi bị đòn oan. Tôi không muốn đi nhưng vẫn phải chuẩn bị lên đường.</a:t>
            </a:r>
            <a:endParaRPr kumimoji="0" lang="en-SG"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9C228E25-DEA6-4301-9B43-E843267E289F}"/>
              </a:ext>
            </a:extLst>
          </p:cNvPr>
          <p:cNvPicPr>
            <a:picLocks noChangeAspect="1"/>
          </p:cNvPicPr>
          <p:nvPr/>
        </p:nvPicPr>
        <p:blipFill rotWithShape="1">
          <a:blip r:embed="rId5"/>
          <a:srcRect t="51432" r="77184" b="-4308"/>
          <a:stretch/>
        </p:blipFill>
        <p:spPr>
          <a:xfrm>
            <a:off x="7781589" y="4278007"/>
            <a:ext cx="2401828" cy="2819298"/>
          </a:xfrm>
          <a:prstGeom prst="rect">
            <a:avLst/>
          </a:prstGeom>
        </p:spPr>
      </p:pic>
      <p:pic>
        <p:nvPicPr>
          <p:cNvPr id="9" name="Picture 8" descr="A cartoon of a kite&#10;&#10;Description automatically generated">
            <a:extLst>
              <a:ext uri="{FF2B5EF4-FFF2-40B4-BE49-F238E27FC236}">
                <a16:creationId xmlns:a16="http://schemas.microsoft.com/office/drawing/2014/main" id="{12D3A145-E192-C8ED-C846-53DC5FCB9E3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103911" y="1735292"/>
            <a:ext cx="4366178" cy="4366178"/>
          </a:xfrm>
          <a:prstGeom prst="rect">
            <a:avLst/>
          </a:prstGeom>
        </p:spPr>
      </p:pic>
    </p:spTree>
    <p:extLst>
      <p:ext uri="{BB962C8B-B14F-4D97-AF65-F5344CB8AC3E}">
        <p14:creationId xmlns:p14="http://schemas.microsoft.com/office/powerpoint/2010/main" val="53816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par>
                                <p:cTn id="17" presetID="5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Scale>
                                      <p:cBhvr>
                                        <p:cTn id="19"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9"/>
                                        </p:tgtEl>
                                        <p:attrNameLst>
                                          <p:attrName>ppt_x</p:attrName>
                                          <p:attrName>ppt_y</p:attrName>
                                        </p:attrNameLst>
                                      </p:cBhvr>
                                    </p:animMotion>
                                    <p:animEffect transition="in" filter="fade">
                                      <p:cBhvr>
                                        <p:cTn id="21" dur="10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500" fill="hold"/>
                                        <p:tgtEl>
                                          <p:spTgt spid="7"/>
                                        </p:tgtEl>
                                        <p:attrNameLst>
                                          <p:attrName>ppt_w</p:attrName>
                                        </p:attrNameLst>
                                      </p:cBhvr>
                                      <p:tavLst>
                                        <p:tav tm="0">
                                          <p:val>
                                            <p:fltVal val="0"/>
                                          </p:val>
                                        </p:tav>
                                        <p:tav tm="100000">
                                          <p:val>
                                            <p:strVal val="#ppt_w"/>
                                          </p:val>
                                        </p:tav>
                                      </p:tavLst>
                                    </p:anim>
                                    <p:anim calcmode="lin" valueType="num">
                                      <p:cBhvr>
                                        <p:cTn id="42" dur="500" fill="hold"/>
                                        <p:tgtEl>
                                          <p:spTgt spid="7"/>
                                        </p:tgtEl>
                                        <p:attrNameLst>
                                          <p:attrName>ppt_h</p:attrName>
                                        </p:attrNameLst>
                                      </p:cBhvr>
                                      <p:tavLst>
                                        <p:tav tm="0">
                                          <p:val>
                                            <p:fltVal val="0"/>
                                          </p:val>
                                        </p:tav>
                                        <p:tav tm="100000">
                                          <p:val>
                                            <p:strVal val="#ppt_h"/>
                                          </p:val>
                                        </p:tav>
                                      </p:tavLst>
                                    </p:anim>
                                    <p:animEffect transition="in" filter="fad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1" y="330766"/>
            <a:ext cx="10401692"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318066"/>
            <a:ext cx="9074969" cy="1463157"/>
            <a:chOff x="2019830" y="376169"/>
            <a:chExt cx="9074969" cy="1463157"/>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376169"/>
              <a:ext cx="8181873" cy="1463157"/>
            </a:xfrm>
            <a:prstGeom prst="rect">
              <a:avLst/>
            </a:prstGeom>
          </p:spPr>
          <p:txBody>
            <a:bodyPr wrap="square" lIns="0" tIns="0" rIns="0" bIns="0" rtlCol="0" anchor="t">
              <a:spAutoFit/>
            </a:bodyPr>
            <a:lstStyle/>
            <a:p>
              <a:pPr marL="0" marR="0" lvl="0" indent="0" algn="ctr" defTabSz="609630" rtl="0" eaLnBrk="1" fontAlgn="auto" latinLnBrk="0" hangingPunct="1">
                <a:lnSpc>
                  <a:spcPts val="5975"/>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531139"/>
                  </a:solidFill>
                  <a:effectLst/>
                  <a:uLnTx/>
                  <a:uFillTx/>
                  <a:latin typeface="Cambria Bold"/>
                  <a:ea typeface="+mn-ea"/>
                  <a:cs typeface="+mn-cs"/>
                </a:rPr>
                <a:t>Buổi chia tay của bạn nhỏ với thầy giáo và các bạn có gì đặc biệt?</a:t>
              </a: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91092" y="95244"/>
            <a:ext cx="2397218" cy="1523118"/>
            <a:chOff x="-903813" y="0"/>
            <a:chExt cx="5978994" cy="3923803"/>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903813" y="1964931"/>
              <a:ext cx="3445560" cy="1958872"/>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2</a:t>
              </a:r>
            </a:p>
          </p:txBody>
        </p:sp>
      </p:grpSp>
      <p:pic>
        <p:nvPicPr>
          <p:cNvPr id="41" name="Picture 40" descr="A couple of kids sitting at desks&#10;&#10;Description automatically generated">
            <a:extLst>
              <a:ext uri="{FF2B5EF4-FFF2-40B4-BE49-F238E27FC236}">
                <a16:creationId xmlns:a16="http://schemas.microsoft.com/office/drawing/2014/main" id="{474822B8-01CA-9E89-5FFA-4B75202A15D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48443" y="4051300"/>
            <a:ext cx="3443558" cy="2126903"/>
          </a:xfrm>
          <a:prstGeom prst="rect">
            <a:avLst/>
          </a:prstGeom>
        </p:spPr>
      </p:pic>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753852" cy="4880632"/>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48134" y="2285479"/>
            <a:ext cx="8386580" cy="3970318"/>
          </a:xfrm>
          <a:prstGeom prst="rect">
            <a:avLst/>
          </a:prstGeom>
          <a:noFill/>
        </p:spPr>
        <p:txBody>
          <a:bodyPr wrap="square">
            <a:spAutoFit/>
          </a:bodyPr>
          <a:lstStyle/>
          <a:p>
            <a:pPr lvl="0"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Chiều trước ngày xa quê, các bạn và thầy giáo đến tiễn bạn nhỏ. Khác hẳn mọi khi, các bạn ít cười đùa, kẹo cũng chẳng ăn, chỉ thầm nhắc lại những trò nghịch ngợm vừa qua và ngẩn ngơ hỏi nhau thành phố nơi tôi sắp đến như thế nào, có giống quê mình không.</a:t>
            </a:r>
          </a:p>
        </p:txBody>
      </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239F677-9180-12EF-E05E-989B93CFC90C}"/>
              </a:ext>
            </a:extLst>
          </p:cNvPr>
          <p:cNvSpPr/>
          <p:nvPr/>
        </p:nvSpPr>
        <p:spPr>
          <a:xfrm>
            <a:off x="783640" y="330766"/>
            <a:ext cx="11319460"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79190448-A033-B214-C691-EF05EAA14285}"/>
              </a:ext>
            </a:extLst>
          </p:cNvPr>
          <p:cNvGrpSpPr/>
          <p:nvPr/>
        </p:nvGrpSpPr>
        <p:grpSpPr>
          <a:xfrm>
            <a:off x="2007130" y="435532"/>
            <a:ext cx="10091961" cy="1180499"/>
            <a:chOff x="2019830" y="493635"/>
            <a:chExt cx="9074969" cy="1180499"/>
          </a:xfrm>
        </p:grpSpPr>
        <p:sp>
          <p:nvSpPr>
            <p:cNvPr id="16" name="Freeform 5">
              <a:extLst>
                <a:ext uri="{FF2B5EF4-FFF2-40B4-BE49-F238E27FC236}">
                  <a16:creationId xmlns:a16="http://schemas.microsoft.com/office/drawing/2014/main" id="{94EC4F17-5A11-9E91-642F-98DF8B890C19}"/>
                </a:ext>
              </a:extLst>
            </p:cNvPr>
            <p:cNvSpPr/>
            <p:nvPr/>
          </p:nvSpPr>
          <p:spPr>
            <a:xfrm rot="645468">
              <a:off x="10304938" y="493635"/>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0">
              <a:extLst>
                <a:ext uri="{FF2B5EF4-FFF2-40B4-BE49-F238E27FC236}">
                  <a16:creationId xmlns:a16="http://schemas.microsoft.com/office/drawing/2014/main" id="{CE7E4741-A841-9A3B-F8C2-8D6B80845F36}"/>
                </a:ext>
              </a:extLst>
            </p:cNvPr>
            <p:cNvSpPr txBox="1"/>
            <p:nvPr/>
          </p:nvSpPr>
          <p:spPr>
            <a:xfrm>
              <a:off x="2019830" y="561364"/>
              <a:ext cx="8181873" cy="1077218"/>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3500" b="1" i="0" u="none" strike="noStrike" kern="1200" cap="none" spc="0" normalizeH="0" baseline="0" noProof="0" dirty="0">
                  <a:ln>
                    <a:noFill/>
                  </a:ln>
                  <a:solidFill>
                    <a:srgbClr val="531139"/>
                  </a:solidFill>
                  <a:effectLst/>
                  <a:uLnTx/>
                  <a:uFillTx/>
                  <a:latin typeface="Cambria Bold"/>
                  <a:ea typeface="+mn-ea"/>
                  <a:cs typeface="+mn-cs"/>
                </a:rPr>
                <a:t>Hình ảnh quê hương hiện lên trong tâm trí của bạn nhỏ như thế nào trước ngày xa quê?</a:t>
              </a:r>
            </a:p>
          </p:txBody>
        </p:sp>
      </p:grpSp>
      <p:grpSp>
        <p:nvGrpSpPr>
          <p:cNvPr id="30" name="Group 6">
            <a:extLst>
              <a:ext uri="{FF2B5EF4-FFF2-40B4-BE49-F238E27FC236}">
                <a16:creationId xmlns:a16="http://schemas.microsoft.com/office/drawing/2014/main" id="{0BCED600-35FF-114E-66D4-6EDE63C67A66}"/>
              </a:ext>
            </a:extLst>
          </p:cNvPr>
          <p:cNvGrpSpPr/>
          <p:nvPr/>
        </p:nvGrpSpPr>
        <p:grpSpPr>
          <a:xfrm>
            <a:off x="-206087" y="144913"/>
            <a:ext cx="2213217" cy="1504003"/>
            <a:chOff x="-444889" y="0"/>
            <a:chExt cx="5520070" cy="3874559"/>
          </a:xfrm>
        </p:grpSpPr>
        <p:sp>
          <p:nvSpPr>
            <p:cNvPr id="31" name="Freeform 7">
              <a:extLst>
                <a:ext uri="{FF2B5EF4-FFF2-40B4-BE49-F238E27FC236}">
                  <a16:creationId xmlns:a16="http://schemas.microsoft.com/office/drawing/2014/main" id="{7E8C05C4-7856-EC20-1190-E7B7C7442275}"/>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8">
              <a:extLst>
                <a:ext uri="{FF2B5EF4-FFF2-40B4-BE49-F238E27FC236}">
                  <a16:creationId xmlns:a16="http://schemas.microsoft.com/office/drawing/2014/main" id="{1E2D421F-9745-E0DD-1365-57B9F104C2A1}"/>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3" name="TextBox 9">
              <a:extLst>
                <a:ext uri="{FF2B5EF4-FFF2-40B4-BE49-F238E27FC236}">
                  <a16:creationId xmlns:a16="http://schemas.microsoft.com/office/drawing/2014/main" id="{198134E0-B2EF-6FBB-D90D-307A17E7E9C9}"/>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3</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42" name="Rectangle: Rounded Corners 41">
            <a:extLst>
              <a:ext uri="{FF2B5EF4-FFF2-40B4-BE49-F238E27FC236}">
                <a16:creationId xmlns:a16="http://schemas.microsoft.com/office/drawing/2014/main" id="{776F8D12-D202-32E7-427E-E9169A412D71}"/>
              </a:ext>
            </a:extLst>
          </p:cNvPr>
          <p:cNvSpPr/>
          <p:nvPr/>
        </p:nvSpPr>
        <p:spPr>
          <a:xfrm>
            <a:off x="89206" y="1868133"/>
            <a:ext cx="8347223" cy="4761267"/>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D5991459-4072-C94B-DC46-FFAFE51F3162}"/>
              </a:ext>
            </a:extLst>
          </p:cNvPr>
          <p:cNvSpPr txBox="1"/>
          <p:nvPr/>
        </p:nvSpPr>
        <p:spPr>
          <a:xfrm>
            <a:off x="271282" y="2053985"/>
            <a:ext cx="7816804" cy="4247317"/>
          </a:xfrm>
          <a:prstGeom prst="rect">
            <a:avLst/>
          </a:prstGeom>
          <a:noFill/>
        </p:spPr>
        <p:txBody>
          <a:bodyPr wrap="square">
            <a:spAutoFit/>
          </a:bodyPr>
          <a:lstStyle/>
          <a:p>
            <a:pPr lvl="0" algn="just"/>
            <a:r>
              <a:rPr lang="en-US" sz="5400" b="1" dirty="0">
                <a:solidFill>
                  <a:srgbClr val="FF0000"/>
                </a:solidFill>
                <a:latin typeface="Cambria" panose="02040503050406030204" pitchFamily="18" charset="0"/>
                <a:ea typeface="Cambria" panose="02040503050406030204" pitchFamily="18" charset="0"/>
              </a:rPr>
              <a:t>   </a:t>
            </a:r>
            <a:r>
              <a:rPr lang="vi-VN" sz="5400" b="1" dirty="0">
                <a:solidFill>
                  <a:srgbClr val="FF0000"/>
                </a:solidFill>
                <a:latin typeface="Cambria" panose="02040503050406030204" pitchFamily="18" charset="0"/>
                <a:ea typeface="Cambria" panose="02040503050406030204" pitchFamily="18" charset="0"/>
              </a:rPr>
              <a:t>Con đường làng gồ ghề, vàng óng rơm mùa gặt, những lùm cây </a:t>
            </a:r>
            <a:r>
              <a:rPr lang="en-US" sz="5400" b="1" dirty="0" err="1">
                <a:solidFill>
                  <a:srgbClr val="FF0000"/>
                </a:solidFill>
                <a:latin typeface="Cambria" panose="02040503050406030204" pitchFamily="18" charset="0"/>
                <a:ea typeface="Cambria" panose="02040503050406030204" pitchFamily="18" charset="0"/>
              </a:rPr>
              <a:t>gi</a:t>
            </a:r>
            <a:r>
              <a:rPr lang="vi-VN" sz="5400" b="1" dirty="0">
                <a:solidFill>
                  <a:srgbClr val="FF0000"/>
                </a:solidFill>
                <a:latin typeface="Cambria" panose="02040503050406030204" pitchFamily="18" charset="0"/>
                <a:ea typeface="Cambria" panose="02040503050406030204" pitchFamily="18" charset="0"/>
              </a:rPr>
              <a:t>ấu đầy quả ổi, quả mâm xôi chín mọng.</a:t>
            </a:r>
          </a:p>
        </p:txBody>
      </p:sp>
      <p:pic>
        <p:nvPicPr>
          <p:cNvPr id="2" name="Picture 1">
            <a:extLst>
              <a:ext uri="{FF2B5EF4-FFF2-40B4-BE49-F238E27FC236}">
                <a16:creationId xmlns:a16="http://schemas.microsoft.com/office/drawing/2014/main" id="{7AFC4D5F-FF9E-BE3F-882D-3E404DF5167B}"/>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3" name="Picture 2" descr="A cartoon of a kite&#10;&#10;Description automatically generated">
            <a:extLst>
              <a:ext uri="{FF2B5EF4-FFF2-40B4-BE49-F238E27FC236}">
                <a16:creationId xmlns:a16="http://schemas.microsoft.com/office/drawing/2014/main" id="{33CABB27-B7DB-986F-0EC6-AFA375470DB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2317162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par>
                                <p:cTn id="15" presetID="47"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9DD22A8A-242B-5E68-861C-2F44C2C58D3D}"/>
              </a:ext>
            </a:extLst>
          </p:cNvPr>
          <p:cNvSpPr/>
          <p:nvPr/>
        </p:nvSpPr>
        <p:spPr>
          <a:xfrm>
            <a:off x="3721100" y="1929641"/>
            <a:ext cx="8470900" cy="4962513"/>
          </a:xfrm>
          <a:custGeom>
            <a:avLst/>
            <a:gdLst/>
            <a:ahLst/>
            <a:cxnLst/>
            <a:rect l="l" t="t" r="r" b="b"/>
            <a:pathLst>
              <a:path w="8797999" h="8014177">
                <a:moveTo>
                  <a:pt x="0" y="0"/>
                </a:moveTo>
                <a:lnTo>
                  <a:pt x="8797999" y="0"/>
                </a:lnTo>
                <a:lnTo>
                  <a:pt x="8797999" y="8014177"/>
                </a:lnTo>
                <a:lnTo>
                  <a:pt x="0" y="8014177"/>
                </a:lnTo>
                <a:lnTo>
                  <a:pt x="0" y="0"/>
                </a:lnTo>
                <a:close/>
              </a:path>
            </a:pathLst>
          </a:custGeom>
          <a:blipFill dpi="0" rotWithShape="1">
            <a:blip r:embed="rId2">
              <a:alphaModFix amt="90000"/>
              <a:extLst>
                <a:ext uri="{96DAC541-7B7A-43D3-8B79-37D633B846F1}">
                  <asvg:svgBlip xmlns:asvg="http://schemas.microsoft.com/office/drawing/2016/SVG/main" r:embed="rId3"/>
                </a:ext>
              </a:extLst>
            </a:blip>
            <a:srcRec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461277" y="319988"/>
            <a:ext cx="9738504" cy="1502357"/>
            <a:chOff x="1610123" y="400604"/>
            <a:chExt cx="8595963" cy="1502357"/>
          </a:xfrm>
        </p:grpSpPr>
        <p:sp>
          <p:nvSpPr>
            <p:cNvPr id="6" name="Freeform 5">
              <a:extLst>
                <a:ext uri="{FF2B5EF4-FFF2-40B4-BE49-F238E27FC236}">
                  <a16:creationId xmlns:a16="http://schemas.microsoft.com/office/drawing/2014/main" id="{71C8AE85-D984-6D8D-870C-3590D6B91811}"/>
                </a:ext>
              </a:extLst>
            </p:cNvPr>
            <p:cNvSpPr/>
            <p:nvPr/>
          </p:nvSpPr>
          <p:spPr>
            <a:xfrm rot="645468">
              <a:off x="9416225" y="722462"/>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1610123" y="400604"/>
              <a:ext cx="8181873" cy="1354217"/>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Nếu được dự buổi chia tay, em sẽ nói gì với bạn nhỏ?</a:t>
              </a: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4</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pic>
        <p:nvPicPr>
          <p:cNvPr id="13" name="Picture 12" descr="A cartoon of a child writing on a book at a desk&#10;&#10;Description automatically generated">
            <a:extLst>
              <a:ext uri="{FF2B5EF4-FFF2-40B4-BE49-F238E27FC236}">
                <a16:creationId xmlns:a16="http://schemas.microsoft.com/office/drawing/2014/main" id="{6F75BDE0-90A8-67CE-9B67-4FDFAF452D07}"/>
              </a:ext>
            </a:extLst>
          </p:cNvPr>
          <p:cNvPicPr>
            <a:picLocks noChangeAspect="1"/>
          </p:cNvPicPr>
          <p:nvPr/>
        </p:nvPicPr>
        <p:blipFill>
          <a:blip r:embed="rId10">
            <a:extLst>
              <a:ext uri="{28A0092B-C50C-407E-A947-70E740481C1C}">
                <a14:useLocalDpi xmlns:a14="http://schemas.microsoft.com/office/drawing/2010/main" val="0"/>
              </a:ext>
            </a:extLst>
          </a:blip>
          <a:srcRect t="14344"/>
          <a:stretch/>
        </p:blipFill>
        <p:spPr>
          <a:xfrm>
            <a:off x="-27713" y="3229337"/>
            <a:ext cx="3822792" cy="3297897"/>
          </a:xfrm>
          <a:prstGeom prst="rect">
            <a:avLst/>
          </a:prstGeom>
        </p:spPr>
      </p:pic>
      <p:sp>
        <p:nvSpPr>
          <p:cNvPr id="14" name="TextBox 13">
            <a:extLst>
              <a:ext uri="{FF2B5EF4-FFF2-40B4-BE49-F238E27FC236}">
                <a16:creationId xmlns:a16="http://schemas.microsoft.com/office/drawing/2014/main" id="{C7F54ADB-6964-45FC-E97A-6CCC3247136C}"/>
              </a:ext>
            </a:extLst>
          </p:cNvPr>
          <p:cNvSpPr txBox="1"/>
          <p:nvPr/>
        </p:nvSpPr>
        <p:spPr>
          <a:xfrm>
            <a:off x="4581457" y="2338680"/>
            <a:ext cx="6872757" cy="3323987"/>
          </a:xfrm>
          <a:prstGeom prst="rect">
            <a:avLst/>
          </a:prstGeom>
          <a:noFill/>
        </p:spPr>
        <p:txBody>
          <a:bodyPr wrap="square" rtlCol="0">
            <a:spAutoFit/>
          </a:bodyPr>
          <a:lstStyle/>
          <a:p>
            <a:pPr lvl="0" algn="just"/>
            <a:r>
              <a:rPr lang="en-US" sz="3500" b="1" dirty="0">
                <a:solidFill>
                  <a:srgbClr val="FF0000"/>
                </a:solidFill>
                <a:latin typeface="Cambria" panose="02040503050406030204" pitchFamily="18" charset="0"/>
                <a:ea typeface="Cambria" panose="02040503050406030204" pitchFamily="18" charset="0"/>
              </a:rPr>
              <a:t>   </a:t>
            </a:r>
            <a:r>
              <a:rPr lang="vi-VN" sz="3500" b="1" dirty="0">
                <a:solidFill>
                  <a:srgbClr val="FF0000"/>
                </a:solidFill>
                <a:latin typeface="Cambria" panose="02040503050406030204" pitchFamily="18" charset="0"/>
                <a:ea typeface="Cambria" panose="02040503050406030204" pitchFamily="18" charset="0"/>
              </a:rPr>
              <a:t>Chúng ta có thể chúc bạn </a:t>
            </a:r>
            <a:r>
              <a:rPr lang="vi-VN" sz="3500" b="1" i="1" dirty="0">
                <a:solidFill>
                  <a:srgbClr val="FF0000"/>
                </a:solidFill>
                <a:latin typeface="Cambria" panose="02040503050406030204" pitchFamily="18" charset="0"/>
                <a:ea typeface="Cambria" panose="02040503050406030204" pitchFamily="18" charset="0"/>
              </a:rPr>
              <a:t>(mạnh khỏe, học giỏi, chăm ngoan,…) </a:t>
            </a:r>
            <a:r>
              <a:rPr lang="vi-VN" sz="3500" b="1" dirty="0">
                <a:solidFill>
                  <a:srgbClr val="FF0000"/>
                </a:solidFill>
                <a:latin typeface="Cambria" panose="02040503050406030204" pitchFamily="18" charset="0"/>
                <a:ea typeface="Cambria" panose="02040503050406030204" pitchFamily="18" charset="0"/>
              </a:rPr>
              <a:t>mong muốn bạn </a:t>
            </a:r>
            <a:r>
              <a:rPr lang="vi-VN" sz="3500" b="1" i="1" dirty="0">
                <a:solidFill>
                  <a:srgbClr val="FF0000"/>
                </a:solidFill>
                <a:latin typeface="Cambria" panose="02040503050406030204" pitchFamily="18" charset="0"/>
                <a:ea typeface="Cambria" panose="02040503050406030204" pitchFamily="18" charset="0"/>
              </a:rPr>
              <a:t>(đừng buồn, đừng quên mình,…)</a:t>
            </a:r>
            <a:r>
              <a:rPr lang="vi-VN" sz="3500" b="1" dirty="0">
                <a:solidFill>
                  <a:srgbClr val="FF0000"/>
                </a:solidFill>
                <a:latin typeface="Cambria" panose="02040503050406030204" pitchFamily="18" charset="0"/>
                <a:ea typeface="Cambria" panose="02040503050406030204" pitchFamily="18" charset="0"/>
              </a:rPr>
              <a:t> nói về cảm xúc của mình (sẽ nhớ bạn nhiều, sẽ không quên bạn, …)</a:t>
            </a:r>
          </a:p>
        </p:txBody>
      </p:sp>
    </p:spTree>
    <p:extLst>
      <p:ext uri="{BB962C8B-B14F-4D97-AF65-F5344CB8AC3E}">
        <p14:creationId xmlns:p14="http://schemas.microsoft.com/office/powerpoint/2010/main" val="31715107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07EF421-61A1-FA3C-4DD7-BB374A69F5EA}"/>
              </a:ext>
            </a:extLst>
          </p:cNvPr>
          <p:cNvSpPr/>
          <p:nvPr/>
        </p:nvSpPr>
        <p:spPr>
          <a:xfrm>
            <a:off x="783640" y="330766"/>
            <a:ext cx="10548389" cy="1470980"/>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199DFE3C-BAC6-AB17-2D9D-F2C82B1FF04C}"/>
              </a:ext>
            </a:extLst>
          </p:cNvPr>
          <p:cNvGrpSpPr/>
          <p:nvPr/>
        </p:nvGrpSpPr>
        <p:grpSpPr>
          <a:xfrm>
            <a:off x="1913986" y="386443"/>
            <a:ext cx="10081009" cy="1342161"/>
            <a:chOff x="2417598" y="290055"/>
            <a:chExt cx="8898286" cy="1342161"/>
          </a:xfrm>
        </p:grpSpPr>
        <p:sp>
          <p:nvSpPr>
            <p:cNvPr id="6" name="Freeform 5">
              <a:extLst>
                <a:ext uri="{FF2B5EF4-FFF2-40B4-BE49-F238E27FC236}">
                  <a16:creationId xmlns:a16="http://schemas.microsoft.com/office/drawing/2014/main" id="{71C8AE85-D984-6D8D-870C-3590D6B91811}"/>
                </a:ext>
              </a:extLst>
            </p:cNvPr>
            <p:cNvSpPr/>
            <p:nvPr/>
          </p:nvSpPr>
          <p:spPr>
            <a:xfrm rot="645468">
              <a:off x="10526023" y="451717"/>
              <a:ext cx="789861" cy="1180499"/>
            </a:xfrm>
            <a:custGeom>
              <a:avLst/>
              <a:gdLst/>
              <a:ahLst/>
              <a:cxnLst/>
              <a:rect l="l" t="t" r="r" b="b"/>
              <a:pathLst>
                <a:path w="1184792" h="1770749">
                  <a:moveTo>
                    <a:pt x="0" y="0"/>
                  </a:moveTo>
                  <a:lnTo>
                    <a:pt x="1184793" y="0"/>
                  </a:lnTo>
                  <a:lnTo>
                    <a:pt x="1184793" y="1770749"/>
                  </a:lnTo>
                  <a:lnTo>
                    <a:pt x="0" y="17707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10">
              <a:extLst>
                <a:ext uri="{FF2B5EF4-FFF2-40B4-BE49-F238E27FC236}">
                  <a16:creationId xmlns:a16="http://schemas.microsoft.com/office/drawing/2014/main" id="{B687D799-2C3E-EDBA-8DC3-5B3DF30055B7}"/>
                </a:ext>
              </a:extLst>
            </p:cNvPr>
            <p:cNvSpPr txBox="1"/>
            <p:nvPr/>
          </p:nvSpPr>
          <p:spPr>
            <a:xfrm>
              <a:off x="2417598" y="290055"/>
              <a:ext cx="8181873" cy="1231106"/>
            </a:xfrm>
            <a:prstGeom prst="rect">
              <a:avLst/>
            </a:prstGeom>
          </p:spPr>
          <p:txBody>
            <a:bodyPr wrap="square" lIns="0" tIns="0" rIns="0" bIns="0" rtlCol="0" anchor="t">
              <a:spAutoFit/>
            </a:bodyPr>
            <a:lstStyle/>
            <a:p>
              <a:pPr marL="0" marR="0" lvl="0" indent="0" algn="ctr" defTabSz="60963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531139"/>
                  </a:solidFill>
                  <a:effectLst/>
                  <a:uLnTx/>
                  <a:uFillTx/>
                  <a:latin typeface="Cambria" panose="02040503050406030204" pitchFamily="18" charset="0"/>
                  <a:ea typeface="Cambria" panose="02040503050406030204" pitchFamily="18" charset="0"/>
                  <a:cs typeface="+mn-cs"/>
                </a:rPr>
                <a:t>Theo em, tác giả muốn nói điều gì qua câu chuyện trên?</a:t>
              </a:r>
            </a:p>
          </p:txBody>
        </p:sp>
      </p:grpSp>
      <p:grpSp>
        <p:nvGrpSpPr>
          <p:cNvPr id="8" name="Group 6">
            <a:extLst>
              <a:ext uri="{FF2B5EF4-FFF2-40B4-BE49-F238E27FC236}">
                <a16:creationId xmlns:a16="http://schemas.microsoft.com/office/drawing/2014/main" id="{25472077-6B90-4D03-175F-2123D3A31FF3}"/>
              </a:ext>
            </a:extLst>
          </p:cNvPr>
          <p:cNvGrpSpPr/>
          <p:nvPr/>
        </p:nvGrpSpPr>
        <p:grpSpPr>
          <a:xfrm>
            <a:off x="-206087" y="144913"/>
            <a:ext cx="2213217" cy="1504003"/>
            <a:chOff x="-444889" y="0"/>
            <a:chExt cx="5520070" cy="3874559"/>
          </a:xfrm>
        </p:grpSpPr>
        <p:sp>
          <p:nvSpPr>
            <p:cNvPr id="9" name="Freeform 7">
              <a:extLst>
                <a:ext uri="{FF2B5EF4-FFF2-40B4-BE49-F238E27FC236}">
                  <a16:creationId xmlns:a16="http://schemas.microsoft.com/office/drawing/2014/main" id="{E33F3CE3-F301-245B-1553-F2A3CEB160A9}"/>
                </a:ext>
              </a:extLst>
            </p:cNvPr>
            <p:cNvSpPr/>
            <p:nvPr/>
          </p:nvSpPr>
          <p:spPr>
            <a:xfrm>
              <a:off x="0" y="0"/>
              <a:ext cx="3818202" cy="3874559"/>
            </a:xfrm>
            <a:custGeom>
              <a:avLst/>
              <a:gdLst/>
              <a:ahLst/>
              <a:cxnLst/>
              <a:rect l="l" t="t" r="r" b="b"/>
              <a:pathLst>
                <a:path w="3818202" h="3874559">
                  <a:moveTo>
                    <a:pt x="0" y="0"/>
                  </a:moveTo>
                  <a:lnTo>
                    <a:pt x="3818202" y="0"/>
                  </a:lnTo>
                  <a:lnTo>
                    <a:pt x="3818202" y="3874559"/>
                  </a:lnTo>
                  <a:lnTo>
                    <a:pt x="0" y="3874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a:extLst>
                <a:ext uri="{FF2B5EF4-FFF2-40B4-BE49-F238E27FC236}">
                  <a16:creationId xmlns:a16="http://schemas.microsoft.com/office/drawing/2014/main" id="{AB1C5022-635A-6705-21D9-0D5C91E719F4}"/>
                </a:ext>
              </a:extLst>
            </p:cNvPr>
            <p:cNvSpPr/>
            <p:nvPr/>
          </p:nvSpPr>
          <p:spPr>
            <a:xfrm flipH="1">
              <a:off x="2561222" y="1149756"/>
              <a:ext cx="2513959" cy="2290846"/>
            </a:xfrm>
            <a:custGeom>
              <a:avLst/>
              <a:gdLst/>
              <a:ahLst/>
              <a:cxnLst/>
              <a:rect l="l" t="t" r="r" b="b"/>
              <a:pathLst>
                <a:path w="2513959" h="2290846">
                  <a:moveTo>
                    <a:pt x="2513960" y="0"/>
                  </a:moveTo>
                  <a:lnTo>
                    <a:pt x="0" y="0"/>
                  </a:lnTo>
                  <a:lnTo>
                    <a:pt x="0" y="2290845"/>
                  </a:lnTo>
                  <a:lnTo>
                    <a:pt x="2513960" y="2290845"/>
                  </a:lnTo>
                  <a:lnTo>
                    <a:pt x="251396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id="{4D978D35-827A-6DE7-6712-9E1F66E73580}"/>
                </a:ext>
              </a:extLst>
            </p:cNvPr>
            <p:cNvSpPr txBox="1"/>
            <p:nvPr/>
          </p:nvSpPr>
          <p:spPr>
            <a:xfrm>
              <a:off x="-444889" y="1056297"/>
              <a:ext cx="3445560" cy="2477760"/>
            </a:xfrm>
            <a:prstGeom prst="rect">
              <a:avLst/>
            </a:prstGeom>
          </p:spPr>
          <p:txBody>
            <a:bodyPr lIns="0" tIns="0" rIns="0" bIns="0" rtlCol="0" anchor="t">
              <a:spAutoFit/>
            </a:bodyPr>
            <a:lstStyle/>
            <a:p>
              <a:pPr marL="0" marR="0" lvl="0" indent="0" algn="ctr" defTabSz="609630" rtl="0" eaLnBrk="1" fontAlgn="auto" latinLnBrk="0" hangingPunct="1">
                <a:lnSpc>
                  <a:spcPts val="7467"/>
                </a:lnSpc>
                <a:spcBef>
                  <a:spcPts val="0"/>
                </a:spcBef>
                <a:spcAft>
                  <a:spcPts val="0"/>
                </a:spcAft>
                <a:buClrTx/>
                <a:buSzTx/>
                <a:buFontTx/>
                <a:buNone/>
                <a:tabLst/>
                <a:defRPr/>
              </a:pPr>
              <a:r>
                <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 </a:t>
              </a:r>
              <a:r>
                <a:rPr kumimoji="0" lang="vi-VN"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rPr>
                <a:t>5</a:t>
              </a:r>
              <a:endParaRPr kumimoji="0" lang="en-US" sz="8296" b="0" i="0" u="none" strike="noStrike" kern="1200" cap="none" spc="-165" normalizeH="0" baseline="0" noProof="0" dirty="0">
                <a:ln>
                  <a:noFill/>
                </a:ln>
                <a:solidFill>
                  <a:srgbClr val="531139"/>
                </a:solidFill>
                <a:effectLst/>
                <a:uLnTx/>
                <a:uFillTx/>
                <a:latin typeface="#9Slide07 SVNZiclets" panose="02000603000000000000" pitchFamily="2" charset="0"/>
                <a:ea typeface="+mn-ea"/>
                <a:cs typeface="+mn-cs"/>
              </a:endParaRPr>
            </a:p>
          </p:txBody>
        </p:sp>
      </p:grpSp>
      <p:sp>
        <p:nvSpPr>
          <p:cNvPr id="2" name="圆角矩形 17">
            <a:extLst>
              <a:ext uri="{FF2B5EF4-FFF2-40B4-BE49-F238E27FC236}">
                <a16:creationId xmlns:a16="http://schemas.microsoft.com/office/drawing/2014/main" id="{63237578-FAEB-D6FE-CA8C-3DB2979F0533}"/>
              </a:ext>
            </a:extLst>
          </p:cNvPr>
          <p:cNvSpPr/>
          <p:nvPr/>
        </p:nvSpPr>
        <p:spPr>
          <a:xfrm>
            <a:off x="469998" y="2164354"/>
            <a:ext cx="8396210" cy="4183203"/>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ptos" panose="02110004020202020204"/>
              <a:ea typeface="思源黑体 CN Bold" panose="020B0800000000000000"/>
              <a:cs typeface="+mn-cs"/>
            </a:endParaRPr>
          </a:p>
        </p:txBody>
      </p:sp>
      <p:sp>
        <p:nvSpPr>
          <p:cNvPr id="3" name="TextBox 2">
            <a:extLst>
              <a:ext uri="{FF2B5EF4-FFF2-40B4-BE49-F238E27FC236}">
                <a16:creationId xmlns:a16="http://schemas.microsoft.com/office/drawing/2014/main" id="{AF2CBD2C-ECBC-0319-E20F-AFE788B3837F}"/>
              </a:ext>
            </a:extLst>
          </p:cNvPr>
          <p:cNvSpPr txBox="1"/>
          <p:nvPr/>
        </p:nvSpPr>
        <p:spPr>
          <a:xfrm>
            <a:off x="729204" y="2446528"/>
            <a:ext cx="7963383" cy="3416320"/>
          </a:xfrm>
          <a:prstGeom prst="rect">
            <a:avLst/>
          </a:prstGeom>
          <a:noFill/>
        </p:spPr>
        <p:txBody>
          <a:bodyPr wrap="square">
            <a:spAutoFit/>
          </a:bodyPr>
          <a:lstStyle/>
          <a:p>
            <a:pPr lvl="0" algn="just"/>
            <a:r>
              <a:rPr lang="en-US"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Quê hương là nơi mỗi người sinh ra và lớn lên, là nơi mà người ta gắn bó máu thịt. Kỉ niệm, ký ức về quê hương thường rất sâu đậm và đẹp đẽ. Vì vậy nếu phải xa quê, ai cũng thấy nhớ và có thể buồn nữa</a:t>
            </a:r>
            <a:r>
              <a:rPr lang="en-US" sz="3600" b="1" dirty="0">
                <a:solidFill>
                  <a:srgbClr val="FF0000"/>
                </a:solidFill>
                <a:latin typeface="Cambria" panose="02040503050406030204" pitchFamily="18" charset="0"/>
                <a:ea typeface="Cambria" panose="02040503050406030204" pitchFamily="18" charset="0"/>
              </a:rPr>
              <a:t>.</a:t>
            </a:r>
            <a:endParaRPr lang="vi-VN" sz="3600" b="1" dirty="0">
              <a:solidFill>
                <a:srgbClr val="FF000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8D20176D-1F6B-A0B0-0299-0EB9FDB37D0E}"/>
              </a:ext>
            </a:extLst>
          </p:cNvPr>
          <p:cNvPicPr>
            <a:picLocks noChangeAspect="1"/>
          </p:cNvPicPr>
          <p:nvPr/>
        </p:nvPicPr>
        <p:blipFill rotWithShape="1">
          <a:blip r:embed="rId8"/>
          <a:srcRect t="51432" r="77184" b="-4308"/>
          <a:stretch/>
        </p:blipFill>
        <p:spPr>
          <a:xfrm>
            <a:off x="7883588" y="4127879"/>
            <a:ext cx="2585823" cy="3035274"/>
          </a:xfrm>
          <a:prstGeom prst="rect">
            <a:avLst/>
          </a:prstGeom>
        </p:spPr>
      </p:pic>
      <p:pic>
        <p:nvPicPr>
          <p:cNvPr id="16" name="Picture 15" descr="A cartoon of a kite&#10;&#10;Description automatically generated">
            <a:extLst>
              <a:ext uri="{FF2B5EF4-FFF2-40B4-BE49-F238E27FC236}">
                <a16:creationId xmlns:a16="http://schemas.microsoft.com/office/drawing/2014/main" id="{2FD04EA2-679A-7CCE-FE02-50101893DFC3}"/>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8213799" y="1411203"/>
            <a:ext cx="4700654" cy="4700654"/>
          </a:xfrm>
          <a:prstGeom prst="rect">
            <a:avLst/>
          </a:prstGeom>
        </p:spPr>
      </p:pic>
    </p:spTree>
    <p:extLst>
      <p:ext uri="{BB962C8B-B14F-4D97-AF65-F5344CB8AC3E}">
        <p14:creationId xmlns:p14="http://schemas.microsoft.com/office/powerpoint/2010/main" val="3036422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Scale>
                                      <p:cBhvr>
                                        <p:cTn id="25"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4"/>
                                        </p:tgtEl>
                                        <p:attrNameLst>
                                          <p:attrName>ppt_x</p:attrName>
                                          <p:attrName>ppt_y</p:attrName>
                                        </p:attrNameLst>
                                      </p:cBhvr>
                                    </p:animMotion>
                                    <p:animEffect transition="in" filter="fade">
                                      <p:cBhvr>
                                        <p:cTn id="27" dur="1000"/>
                                        <p:tgtEl>
                                          <p:spTgt spid="14"/>
                                        </p:tgtEl>
                                      </p:cBhvr>
                                    </p:animEffect>
                                  </p:childTnLst>
                                </p:cTn>
                              </p:par>
                              <p:par>
                                <p:cTn id="28" presetID="52"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Scale>
                                      <p:cBhvr>
                                        <p:cTn id="3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16"/>
                                        </p:tgtEl>
                                        <p:attrNameLst>
                                          <p:attrName>ppt_x</p:attrName>
                                          <p:attrName>ppt_y</p:attrName>
                                        </p:attrNameLst>
                                      </p:cBhvr>
                                    </p:animMotion>
                                    <p:animEffect transition="in" filter="fade">
                                      <p:cBhvr>
                                        <p:cTn id="3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Nội</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dung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chính</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của</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bài</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đọc</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là </a:t>
            </a:r>
            <a:r>
              <a:rPr lang="en-US"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gì</a:t>
            </a:r>
            <a:r>
              <a:rPr lang="en-US"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205009" y="4339778"/>
            <a:ext cx="2329801" cy="2486250"/>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1872343" y="2809461"/>
            <a:ext cx="9046027"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buổi chia tay của nhân vật tôi và các bạn trước khi cậu chuyển lên thành phố học. Qua câu chuyện trên tác giả muốn nhắn nhủ quê hương là nơi gắn bó, gần gũi với mỗi người đến kỳ 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200551" y="1967604"/>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4" name="Picture 3" descr="A tree with green leaves&#10;&#10;Description automatically generated">
            <a:extLst>
              <a:ext uri="{FF2B5EF4-FFF2-40B4-BE49-F238E27FC236}">
                <a16:creationId xmlns:a16="http://schemas.microsoft.com/office/drawing/2014/main" id="{F490C0AE-548F-7DF3-1409-AF523565EB5E}"/>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152704" y="-143998"/>
            <a:ext cx="7219379" cy="6783915"/>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5" name="Picture 4">
            <a:extLst>
              <a:ext uri="{FF2B5EF4-FFF2-40B4-BE49-F238E27FC236}">
                <a16:creationId xmlns:a16="http://schemas.microsoft.com/office/drawing/2014/main" id="{B8A26E1E-B7D5-2C58-23A3-D3DA537715D7}"/>
              </a:ext>
            </a:extLst>
          </p:cNvPr>
          <p:cNvPicPr>
            <a:picLocks noChangeAspect="1"/>
          </p:cNvPicPr>
          <p:nvPr/>
        </p:nvPicPr>
        <p:blipFill>
          <a:blip r:embed="rId7"/>
          <a:stretch>
            <a:fillRect/>
          </a:stretch>
        </p:blipFill>
        <p:spPr>
          <a:xfrm>
            <a:off x="2363835" y="1729416"/>
            <a:ext cx="9828165" cy="3603890"/>
          </a:xfrm>
          <a:prstGeom prst="rect">
            <a:avLst/>
          </a:prstGeom>
        </p:spPr>
      </p:pic>
    </p:spTree>
    <p:extLst>
      <p:ext uri="{BB962C8B-B14F-4D97-AF65-F5344CB8AC3E}">
        <p14:creationId xmlns:p14="http://schemas.microsoft.com/office/powerpoint/2010/main" val="137275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id="{B9FFDA8F-5DAB-F96F-C2AD-BF17069BC0AF}"/>
              </a:ext>
            </a:extLst>
          </p:cNvPr>
          <p:cNvPicPr>
            <a:picLocks noChangeAspect="1"/>
          </p:cNvPicPr>
          <p:nvPr/>
        </p:nvPicPr>
        <p:blipFill>
          <a:blip r:embed="rId4"/>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3A74C8E6-4AFF-0325-7974-F401281E72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162405" y="870856"/>
            <a:ext cx="5327839" cy="6078584"/>
          </a:xfrm>
          <a:prstGeom prst="rect">
            <a:avLst/>
          </a:prstGeom>
        </p:spPr>
      </p:pic>
      <p:pic>
        <p:nvPicPr>
          <p:cNvPr id="3" name="Picture 2">
            <a:extLst>
              <a:ext uri="{FF2B5EF4-FFF2-40B4-BE49-F238E27FC236}">
                <a16:creationId xmlns:a16="http://schemas.microsoft.com/office/drawing/2014/main" id="{D67DDEF6-D9A5-FB29-7FFF-3AB34BE22EDA}"/>
              </a:ext>
            </a:extLst>
          </p:cNvPr>
          <p:cNvPicPr>
            <a:picLocks noChangeAspect="1"/>
          </p:cNvPicPr>
          <p:nvPr/>
        </p:nvPicPr>
        <p:blipFill>
          <a:blip r:embed="rId7"/>
          <a:stretch>
            <a:fillRect/>
          </a:stretch>
        </p:blipFill>
        <p:spPr>
          <a:xfrm>
            <a:off x="1652933" y="-234050"/>
            <a:ext cx="9906859" cy="1414395"/>
          </a:xfrm>
          <a:prstGeom prst="rect">
            <a:avLst/>
          </a:prstGeom>
        </p:spPr>
      </p:pic>
    </p:spTree>
    <p:controls>
      <mc:AlternateContent xmlns:mc="http://schemas.openxmlformats.org/markup-compatibility/2006">
        <mc:Choice xmlns:v="urn:schemas-microsoft-com:vml" Requires="v">
          <p:control r:id="rId1" imgW="5041800" imgH="831960"/>
        </mc:Choice>
        <mc:Fallback>
          <p:control r:id="rId1" imgW="5041800" imgH="831960">
            <p:pic>
              <p:nvPicPr>
                <p:cNvPr id="6" name="TextBox1">
                  <a:extLst>
                    <a:ext uri="{FF2B5EF4-FFF2-40B4-BE49-F238E27FC236}">
                      <a16:creationId xmlns:a16="http://schemas.microsoft.com/office/drawing/2014/main" id="{2020219B-5C2D-CE4E-80E2-EF16030D1702}"/>
                    </a:ext>
                  </a:extLst>
                </p:cNvPr>
                <p:cNvPicPr>
                  <a:picLocks/>
                </p:cNvPicPr>
                <p:nvPr/>
              </p:nvPicPr>
              <p:blipFill>
                <a:blip r:embed="rId8"/>
                <a:stretch>
                  <a:fillRect/>
                </a:stretch>
              </p:blipFill>
              <p:spPr>
                <a:xfrm>
                  <a:off x="5396215" y="1220014"/>
                  <a:ext cx="5040557" cy="830997"/>
                </a:xfrm>
                <a:prstGeom prst="rect">
                  <a:avLst/>
                </a:prstGeom>
              </p:spPr>
            </p:pic>
          </p:control>
        </mc:Fallback>
      </mc:AlternateContent>
    </p:controls>
    <p:extLst>
      <p:ext uri="{BB962C8B-B14F-4D97-AF65-F5344CB8AC3E}">
        <p14:creationId xmlns:p14="http://schemas.microsoft.com/office/powerpoint/2010/main" val="28356937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6A603B5-57B8-45F7-8E86-E8A1E2CBCB07}"/>
              </a:ext>
            </a:extLst>
          </p:cNvPr>
          <p:cNvSpPr/>
          <p:nvPr/>
        </p:nvSpPr>
        <p:spPr>
          <a:xfrm>
            <a:off x="-110078" y="-92597"/>
            <a:ext cx="12302078" cy="7141579"/>
          </a:xfrm>
          <a:custGeom>
            <a:avLst/>
            <a:gdLst/>
            <a:ahLst/>
            <a:cxnLst/>
            <a:rect l="l" t="t" r="r" b="b"/>
            <a:pathLst>
              <a:path w="16795102" h="10287000">
                <a:moveTo>
                  <a:pt x="0" y="0"/>
                </a:moveTo>
                <a:lnTo>
                  <a:pt x="16795102" y="0"/>
                </a:lnTo>
                <a:lnTo>
                  <a:pt x="16795102" y="10287000"/>
                </a:lnTo>
                <a:lnTo>
                  <a:pt x="0" y="10287000"/>
                </a:lnTo>
                <a:lnTo>
                  <a:pt x="0" y="0"/>
                </a:lnTo>
                <a:close/>
              </a:path>
            </a:pathLst>
          </a:custGeom>
          <a:blipFill>
            <a:blip r:embed="rId2"/>
            <a:stretch>
              <a:fillRect/>
            </a:stretch>
          </a:blipFill>
        </p:spPr>
        <p:txBody>
          <a:bodyPr/>
          <a:lstStyle/>
          <a:p>
            <a:endParaRPr lang="en-US"/>
          </a:p>
        </p:txBody>
      </p:sp>
      <p:pic>
        <p:nvPicPr>
          <p:cNvPr id="9" name="Picture 8">
            <a:extLst>
              <a:ext uri="{FF2B5EF4-FFF2-40B4-BE49-F238E27FC236}">
                <a16:creationId xmlns:a16="http://schemas.microsoft.com/office/drawing/2014/main" id="{30158C89-6511-3514-C74E-1D8BCCDC8FCB}"/>
              </a:ext>
            </a:extLst>
          </p:cNvPr>
          <p:cNvPicPr>
            <a:picLocks noChangeAspect="1"/>
          </p:cNvPicPr>
          <p:nvPr/>
        </p:nvPicPr>
        <p:blipFill>
          <a:blip r:embed="rId3"/>
          <a:stretch>
            <a:fillRect/>
          </a:stretch>
        </p:blipFill>
        <p:spPr>
          <a:xfrm>
            <a:off x="2863559" y="2589142"/>
            <a:ext cx="7970344" cy="3189604"/>
          </a:xfrm>
          <a:prstGeom prst="rect">
            <a:avLst/>
          </a:prstGeom>
        </p:spPr>
      </p:pic>
      <p:pic>
        <p:nvPicPr>
          <p:cNvPr id="11" name="Picture 10" descr="A yellow circles with red lines&#10;&#10;AI-generated content may be incorrect.">
            <a:extLst>
              <a:ext uri="{FF2B5EF4-FFF2-40B4-BE49-F238E27FC236}">
                <a16:creationId xmlns:a16="http://schemas.microsoft.com/office/drawing/2014/main" id="{0E38562E-B549-3EE0-39FB-21960B0E2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83" y="104172"/>
            <a:ext cx="2870773" cy="1718539"/>
          </a:xfrm>
          <a:prstGeom prst="rect">
            <a:avLst/>
          </a:prstGeom>
        </p:spPr>
      </p:pic>
    </p:spTree>
    <p:extLst>
      <p:ext uri="{BB962C8B-B14F-4D97-AF65-F5344CB8AC3E}">
        <p14:creationId xmlns:p14="http://schemas.microsoft.com/office/powerpoint/2010/main" val="151259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671001" y="1935727"/>
            <a:ext cx="5436692" cy="5249306"/>
          </a:xfrm>
          <a:prstGeom prst="rect">
            <a:avLst/>
          </a:prstGeom>
        </p:spPr>
      </p:pic>
      <p:pic>
        <p:nvPicPr>
          <p:cNvPr id="2" name="Picture 1">
            <a:extLst>
              <a:ext uri="{FF2B5EF4-FFF2-40B4-BE49-F238E27FC236}">
                <a16:creationId xmlns:a16="http://schemas.microsoft.com/office/drawing/2014/main" id="{EAE584C3-AB6F-43C5-47E3-FA71DCB49A01}"/>
              </a:ext>
            </a:extLst>
          </p:cNvPr>
          <p:cNvPicPr>
            <a:picLocks noChangeAspect="1"/>
          </p:cNvPicPr>
          <p:nvPr/>
        </p:nvPicPr>
        <p:blipFill>
          <a:blip r:embed="rId4"/>
          <a:stretch>
            <a:fillRect/>
          </a:stretch>
        </p:blipFill>
        <p:spPr>
          <a:xfrm>
            <a:off x="951052" y="2119756"/>
            <a:ext cx="7962066" cy="1938696"/>
          </a:xfrm>
          <a:prstGeom prst="rect">
            <a:avLst/>
          </a:prstGeom>
        </p:spPr>
      </p:pic>
    </p:spTree>
    <p:extLst>
      <p:ext uri="{BB962C8B-B14F-4D97-AF65-F5344CB8AC3E}">
        <p14:creationId xmlns:p14="http://schemas.microsoft.com/office/powerpoint/2010/main" val="271701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686232" y="688356"/>
            <a:ext cx="10645796" cy="1357336"/>
            <a:chOff x="2180136" y="1048864"/>
            <a:chExt cx="10645796" cy="1357336"/>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91303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Tìm trong bài đọc những động từ thể hiện cảm xúc của các bạn nhỏ.</a:t>
              </a:r>
              <a:endParaRPr kumimoji="0" lang="en-US" sz="3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6"/>
            <a:stretch>
              <a:fillRect/>
            </a:stretch>
          </p:blipFill>
          <p:spPr>
            <a:xfrm>
              <a:off x="2180136" y="1048864"/>
              <a:ext cx="767540" cy="1357336"/>
            </a:xfrm>
            <a:prstGeom prst="rect">
              <a:avLst/>
            </a:prstGeom>
          </p:spPr>
        </p:pic>
      </p:grpSp>
      <p:pic>
        <p:nvPicPr>
          <p:cNvPr id="3" name="Picture 2" descr="A picture containing text&#10;&#10;Description automatically generated">
            <a:extLst>
              <a:ext uri="{FF2B5EF4-FFF2-40B4-BE49-F238E27FC236}">
                <a16:creationId xmlns:a16="http://schemas.microsoft.com/office/drawing/2014/main" id="{099017C1-DA20-DA9A-A647-03A0BF181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018370"/>
            <a:ext cx="2956296" cy="3703737"/>
          </a:xfrm>
          <a:prstGeom prst="rect">
            <a:avLst/>
          </a:prstGeom>
        </p:spPr>
      </p:pic>
      <p:sp>
        <p:nvSpPr>
          <p:cNvPr id="6" name="Speech Bubble: Rectangle with Corners Rounded 5">
            <a:extLst>
              <a:ext uri="{FF2B5EF4-FFF2-40B4-BE49-F238E27FC236}">
                <a16:creationId xmlns:a16="http://schemas.microsoft.com/office/drawing/2014/main" id="{3CD37326-5807-61D8-9509-527A95785EBE}"/>
              </a:ext>
            </a:extLst>
          </p:cNvPr>
          <p:cNvSpPr/>
          <p:nvPr/>
        </p:nvSpPr>
        <p:spPr>
          <a:xfrm>
            <a:off x="3189249" y="2235222"/>
            <a:ext cx="6869151" cy="2510950"/>
          </a:xfrm>
          <a:custGeom>
            <a:avLst/>
            <a:gdLst>
              <a:gd name="connsiteX0" fmla="*/ 0 w 6869151"/>
              <a:gd name="connsiteY0" fmla="*/ 418500 h 2510950"/>
              <a:gd name="connsiteX1" fmla="*/ 418500 w 6869151"/>
              <a:gd name="connsiteY1" fmla="*/ 0 h 2510950"/>
              <a:gd name="connsiteX2" fmla="*/ 1144859 w 6869151"/>
              <a:gd name="connsiteY2" fmla="*/ 0 h 2510950"/>
              <a:gd name="connsiteX3" fmla="*/ 1144859 w 6869151"/>
              <a:gd name="connsiteY3" fmla="*/ 0 h 2510950"/>
              <a:gd name="connsiteX4" fmla="*/ 2862146 w 6869151"/>
              <a:gd name="connsiteY4" fmla="*/ 0 h 2510950"/>
              <a:gd name="connsiteX5" fmla="*/ 6450651 w 6869151"/>
              <a:gd name="connsiteY5" fmla="*/ 0 h 2510950"/>
              <a:gd name="connsiteX6" fmla="*/ 6869151 w 6869151"/>
              <a:gd name="connsiteY6" fmla="*/ 418500 h 2510950"/>
              <a:gd name="connsiteX7" fmla="*/ 6869151 w 6869151"/>
              <a:gd name="connsiteY7" fmla="*/ 418492 h 2510950"/>
              <a:gd name="connsiteX8" fmla="*/ 6869151 w 6869151"/>
              <a:gd name="connsiteY8" fmla="*/ 418492 h 2510950"/>
              <a:gd name="connsiteX9" fmla="*/ 6869151 w 6869151"/>
              <a:gd name="connsiteY9" fmla="*/ 1046229 h 2510950"/>
              <a:gd name="connsiteX10" fmla="*/ 6869151 w 6869151"/>
              <a:gd name="connsiteY10" fmla="*/ 2092450 h 2510950"/>
              <a:gd name="connsiteX11" fmla="*/ 6450651 w 6869151"/>
              <a:gd name="connsiteY11" fmla="*/ 2510950 h 2510950"/>
              <a:gd name="connsiteX12" fmla="*/ 2862146 w 6869151"/>
              <a:gd name="connsiteY12" fmla="*/ 2510950 h 2510950"/>
              <a:gd name="connsiteX13" fmla="*/ 1144859 w 6869151"/>
              <a:gd name="connsiteY13" fmla="*/ 2510950 h 2510950"/>
              <a:gd name="connsiteX14" fmla="*/ 1144859 w 6869151"/>
              <a:gd name="connsiteY14" fmla="*/ 2510950 h 2510950"/>
              <a:gd name="connsiteX15" fmla="*/ 418500 w 6869151"/>
              <a:gd name="connsiteY15" fmla="*/ 2510950 h 2510950"/>
              <a:gd name="connsiteX16" fmla="*/ 0 w 6869151"/>
              <a:gd name="connsiteY16" fmla="*/ 2092450 h 2510950"/>
              <a:gd name="connsiteX17" fmla="*/ 0 w 6869151"/>
              <a:gd name="connsiteY17" fmla="*/ 1046229 h 2510950"/>
              <a:gd name="connsiteX18" fmla="*/ -538885 w 6869151"/>
              <a:gd name="connsiteY18" fmla="*/ 901757 h 2510950"/>
              <a:gd name="connsiteX19" fmla="*/ 0 w 6869151"/>
              <a:gd name="connsiteY19" fmla="*/ 418492 h 2510950"/>
              <a:gd name="connsiteX20" fmla="*/ 0 w 6869151"/>
              <a:gd name="connsiteY20" fmla="*/ 418500 h 251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69151" h="2510950" fill="none" extrusionOk="0">
                <a:moveTo>
                  <a:pt x="0" y="418500"/>
                </a:moveTo>
                <a:cubicBezTo>
                  <a:pt x="30807" y="187865"/>
                  <a:pt x="206472" y="13998"/>
                  <a:pt x="418500" y="0"/>
                </a:cubicBezTo>
                <a:cubicBezTo>
                  <a:pt x="644365" y="-45453"/>
                  <a:pt x="783517" y="-40353"/>
                  <a:pt x="1144859" y="0"/>
                </a:cubicBezTo>
                <a:lnTo>
                  <a:pt x="1144859" y="0"/>
                </a:lnTo>
                <a:cubicBezTo>
                  <a:pt x="1432695" y="-102325"/>
                  <a:pt x="2125488" y="-128133"/>
                  <a:pt x="2862146" y="0"/>
                </a:cubicBezTo>
                <a:cubicBezTo>
                  <a:pt x="3953553" y="-30952"/>
                  <a:pt x="5485698" y="22201"/>
                  <a:pt x="6450651" y="0"/>
                </a:cubicBezTo>
                <a:cubicBezTo>
                  <a:pt x="6677009" y="946"/>
                  <a:pt x="6872427" y="199118"/>
                  <a:pt x="6869151" y="418500"/>
                </a:cubicBezTo>
                <a:lnTo>
                  <a:pt x="6869151" y="418492"/>
                </a:lnTo>
                <a:lnTo>
                  <a:pt x="6869151" y="418492"/>
                </a:lnTo>
                <a:cubicBezTo>
                  <a:pt x="6843054" y="526226"/>
                  <a:pt x="6904882" y="770467"/>
                  <a:pt x="6869151" y="1046229"/>
                </a:cubicBezTo>
                <a:cubicBezTo>
                  <a:pt x="6860943" y="1429062"/>
                  <a:pt x="6886714" y="1687486"/>
                  <a:pt x="6869151" y="2092450"/>
                </a:cubicBezTo>
                <a:cubicBezTo>
                  <a:pt x="6868003" y="2286688"/>
                  <a:pt x="6665061" y="2497293"/>
                  <a:pt x="6450651" y="2510950"/>
                </a:cubicBezTo>
                <a:cubicBezTo>
                  <a:pt x="5069260" y="2569695"/>
                  <a:pt x="4507461" y="2342603"/>
                  <a:pt x="2862146" y="2510950"/>
                </a:cubicBezTo>
                <a:cubicBezTo>
                  <a:pt x="2332568" y="2653629"/>
                  <a:pt x="1689315" y="2380257"/>
                  <a:pt x="1144859" y="2510950"/>
                </a:cubicBezTo>
                <a:lnTo>
                  <a:pt x="1144859" y="2510950"/>
                </a:lnTo>
                <a:cubicBezTo>
                  <a:pt x="831125" y="2528707"/>
                  <a:pt x="589410" y="2476557"/>
                  <a:pt x="418500" y="2510950"/>
                </a:cubicBezTo>
                <a:cubicBezTo>
                  <a:pt x="187641" y="2531879"/>
                  <a:pt x="34615" y="2330929"/>
                  <a:pt x="0" y="2092450"/>
                </a:cubicBezTo>
                <a:cubicBezTo>
                  <a:pt x="-28671" y="1841962"/>
                  <a:pt x="-40317" y="1510587"/>
                  <a:pt x="0" y="1046229"/>
                </a:cubicBezTo>
                <a:cubicBezTo>
                  <a:pt x="-179315" y="964545"/>
                  <a:pt x="-389212" y="903698"/>
                  <a:pt x="-538885" y="901757"/>
                </a:cubicBezTo>
                <a:cubicBezTo>
                  <a:pt x="-425309" y="733967"/>
                  <a:pt x="-146316" y="634882"/>
                  <a:pt x="0" y="418492"/>
                </a:cubicBezTo>
                <a:lnTo>
                  <a:pt x="0" y="418500"/>
                </a:lnTo>
                <a:close/>
              </a:path>
              <a:path w="6869151" h="2510950" stroke="0" extrusionOk="0">
                <a:moveTo>
                  <a:pt x="0" y="418500"/>
                </a:moveTo>
                <a:cubicBezTo>
                  <a:pt x="5488" y="210983"/>
                  <a:pt x="202653" y="24674"/>
                  <a:pt x="418500" y="0"/>
                </a:cubicBezTo>
                <a:cubicBezTo>
                  <a:pt x="704235" y="-49898"/>
                  <a:pt x="987476" y="13915"/>
                  <a:pt x="1144859" y="0"/>
                </a:cubicBezTo>
                <a:lnTo>
                  <a:pt x="1144859" y="0"/>
                </a:lnTo>
                <a:cubicBezTo>
                  <a:pt x="1464857" y="-14744"/>
                  <a:pt x="2310598" y="131723"/>
                  <a:pt x="2862146" y="0"/>
                </a:cubicBezTo>
                <a:cubicBezTo>
                  <a:pt x="3978815" y="-57373"/>
                  <a:pt x="5848145" y="24980"/>
                  <a:pt x="6450651" y="0"/>
                </a:cubicBezTo>
                <a:cubicBezTo>
                  <a:pt x="6685182" y="-6600"/>
                  <a:pt x="6908938" y="173333"/>
                  <a:pt x="6869151" y="418500"/>
                </a:cubicBezTo>
                <a:lnTo>
                  <a:pt x="6869151" y="418492"/>
                </a:lnTo>
                <a:lnTo>
                  <a:pt x="6869151" y="418492"/>
                </a:lnTo>
                <a:cubicBezTo>
                  <a:pt x="6839330" y="568619"/>
                  <a:pt x="6832474" y="921297"/>
                  <a:pt x="6869151" y="1046229"/>
                </a:cubicBezTo>
                <a:cubicBezTo>
                  <a:pt x="6861931" y="1318235"/>
                  <a:pt x="6779408" y="1934664"/>
                  <a:pt x="6869151" y="2092450"/>
                </a:cubicBezTo>
                <a:cubicBezTo>
                  <a:pt x="6878834" y="2326936"/>
                  <a:pt x="6695222" y="2534872"/>
                  <a:pt x="6450651" y="2510950"/>
                </a:cubicBezTo>
                <a:cubicBezTo>
                  <a:pt x="5981333" y="2436555"/>
                  <a:pt x="3365454" y="2386949"/>
                  <a:pt x="2862146" y="2510950"/>
                </a:cubicBezTo>
                <a:cubicBezTo>
                  <a:pt x="2620997" y="2525982"/>
                  <a:pt x="1555219" y="2568172"/>
                  <a:pt x="1144859" y="2510950"/>
                </a:cubicBezTo>
                <a:lnTo>
                  <a:pt x="1144859" y="2510950"/>
                </a:lnTo>
                <a:cubicBezTo>
                  <a:pt x="783664" y="2501678"/>
                  <a:pt x="768073" y="2564774"/>
                  <a:pt x="418500" y="2510950"/>
                </a:cubicBezTo>
                <a:cubicBezTo>
                  <a:pt x="203610" y="2492074"/>
                  <a:pt x="-7381" y="2313666"/>
                  <a:pt x="0" y="2092450"/>
                </a:cubicBezTo>
                <a:cubicBezTo>
                  <a:pt x="-91857" y="1915204"/>
                  <a:pt x="-68806" y="1302505"/>
                  <a:pt x="0" y="1046229"/>
                </a:cubicBezTo>
                <a:cubicBezTo>
                  <a:pt x="-181143" y="977256"/>
                  <a:pt x="-373028" y="951384"/>
                  <a:pt x="-538885" y="901757"/>
                </a:cubicBezTo>
                <a:cubicBezTo>
                  <a:pt x="-474504" y="815131"/>
                  <a:pt x="-275461" y="617238"/>
                  <a:pt x="0" y="418492"/>
                </a:cubicBezTo>
                <a:lnTo>
                  <a:pt x="0" y="418500"/>
                </a:ln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5400" b="1" dirty="0">
                <a:solidFill>
                  <a:srgbClr val="FF0000"/>
                </a:solidFill>
                <a:latin typeface="Cambria" panose="02040503050406030204" pitchFamily="18" charset="0"/>
                <a:ea typeface="Cambria" panose="02040503050406030204" pitchFamily="18" charset="0"/>
              </a:rPr>
              <a:t>ngẩn ngơ, không (thích), muốn.</a:t>
            </a:r>
            <a:endParaRPr lang="en-US" sz="5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45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77593"/>
            <a:ext cx="11760591" cy="5875645"/>
          </a:xfrm>
          <a:custGeom>
            <a:avLst/>
            <a:gdLst>
              <a:gd name="connsiteX0" fmla="*/ 0 w 11760591"/>
              <a:gd name="connsiteY0" fmla="*/ 979294 h 5875645"/>
              <a:gd name="connsiteX1" fmla="*/ 979294 w 11760591"/>
              <a:gd name="connsiteY1" fmla="*/ 0 h 5875645"/>
              <a:gd name="connsiteX2" fmla="*/ 10781297 w 11760591"/>
              <a:gd name="connsiteY2" fmla="*/ 0 h 5875645"/>
              <a:gd name="connsiteX3" fmla="*/ 11760591 w 11760591"/>
              <a:gd name="connsiteY3" fmla="*/ 979294 h 5875645"/>
              <a:gd name="connsiteX4" fmla="*/ 11760591 w 11760591"/>
              <a:gd name="connsiteY4" fmla="*/ 4896351 h 5875645"/>
              <a:gd name="connsiteX5" fmla="*/ 10781297 w 11760591"/>
              <a:gd name="connsiteY5" fmla="*/ 5875645 h 5875645"/>
              <a:gd name="connsiteX6" fmla="*/ 979294 w 11760591"/>
              <a:gd name="connsiteY6" fmla="*/ 5875645 h 5875645"/>
              <a:gd name="connsiteX7" fmla="*/ 0 w 11760591"/>
              <a:gd name="connsiteY7" fmla="*/ 4896351 h 5875645"/>
              <a:gd name="connsiteX8" fmla="*/ 0 w 11760591"/>
              <a:gd name="connsiteY8" fmla="*/ 979294 h 587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5875645" fill="none" extrusionOk="0">
                <a:moveTo>
                  <a:pt x="0" y="979294"/>
                </a:moveTo>
                <a:cubicBezTo>
                  <a:pt x="2486" y="450062"/>
                  <a:pt x="451876" y="29103"/>
                  <a:pt x="979294" y="0"/>
                </a:cubicBezTo>
                <a:cubicBezTo>
                  <a:pt x="3759877" y="99833"/>
                  <a:pt x="9749998" y="142688"/>
                  <a:pt x="10781297" y="0"/>
                </a:cubicBezTo>
                <a:cubicBezTo>
                  <a:pt x="11348370" y="41414"/>
                  <a:pt x="11722738" y="435584"/>
                  <a:pt x="11760591" y="979294"/>
                </a:cubicBezTo>
                <a:cubicBezTo>
                  <a:pt x="11893829" y="1905114"/>
                  <a:pt x="11827760" y="3949982"/>
                  <a:pt x="11760591" y="4896351"/>
                </a:cubicBezTo>
                <a:cubicBezTo>
                  <a:pt x="11819057" y="5495636"/>
                  <a:pt x="11331549" y="5908221"/>
                  <a:pt x="10781297" y="5875645"/>
                </a:cubicBezTo>
                <a:cubicBezTo>
                  <a:pt x="6694120" y="6014880"/>
                  <a:pt x="4146836" y="5920346"/>
                  <a:pt x="979294" y="5875645"/>
                </a:cubicBezTo>
                <a:cubicBezTo>
                  <a:pt x="458986" y="5787981"/>
                  <a:pt x="22029" y="5406263"/>
                  <a:pt x="0" y="4896351"/>
                </a:cubicBezTo>
                <a:cubicBezTo>
                  <a:pt x="-146685" y="3749194"/>
                  <a:pt x="-143143" y="1689014"/>
                  <a:pt x="0" y="979294"/>
                </a:cubicBezTo>
                <a:close/>
              </a:path>
              <a:path w="11760591" h="5875645" stroke="0" extrusionOk="0">
                <a:moveTo>
                  <a:pt x="0" y="979294"/>
                </a:moveTo>
                <a:cubicBezTo>
                  <a:pt x="6585" y="426659"/>
                  <a:pt x="366194" y="-8694"/>
                  <a:pt x="979294" y="0"/>
                </a:cubicBezTo>
                <a:cubicBezTo>
                  <a:pt x="3826711" y="88457"/>
                  <a:pt x="6946491" y="-4206"/>
                  <a:pt x="10781297" y="0"/>
                </a:cubicBezTo>
                <a:cubicBezTo>
                  <a:pt x="11255541" y="60483"/>
                  <a:pt x="11687546" y="368881"/>
                  <a:pt x="11760591" y="979294"/>
                </a:cubicBezTo>
                <a:cubicBezTo>
                  <a:pt x="11929785" y="1521800"/>
                  <a:pt x="11698824" y="3783580"/>
                  <a:pt x="11760591" y="4896351"/>
                </a:cubicBezTo>
                <a:cubicBezTo>
                  <a:pt x="11811222" y="5451677"/>
                  <a:pt x="11384999" y="5935619"/>
                  <a:pt x="10781297" y="5875645"/>
                </a:cubicBezTo>
                <a:cubicBezTo>
                  <a:pt x="7386946" y="5962056"/>
                  <a:pt x="2356027" y="5871564"/>
                  <a:pt x="979294" y="5875645"/>
                </a:cubicBezTo>
                <a:cubicBezTo>
                  <a:pt x="396526" y="5844668"/>
                  <a:pt x="-17955" y="5439749"/>
                  <a:pt x="0" y="4896351"/>
                </a:cubicBezTo>
                <a:cubicBezTo>
                  <a:pt x="166589" y="3057257"/>
                  <a:pt x="-105072" y="2265557"/>
                  <a:pt x="0" y="979294"/>
                </a:cubicBezTo>
                <a:close/>
              </a:path>
            </a:pathLst>
          </a:custGeom>
          <a:ln w="38100">
            <a:no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024171" y="327743"/>
            <a:ext cx="10353743" cy="2056641"/>
            <a:chOff x="2548171" y="115395"/>
            <a:chExt cx="10024829" cy="1754326"/>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9663954" cy="1754326"/>
              <a:chOff x="2770094" y="1204605"/>
              <a:chExt cx="9663954" cy="1754326"/>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9663954" cy="1585217"/>
              </a:xfrm>
              <a:custGeom>
                <a:avLst/>
                <a:gdLst>
                  <a:gd name="connsiteX0" fmla="*/ 0 w 9663954"/>
                  <a:gd name="connsiteY0" fmla="*/ 264208 h 1585217"/>
                  <a:gd name="connsiteX1" fmla="*/ 264208 w 9663954"/>
                  <a:gd name="connsiteY1" fmla="*/ 0 h 1585217"/>
                  <a:gd name="connsiteX2" fmla="*/ 926535 w 9663954"/>
                  <a:gd name="connsiteY2" fmla="*/ 0 h 1585217"/>
                  <a:gd name="connsiteX3" fmla="*/ 1588861 w 9663954"/>
                  <a:gd name="connsiteY3" fmla="*/ 0 h 1585217"/>
                  <a:gd name="connsiteX4" fmla="*/ 1885766 w 9663954"/>
                  <a:gd name="connsiteY4" fmla="*/ 0 h 1585217"/>
                  <a:gd name="connsiteX5" fmla="*/ 2456737 w 9663954"/>
                  <a:gd name="connsiteY5" fmla="*/ 0 h 1585217"/>
                  <a:gd name="connsiteX6" fmla="*/ 3210419 w 9663954"/>
                  <a:gd name="connsiteY6" fmla="*/ 0 h 1585217"/>
                  <a:gd name="connsiteX7" fmla="*/ 3507324 w 9663954"/>
                  <a:gd name="connsiteY7" fmla="*/ 0 h 1585217"/>
                  <a:gd name="connsiteX8" fmla="*/ 3986940 w 9663954"/>
                  <a:gd name="connsiteY8" fmla="*/ 0 h 1585217"/>
                  <a:gd name="connsiteX9" fmla="*/ 4283845 w 9663954"/>
                  <a:gd name="connsiteY9" fmla="*/ 0 h 1585217"/>
                  <a:gd name="connsiteX10" fmla="*/ 4672105 w 9663954"/>
                  <a:gd name="connsiteY10" fmla="*/ 0 h 1585217"/>
                  <a:gd name="connsiteX11" fmla="*/ 5425787 w 9663954"/>
                  <a:gd name="connsiteY11" fmla="*/ 0 h 1585217"/>
                  <a:gd name="connsiteX12" fmla="*/ 5814047 w 9663954"/>
                  <a:gd name="connsiteY12" fmla="*/ 0 h 1585217"/>
                  <a:gd name="connsiteX13" fmla="*/ 6476374 w 9663954"/>
                  <a:gd name="connsiteY13" fmla="*/ 0 h 1585217"/>
                  <a:gd name="connsiteX14" fmla="*/ 6773279 w 9663954"/>
                  <a:gd name="connsiteY14" fmla="*/ 0 h 1585217"/>
                  <a:gd name="connsiteX15" fmla="*/ 7344250 w 9663954"/>
                  <a:gd name="connsiteY15" fmla="*/ 0 h 1585217"/>
                  <a:gd name="connsiteX16" fmla="*/ 8097932 w 9663954"/>
                  <a:gd name="connsiteY16" fmla="*/ 0 h 1585217"/>
                  <a:gd name="connsiteX17" fmla="*/ 8394837 w 9663954"/>
                  <a:gd name="connsiteY17" fmla="*/ 0 h 1585217"/>
                  <a:gd name="connsiteX18" fmla="*/ 9399746 w 9663954"/>
                  <a:gd name="connsiteY18" fmla="*/ 0 h 1585217"/>
                  <a:gd name="connsiteX19" fmla="*/ 9663954 w 9663954"/>
                  <a:gd name="connsiteY19" fmla="*/ 264208 h 1585217"/>
                  <a:gd name="connsiteX20" fmla="*/ 9663954 w 9663954"/>
                  <a:gd name="connsiteY20" fmla="*/ 792609 h 1585217"/>
                  <a:gd name="connsiteX21" fmla="*/ 9663954 w 9663954"/>
                  <a:gd name="connsiteY21" fmla="*/ 1321009 h 1585217"/>
                  <a:gd name="connsiteX22" fmla="*/ 9399746 w 9663954"/>
                  <a:gd name="connsiteY22" fmla="*/ 1585217 h 1585217"/>
                  <a:gd name="connsiteX23" fmla="*/ 9011486 w 9663954"/>
                  <a:gd name="connsiteY23" fmla="*/ 1585217 h 1585217"/>
                  <a:gd name="connsiteX24" fmla="*/ 8531870 w 9663954"/>
                  <a:gd name="connsiteY24" fmla="*/ 1585217 h 1585217"/>
                  <a:gd name="connsiteX25" fmla="*/ 7778188 w 9663954"/>
                  <a:gd name="connsiteY25" fmla="*/ 1585217 h 1585217"/>
                  <a:gd name="connsiteX26" fmla="*/ 7298572 w 9663954"/>
                  <a:gd name="connsiteY26" fmla="*/ 1585217 h 1585217"/>
                  <a:gd name="connsiteX27" fmla="*/ 6818957 w 9663954"/>
                  <a:gd name="connsiteY27" fmla="*/ 1585217 h 1585217"/>
                  <a:gd name="connsiteX28" fmla="*/ 6065275 w 9663954"/>
                  <a:gd name="connsiteY28" fmla="*/ 1585217 h 1585217"/>
                  <a:gd name="connsiteX29" fmla="*/ 5494304 w 9663954"/>
                  <a:gd name="connsiteY29" fmla="*/ 1585217 h 1585217"/>
                  <a:gd name="connsiteX30" fmla="*/ 5014688 w 9663954"/>
                  <a:gd name="connsiteY30" fmla="*/ 1585217 h 1585217"/>
                  <a:gd name="connsiteX31" fmla="*/ 4352361 w 9663954"/>
                  <a:gd name="connsiteY31" fmla="*/ 1585217 h 1585217"/>
                  <a:gd name="connsiteX32" fmla="*/ 3781390 w 9663954"/>
                  <a:gd name="connsiteY32" fmla="*/ 1585217 h 1585217"/>
                  <a:gd name="connsiteX33" fmla="*/ 3393130 w 9663954"/>
                  <a:gd name="connsiteY33" fmla="*/ 1585217 h 1585217"/>
                  <a:gd name="connsiteX34" fmla="*/ 2822159 w 9663954"/>
                  <a:gd name="connsiteY34" fmla="*/ 1585217 h 1585217"/>
                  <a:gd name="connsiteX35" fmla="*/ 2525254 w 9663954"/>
                  <a:gd name="connsiteY35" fmla="*/ 1585217 h 1585217"/>
                  <a:gd name="connsiteX36" fmla="*/ 1862927 w 9663954"/>
                  <a:gd name="connsiteY36" fmla="*/ 1585217 h 1585217"/>
                  <a:gd name="connsiteX37" fmla="*/ 1474667 w 9663954"/>
                  <a:gd name="connsiteY37" fmla="*/ 1585217 h 1585217"/>
                  <a:gd name="connsiteX38" fmla="*/ 264208 w 9663954"/>
                  <a:gd name="connsiteY38" fmla="*/ 1585217 h 1585217"/>
                  <a:gd name="connsiteX39" fmla="*/ 0 w 9663954"/>
                  <a:gd name="connsiteY39" fmla="*/ 1321009 h 1585217"/>
                  <a:gd name="connsiteX40" fmla="*/ 0 w 9663954"/>
                  <a:gd name="connsiteY40" fmla="*/ 782040 h 1585217"/>
                  <a:gd name="connsiteX41" fmla="*/ 0 w 9663954"/>
                  <a:gd name="connsiteY41" fmla="*/ 264208 h 158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585217" fill="none" extrusionOk="0">
                    <a:moveTo>
                      <a:pt x="0" y="264208"/>
                    </a:moveTo>
                    <a:cubicBezTo>
                      <a:pt x="-27223" y="139551"/>
                      <a:pt x="107553" y="6658"/>
                      <a:pt x="264208" y="0"/>
                    </a:cubicBezTo>
                    <a:cubicBezTo>
                      <a:pt x="451693" y="-5833"/>
                      <a:pt x="613939" y="10030"/>
                      <a:pt x="926535" y="0"/>
                    </a:cubicBezTo>
                    <a:cubicBezTo>
                      <a:pt x="1239131" y="-10030"/>
                      <a:pt x="1341013" y="15974"/>
                      <a:pt x="1588861" y="0"/>
                    </a:cubicBezTo>
                    <a:cubicBezTo>
                      <a:pt x="1836709" y="-15974"/>
                      <a:pt x="1755295" y="16349"/>
                      <a:pt x="1885766" y="0"/>
                    </a:cubicBezTo>
                    <a:cubicBezTo>
                      <a:pt x="2016237" y="-16349"/>
                      <a:pt x="2211662" y="39612"/>
                      <a:pt x="2456737" y="0"/>
                    </a:cubicBezTo>
                    <a:cubicBezTo>
                      <a:pt x="2701812" y="-39612"/>
                      <a:pt x="2863365" y="8855"/>
                      <a:pt x="3210419" y="0"/>
                    </a:cubicBezTo>
                    <a:cubicBezTo>
                      <a:pt x="3557473" y="-8855"/>
                      <a:pt x="3364689" y="33533"/>
                      <a:pt x="3507324" y="0"/>
                    </a:cubicBezTo>
                    <a:cubicBezTo>
                      <a:pt x="3649959" y="-33533"/>
                      <a:pt x="3822775" y="6565"/>
                      <a:pt x="3986940" y="0"/>
                    </a:cubicBezTo>
                    <a:cubicBezTo>
                      <a:pt x="4151105" y="-6565"/>
                      <a:pt x="4195255" y="6862"/>
                      <a:pt x="4283845" y="0"/>
                    </a:cubicBezTo>
                    <a:cubicBezTo>
                      <a:pt x="4372436" y="-6862"/>
                      <a:pt x="4509289" y="37144"/>
                      <a:pt x="4672105" y="0"/>
                    </a:cubicBezTo>
                    <a:cubicBezTo>
                      <a:pt x="4834921" y="-37144"/>
                      <a:pt x="5216472" y="32993"/>
                      <a:pt x="5425787" y="0"/>
                    </a:cubicBezTo>
                    <a:cubicBezTo>
                      <a:pt x="5635102" y="-32993"/>
                      <a:pt x="5734849" y="37529"/>
                      <a:pt x="5814047" y="0"/>
                    </a:cubicBezTo>
                    <a:cubicBezTo>
                      <a:pt x="5893245" y="-37529"/>
                      <a:pt x="6177244" y="28535"/>
                      <a:pt x="6476374" y="0"/>
                    </a:cubicBezTo>
                    <a:cubicBezTo>
                      <a:pt x="6775504" y="-28535"/>
                      <a:pt x="6685407" y="22169"/>
                      <a:pt x="6773279" y="0"/>
                    </a:cubicBezTo>
                    <a:cubicBezTo>
                      <a:pt x="6861152" y="-22169"/>
                      <a:pt x="7162536" y="28915"/>
                      <a:pt x="7344250" y="0"/>
                    </a:cubicBezTo>
                    <a:cubicBezTo>
                      <a:pt x="7525964" y="-28915"/>
                      <a:pt x="7814957" y="19558"/>
                      <a:pt x="8097932" y="0"/>
                    </a:cubicBezTo>
                    <a:cubicBezTo>
                      <a:pt x="8380907" y="-19558"/>
                      <a:pt x="8272320" y="15103"/>
                      <a:pt x="8394837" y="0"/>
                    </a:cubicBezTo>
                    <a:cubicBezTo>
                      <a:pt x="8517355" y="-15103"/>
                      <a:pt x="9089677" y="11605"/>
                      <a:pt x="9399746" y="0"/>
                    </a:cubicBezTo>
                    <a:cubicBezTo>
                      <a:pt x="9571220" y="9540"/>
                      <a:pt x="9650159" y="134282"/>
                      <a:pt x="9663954" y="264208"/>
                    </a:cubicBezTo>
                    <a:cubicBezTo>
                      <a:pt x="9668033" y="414558"/>
                      <a:pt x="9662462" y="632218"/>
                      <a:pt x="9663954" y="792609"/>
                    </a:cubicBezTo>
                    <a:cubicBezTo>
                      <a:pt x="9665446" y="953000"/>
                      <a:pt x="9639830" y="1172860"/>
                      <a:pt x="9663954" y="1321009"/>
                    </a:cubicBezTo>
                    <a:cubicBezTo>
                      <a:pt x="9655063" y="1473676"/>
                      <a:pt x="9538492" y="1582229"/>
                      <a:pt x="9399746" y="1585217"/>
                    </a:cubicBezTo>
                    <a:cubicBezTo>
                      <a:pt x="9290803" y="1613330"/>
                      <a:pt x="9178621" y="1563465"/>
                      <a:pt x="9011486" y="1585217"/>
                    </a:cubicBezTo>
                    <a:cubicBezTo>
                      <a:pt x="8844351" y="1606969"/>
                      <a:pt x="8700054" y="1547241"/>
                      <a:pt x="8531870" y="1585217"/>
                    </a:cubicBezTo>
                    <a:cubicBezTo>
                      <a:pt x="8363686" y="1623193"/>
                      <a:pt x="8065939" y="1527305"/>
                      <a:pt x="7778188" y="1585217"/>
                    </a:cubicBezTo>
                    <a:cubicBezTo>
                      <a:pt x="7490437" y="1643129"/>
                      <a:pt x="7523294" y="1528933"/>
                      <a:pt x="7298572" y="1585217"/>
                    </a:cubicBezTo>
                    <a:cubicBezTo>
                      <a:pt x="7073850" y="1641501"/>
                      <a:pt x="6962624" y="1561408"/>
                      <a:pt x="6818957" y="1585217"/>
                    </a:cubicBezTo>
                    <a:cubicBezTo>
                      <a:pt x="6675290" y="1609026"/>
                      <a:pt x="6322887" y="1577747"/>
                      <a:pt x="6065275" y="1585217"/>
                    </a:cubicBezTo>
                    <a:cubicBezTo>
                      <a:pt x="5807663" y="1592687"/>
                      <a:pt x="5742024" y="1526618"/>
                      <a:pt x="5494304" y="1585217"/>
                    </a:cubicBezTo>
                    <a:cubicBezTo>
                      <a:pt x="5246584" y="1643816"/>
                      <a:pt x="5183675" y="1541563"/>
                      <a:pt x="5014688" y="1585217"/>
                    </a:cubicBezTo>
                    <a:cubicBezTo>
                      <a:pt x="4845701" y="1628871"/>
                      <a:pt x="4550265" y="1566315"/>
                      <a:pt x="4352361" y="1585217"/>
                    </a:cubicBezTo>
                    <a:cubicBezTo>
                      <a:pt x="4154457" y="1604119"/>
                      <a:pt x="4019307" y="1578504"/>
                      <a:pt x="3781390" y="1585217"/>
                    </a:cubicBezTo>
                    <a:cubicBezTo>
                      <a:pt x="3543473" y="1591930"/>
                      <a:pt x="3498576" y="1563285"/>
                      <a:pt x="3393130" y="1585217"/>
                    </a:cubicBezTo>
                    <a:cubicBezTo>
                      <a:pt x="3287684" y="1607149"/>
                      <a:pt x="2981748" y="1577814"/>
                      <a:pt x="2822159" y="1585217"/>
                    </a:cubicBezTo>
                    <a:cubicBezTo>
                      <a:pt x="2662570" y="1592620"/>
                      <a:pt x="2628082" y="1585213"/>
                      <a:pt x="2525254" y="1585217"/>
                    </a:cubicBezTo>
                    <a:cubicBezTo>
                      <a:pt x="2422427" y="1585221"/>
                      <a:pt x="2104512" y="1547934"/>
                      <a:pt x="1862927" y="1585217"/>
                    </a:cubicBezTo>
                    <a:cubicBezTo>
                      <a:pt x="1621342" y="1622500"/>
                      <a:pt x="1624681" y="1569737"/>
                      <a:pt x="1474667" y="1585217"/>
                    </a:cubicBezTo>
                    <a:cubicBezTo>
                      <a:pt x="1324653" y="1600697"/>
                      <a:pt x="621048" y="1535942"/>
                      <a:pt x="264208" y="1585217"/>
                    </a:cubicBezTo>
                    <a:cubicBezTo>
                      <a:pt x="127382" y="1595653"/>
                      <a:pt x="3219" y="1471598"/>
                      <a:pt x="0" y="1321009"/>
                    </a:cubicBezTo>
                    <a:cubicBezTo>
                      <a:pt x="-21508" y="1160404"/>
                      <a:pt x="37598" y="1030279"/>
                      <a:pt x="0" y="782040"/>
                    </a:cubicBezTo>
                    <a:cubicBezTo>
                      <a:pt x="-37598" y="533801"/>
                      <a:pt x="47861" y="385121"/>
                      <a:pt x="0" y="264208"/>
                    </a:cubicBezTo>
                    <a:close/>
                  </a:path>
                  <a:path w="9663954" h="1585217" stroke="0" extrusionOk="0">
                    <a:moveTo>
                      <a:pt x="0" y="264208"/>
                    </a:moveTo>
                    <a:cubicBezTo>
                      <a:pt x="29977" y="142100"/>
                      <a:pt x="112617" y="2134"/>
                      <a:pt x="264208" y="0"/>
                    </a:cubicBezTo>
                    <a:cubicBezTo>
                      <a:pt x="438879" y="-14695"/>
                      <a:pt x="522141" y="18565"/>
                      <a:pt x="652468" y="0"/>
                    </a:cubicBezTo>
                    <a:cubicBezTo>
                      <a:pt x="782795" y="-18565"/>
                      <a:pt x="944773" y="10935"/>
                      <a:pt x="1040729" y="0"/>
                    </a:cubicBezTo>
                    <a:cubicBezTo>
                      <a:pt x="1136685" y="-10935"/>
                      <a:pt x="1587096" y="58028"/>
                      <a:pt x="1794411" y="0"/>
                    </a:cubicBezTo>
                    <a:cubicBezTo>
                      <a:pt x="2001726" y="-58028"/>
                      <a:pt x="2070024" y="27430"/>
                      <a:pt x="2274026" y="0"/>
                    </a:cubicBezTo>
                    <a:cubicBezTo>
                      <a:pt x="2478029" y="-27430"/>
                      <a:pt x="2648328" y="4858"/>
                      <a:pt x="2753642" y="0"/>
                    </a:cubicBezTo>
                    <a:cubicBezTo>
                      <a:pt x="2858956" y="-4858"/>
                      <a:pt x="3164712" y="59409"/>
                      <a:pt x="3324613" y="0"/>
                    </a:cubicBezTo>
                    <a:cubicBezTo>
                      <a:pt x="3484514" y="-59409"/>
                      <a:pt x="3689562" y="12862"/>
                      <a:pt x="3895584" y="0"/>
                    </a:cubicBezTo>
                    <a:cubicBezTo>
                      <a:pt x="4101606" y="-12862"/>
                      <a:pt x="4343556" y="23599"/>
                      <a:pt x="4466555" y="0"/>
                    </a:cubicBezTo>
                    <a:cubicBezTo>
                      <a:pt x="4589554" y="-23599"/>
                      <a:pt x="4712841" y="10659"/>
                      <a:pt x="4854816" y="0"/>
                    </a:cubicBezTo>
                    <a:cubicBezTo>
                      <a:pt x="4996791" y="-10659"/>
                      <a:pt x="5156503" y="29206"/>
                      <a:pt x="5425787" y="0"/>
                    </a:cubicBezTo>
                    <a:cubicBezTo>
                      <a:pt x="5695071" y="-29206"/>
                      <a:pt x="5761281" y="59379"/>
                      <a:pt x="6088113" y="0"/>
                    </a:cubicBezTo>
                    <a:cubicBezTo>
                      <a:pt x="6414945" y="-59379"/>
                      <a:pt x="6563855" y="38274"/>
                      <a:pt x="6750440" y="0"/>
                    </a:cubicBezTo>
                    <a:cubicBezTo>
                      <a:pt x="6937025" y="-38274"/>
                      <a:pt x="7058972" y="22242"/>
                      <a:pt x="7230056" y="0"/>
                    </a:cubicBezTo>
                    <a:cubicBezTo>
                      <a:pt x="7401140" y="-22242"/>
                      <a:pt x="7434325" y="27798"/>
                      <a:pt x="7618316" y="0"/>
                    </a:cubicBezTo>
                    <a:cubicBezTo>
                      <a:pt x="7802307" y="-27798"/>
                      <a:pt x="7981380" y="25259"/>
                      <a:pt x="8097932" y="0"/>
                    </a:cubicBezTo>
                    <a:cubicBezTo>
                      <a:pt x="8214484" y="-25259"/>
                      <a:pt x="8512616" y="21794"/>
                      <a:pt x="8668903" y="0"/>
                    </a:cubicBezTo>
                    <a:cubicBezTo>
                      <a:pt x="8825190" y="-21794"/>
                      <a:pt x="9058259" y="3348"/>
                      <a:pt x="9399746" y="0"/>
                    </a:cubicBezTo>
                    <a:cubicBezTo>
                      <a:pt x="9562673" y="39891"/>
                      <a:pt x="9634698" y="125818"/>
                      <a:pt x="9663954" y="264208"/>
                    </a:cubicBezTo>
                    <a:cubicBezTo>
                      <a:pt x="9685871" y="393081"/>
                      <a:pt x="9663806" y="630580"/>
                      <a:pt x="9663954" y="813745"/>
                    </a:cubicBezTo>
                    <a:cubicBezTo>
                      <a:pt x="9664102" y="996910"/>
                      <a:pt x="9612424" y="1113028"/>
                      <a:pt x="9663954" y="1321009"/>
                    </a:cubicBezTo>
                    <a:cubicBezTo>
                      <a:pt x="9693202" y="1493312"/>
                      <a:pt x="9547406" y="1547379"/>
                      <a:pt x="9399746" y="1585217"/>
                    </a:cubicBezTo>
                    <a:cubicBezTo>
                      <a:pt x="9086520" y="1614389"/>
                      <a:pt x="8956088" y="1583580"/>
                      <a:pt x="8737419" y="1585217"/>
                    </a:cubicBezTo>
                    <a:cubicBezTo>
                      <a:pt x="8518750" y="1586854"/>
                      <a:pt x="8413455" y="1538320"/>
                      <a:pt x="8257804" y="1585217"/>
                    </a:cubicBezTo>
                    <a:cubicBezTo>
                      <a:pt x="8102153" y="1632114"/>
                      <a:pt x="7800631" y="1520849"/>
                      <a:pt x="7504122" y="1585217"/>
                    </a:cubicBezTo>
                    <a:cubicBezTo>
                      <a:pt x="7207613" y="1649585"/>
                      <a:pt x="7145653" y="1534106"/>
                      <a:pt x="6841795" y="1585217"/>
                    </a:cubicBezTo>
                    <a:cubicBezTo>
                      <a:pt x="6537937" y="1636328"/>
                      <a:pt x="6570215" y="1539923"/>
                      <a:pt x="6362180" y="1585217"/>
                    </a:cubicBezTo>
                    <a:cubicBezTo>
                      <a:pt x="6154146" y="1630511"/>
                      <a:pt x="6121548" y="1577897"/>
                      <a:pt x="5973919" y="1585217"/>
                    </a:cubicBezTo>
                    <a:cubicBezTo>
                      <a:pt x="5826290" y="1592537"/>
                      <a:pt x="5683616" y="1529716"/>
                      <a:pt x="5494304" y="1585217"/>
                    </a:cubicBezTo>
                    <a:cubicBezTo>
                      <a:pt x="5304993" y="1640718"/>
                      <a:pt x="5245110" y="1537246"/>
                      <a:pt x="5014688" y="1585217"/>
                    </a:cubicBezTo>
                    <a:cubicBezTo>
                      <a:pt x="4784266" y="1633188"/>
                      <a:pt x="4820071" y="1574933"/>
                      <a:pt x="4717783" y="1585217"/>
                    </a:cubicBezTo>
                    <a:cubicBezTo>
                      <a:pt x="4615496" y="1595501"/>
                      <a:pt x="4327893" y="1508345"/>
                      <a:pt x="4055456" y="1585217"/>
                    </a:cubicBezTo>
                    <a:cubicBezTo>
                      <a:pt x="3783019" y="1662089"/>
                      <a:pt x="3744314" y="1535769"/>
                      <a:pt x="3575841" y="1585217"/>
                    </a:cubicBezTo>
                    <a:cubicBezTo>
                      <a:pt x="3407368" y="1634665"/>
                      <a:pt x="3351360" y="1557751"/>
                      <a:pt x="3187580" y="1585217"/>
                    </a:cubicBezTo>
                    <a:cubicBezTo>
                      <a:pt x="3023800" y="1612683"/>
                      <a:pt x="2586357" y="1580669"/>
                      <a:pt x="2433898" y="1585217"/>
                    </a:cubicBezTo>
                    <a:cubicBezTo>
                      <a:pt x="2281439" y="1589765"/>
                      <a:pt x="2208786" y="1571578"/>
                      <a:pt x="2045638" y="1585217"/>
                    </a:cubicBezTo>
                    <a:cubicBezTo>
                      <a:pt x="1882490" y="1598856"/>
                      <a:pt x="1668083" y="1528605"/>
                      <a:pt x="1474667" y="1585217"/>
                    </a:cubicBezTo>
                    <a:cubicBezTo>
                      <a:pt x="1281251" y="1641829"/>
                      <a:pt x="1145943" y="1573718"/>
                      <a:pt x="995051" y="1585217"/>
                    </a:cubicBezTo>
                    <a:cubicBezTo>
                      <a:pt x="844159" y="1596716"/>
                      <a:pt x="466963" y="1511040"/>
                      <a:pt x="264208" y="1585217"/>
                    </a:cubicBezTo>
                    <a:cubicBezTo>
                      <a:pt x="146865" y="1572404"/>
                      <a:pt x="593" y="1427174"/>
                      <a:pt x="0" y="1321009"/>
                    </a:cubicBezTo>
                    <a:cubicBezTo>
                      <a:pt x="-19699" y="1101719"/>
                      <a:pt x="28892" y="1039840"/>
                      <a:pt x="0" y="792609"/>
                    </a:cubicBezTo>
                    <a:cubicBezTo>
                      <a:pt x="-28892" y="545378"/>
                      <a:pt x="62534" y="526801"/>
                      <a:pt x="0" y="26420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6" y="1204605"/>
                <a:ext cx="8744586"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Đặt 2-3 câu nêu tình cảm của em đối với quê hương, trong đó có sử dụng động từ thể hiện tình cảm, cảm xúc</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5"/>
            <a:stretch>
              <a:fillRect/>
            </a:stretch>
          </p:blipFill>
          <p:spPr>
            <a:xfrm rot="1509629">
              <a:off x="2548171" y="226317"/>
              <a:ext cx="730125" cy="907287"/>
            </a:xfrm>
            <a:prstGeom prst="rect">
              <a:avLst/>
            </a:prstGeom>
          </p:spPr>
        </p:pic>
      </p:grpSp>
      <p:pic>
        <p:nvPicPr>
          <p:cNvPr id="7" name="Picture 6" descr="A picture containing text&#10;&#10;Description automatically generated">
            <a:extLst>
              <a:ext uri="{FF2B5EF4-FFF2-40B4-BE49-F238E27FC236}">
                <a16:creationId xmlns:a16="http://schemas.microsoft.com/office/drawing/2014/main" id="{6929445C-001A-8827-0EB3-C747C41DF7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373" y="2725941"/>
            <a:ext cx="2956296" cy="3703737"/>
          </a:xfrm>
          <a:prstGeom prst="rect">
            <a:avLst/>
          </a:prstGeom>
        </p:spPr>
      </p:pic>
      <p:sp>
        <p:nvSpPr>
          <p:cNvPr id="8" name="Speech Bubble: Rectangle with Corners Rounded 7">
            <a:extLst>
              <a:ext uri="{FF2B5EF4-FFF2-40B4-BE49-F238E27FC236}">
                <a16:creationId xmlns:a16="http://schemas.microsoft.com/office/drawing/2014/main" id="{EEA056B3-33F8-F595-33EC-2B9E8AF6F1A1}"/>
              </a:ext>
            </a:extLst>
          </p:cNvPr>
          <p:cNvSpPr/>
          <p:nvPr/>
        </p:nvSpPr>
        <p:spPr>
          <a:xfrm>
            <a:off x="3494051" y="3269364"/>
            <a:ext cx="7718236" cy="1904519"/>
          </a:xfrm>
          <a:custGeom>
            <a:avLst/>
            <a:gdLst>
              <a:gd name="connsiteX0" fmla="*/ 0 w 7718236"/>
              <a:gd name="connsiteY0" fmla="*/ 317426 h 1904519"/>
              <a:gd name="connsiteX1" fmla="*/ 317426 w 7718236"/>
              <a:gd name="connsiteY1" fmla="*/ 0 h 1904519"/>
              <a:gd name="connsiteX2" fmla="*/ 1286373 w 7718236"/>
              <a:gd name="connsiteY2" fmla="*/ 0 h 1904519"/>
              <a:gd name="connsiteX3" fmla="*/ 1286373 w 7718236"/>
              <a:gd name="connsiteY3" fmla="*/ 0 h 1904519"/>
              <a:gd name="connsiteX4" fmla="*/ 3215932 w 7718236"/>
              <a:gd name="connsiteY4" fmla="*/ 0 h 1904519"/>
              <a:gd name="connsiteX5" fmla="*/ 7400810 w 7718236"/>
              <a:gd name="connsiteY5" fmla="*/ 0 h 1904519"/>
              <a:gd name="connsiteX6" fmla="*/ 7718236 w 7718236"/>
              <a:gd name="connsiteY6" fmla="*/ 317426 h 1904519"/>
              <a:gd name="connsiteX7" fmla="*/ 7718236 w 7718236"/>
              <a:gd name="connsiteY7" fmla="*/ 317420 h 1904519"/>
              <a:gd name="connsiteX8" fmla="*/ 7718236 w 7718236"/>
              <a:gd name="connsiteY8" fmla="*/ 317420 h 1904519"/>
              <a:gd name="connsiteX9" fmla="*/ 7718236 w 7718236"/>
              <a:gd name="connsiteY9" fmla="*/ 793550 h 1904519"/>
              <a:gd name="connsiteX10" fmla="*/ 7718236 w 7718236"/>
              <a:gd name="connsiteY10" fmla="*/ 1587093 h 1904519"/>
              <a:gd name="connsiteX11" fmla="*/ 7400810 w 7718236"/>
              <a:gd name="connsiteY11" fmla="*/ 1904519 h 1904519"/>
              <a:gd name="connsiteX12" fmla="*/ 3215932 w 7718236"/>
              <a:gd name="connsiteY12" fmla="*/ 1904519 h 1904519"/>
              <a:gd name="connsiteX13" fmla="*/ 1286373 w 7718236"/>
              <a:gd name="connsiteY13" fmla="*/ 1904519 h 1904519"/>
              <a:gd name="connsiteX14" fmla="*/ 1286373 w 7718236"/>
              <a:gd name="connsiteY14" fmla="*/ 1904519 h 1904519"/>
              <a:gd name="connsiteX15" fmla="*/ 317426 w 7718236"/>
              <a:gd name="connsiteY15" fmla="*/ 1904519 h 1904519"/>
              <a:gd name="connsiteX16" fmla="*/ 0 w 7718236"/>
              <a:gd name="connsiteY16" fmla="*/ 1587093 h 1904519"/>
              <a:gd name="connsiteX17" fmla="*/ 0 w 7718236"/>
              <a:gd name="connsiteY17" fmla="*/ 793550 h 1904519"/>
              <a:gd name="connsiteX18" fmla="*/ -605496 w 7718236"/>
              <a:gd name="connsiteY18" fmla="*/ 683970 h 1904519"/>
              <a:gd name="connsiteX19" fmla="*/ 0 w 7718236"/>
              <a:gd name="connsiteY19" fmla="*/ 317420 h 1904519"/>
              <a:gd name="connsiteX20" fmla="*/ 0 w 7718236"/>
              <a:gd name="connsiteY20" fmla="*/ 317426 h 190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8236" h="1904519" fill="none" extrusionOk="0">
                <a:moveTo>
                  <a:pt x="0" y="317426"/>
                </a:moveTo>
                <a:cubicBezTo>
                  <a:pt x="3408" y="142171"/>
                  <a:pt x="147293" y="3794"/>
                  <a:pt x="317426" y="0"/>
                </a:cubicBezTo>
                <a:cubicBezTo>
                  <a:pt x="505626" y="-32820"/>
                  <a:pt x="1043578" y="4758"/>
                  <a:pt x="1286373" y="0"/>
                </a:cubicBezTo>
                <a:lnTo>
                  <a:pt x="1286373" y="0"/>
                </a:lnTo>
                <a:cubicBezTo>
                  <a:pt x="2242057" y="-144695"/>
                  <a:pt x="2568232" y="69609"/>
                  <a:pt x="3215932" y="0"/>
                </a:cubicBezTo>
                <a:cubicBezTo>
                  <a:pt x="5040061" y="-30952"/>
                  <a:pt x="6690739" y="22201"/>
                  <a:pt x="7400810" y="0"/>
                </a:cubicBezTo>
                <a:cubicBezTo>
                  <a:pt x="7550833" y="5014"/>
                  <a:pt x="7726346" y="171200"/>
                  <a:pt x="7718236" y="317426"/>
                </a:cubicBezTo>
                <a:lnTo>
                  <a:pt x="7718236" y="317420"/>
                </a:lnTo>
                <a:lnTo>
                  <a:pt x="7718236" y="317420"/>
                </a:lnTo>
                <a:cubicBezTo>
                  <a:pt x="7680784" y="441970"/>
                  <a:pt x="7741429" y="717397"/>
                  <a:pt x="7718236" y="793550"/>
                </a:cubicBezTo>
                <a:cubicBezTo>
                  <a:pt x="7766798" y="928213"/>
                  <a:pt x="7717841" y="1265310"/>
                  <a:pt x="7718236" y="1587093"/>
                </a:cubicBezTo>
                <a:cubicBezTo>
                  <a:pt x="7717926" y="1752451"/>
                  <a:pt x="7557629" y="1889415"/>
                  <a:pt x="7400810" y="1904519"/>
                </a:cubicBezTo>
                <a:cubicBezTo>
                  <a:pt x="6178088" y="1963264"/>
                  <a:pt x="3946148" y="1736172"/>
                  <a:pt x="3215932" y="1904519"/>
                </a:cubicBezTo>
                <a:cubicBezTo>
                  <a:pt x="3019058" y="1897472"/>
                  <a:pt x="2121888" y="1779821"/>
                  <a:pt x="1286373" y="1904519"/>
                </a:cubicBezTo>
                <a:lnTo>
                  <a:pt x="1286373" y="1904519"/>
                </a:lnTo>
                <a:cubicBezTo>
                  <a:pt x="860446" y="1975172"/>
                  <a:pt x="476780" y="1824038"/>
                  <a:pt x="317426" y="1904519"/>
                </a:cubicBezTo>
                <a:cubicBezTo>
                  <a:pt x="142516" y="1935314"/>
                  <a:pt x="12401" y="1765035"/>
                  <a:pt x="0" y="1587093"/>
                </a:cubicBezTo>
                <a:cubicBezTo>
                  <a:pt x="61261" y="1373892"/>
                  <a:pt x="15799" y="1103157"/>
                  <a:pt x="0" y="793550"/>
                </a:cubicBezTo>
                <a:cubicBezTo>
                  <a:pt x="-195829" y="739741"/>
                  <a:pt x="-483883" y="712012"/>
                  <a:pt x="-605496" y="683970"/>
                </a:cubicBezTo>
                <a:cubicBezTo>
                  <a:pt x="-449051" y="563256"/>
                  <a:pt x="-220590" y="390137"/>
                  <a:pt x="0" y="317420"/>
                </a:cubicBezTo>
                <a:lnTo>
                  <a:pt x="0" y="317426"/>
                </a:lnTo>
                <a:close/>
              </a:path>
              <a:path w="7718236" h="1904519" stroke="0" extrusionOk="0">
                <a:moveTo>
                  <a:pt x="0" y="317426"/>
                </a:moveTo>
                <a:cubicBezTo>
                  <a:pt x="3566" y="157459"/>
                  <a:pt x="154382" y="19802"/>
                  <a:pt x="317426" y="0"/>
                </a:cubicBezTo>
                <a:cubicBezTo>
                  <a:pt x="681009" y="9341"/>
                  <a:pt x="966494" y="26998"/>
                  <a:pt x="1286373" y="0"/>
                </a:cubicBezTo>
                <a:lnTo>
                  <a:pt x="1286373" y="0"/>
                </a:lnTo>
                <a:cubicBezTo>
                  <a:pt x="1720787" y="45284"/>
                  <a:pt x="2834292" y="23394"/>
                  <a:pt x="3215932" y="0"/>
                </a:cubicBezTo>
                <a:cubicBezTo>
                  <a:pt x="5127831" y="-57373"/>
                  <a:pt x="6425286" y="24980"/>
                  <a:pt x="7400810" y="0"/>
                </a:cubicBezTo>
                <a:cubicBezTo>
                  <a:pt x="7577628" y="-2927"/>
                  <a:pt x="7745736" y="132414"/>
                  <a:pt x="7718236" y="317426"/>
                </a:cubicBezTo>
                <a:lnTo>
                  <a:pt x="7718236" y="317420"/>
                </a:lnTo>
                <a:lnTo>
                  <a:pt x="7718236" y="317420"/>
                </a:lnTo>
                <a:cubicBezTo>
                  <a:pt x="7749355" y="411058"/>
                  <a:pt x="7744163" y="631023"/>
                  <a:pt x="7718236" y="793550"/>
                </a:cubicBezTo>
                <a:cubicBezTo>
                  <a:pt x="7680673" y="934301"/>
                  <a:pt x="7727405" y="1346405"/>
                  <a:pt x="7718236" y="1587093"/>
                </a:cubicBezTo>
                <a:cubicBezTo>
                  <a:pt x="7741144" y="1770340"/>
                  <a:pt x="7586856" y="1923627"/>
                  <a:pt x="7400810" y="1904519"/>
                </a:cubicBezTo>
                <a:cubicBezTo>
                  <a:pt x="5918845" y="1830124"/>
                  <a:pt x="5095450" y="1780518"/>
                  <a:pt x="3215932" y="1904519"/>
                </a:cubicBezTo>
                <a:cubicBezTo>
                  <a:pt x="2278147" y="2023160"/>
                  <a:pt x="1491835" y="1786588"/>
                  <a:pt x="1286373" y="1904519"/>
                </a:cubicBezTo>
                <a:lnTo>
                  <a:pt x="1286373" y="1904519"/>
                </a:lnTo>
                <a:cubicBezTo>
                  <a:pt x="907847" y="1851297"/>
                  <a:pt x="515407" y="1921970"/>
                  <a:pt x="317426" y="1904519"/>
                </a:cubicBezTo>
                <a:cubicBezTo>
                  <a:pt x="155364" y="1889122"/>
                  <a:pt x="-9992" y="1748981"/>
                  <a:pt x="0" y="1587093"/>
                </a:cubicBezTo>
                <a:cubicBezTo>
                  <a:pt x="29700" y="1294707"/>
                  <a:pt x="-36241" y="965008"/>
                  <a:pt x="0" y="793550"/>
                </a:cubicBezTo>
                <a:cubicBezTo>
                  <a:pt x="-137889" y="806754"/>
                  <a:pt x="-493352" y="686033"/>
                  <a:pt x="-605496" y="683970"/>
                </a:cubicBezTo>
                <a:cubicBezTo>
                  <a:pt x="-432400" y="568226"/>
                  <a:pt x="-169008" y="356048"/>
                  <a:pt x="0" y="317420"/>
                </a:cubicBezTo>
                <a:lnTo>
                  <a:pt x="0" y="317426"/>
                </a:lnTo>
                <a:close/>
              </a:path>
            </a:pathLst>
          </a:custGeom>
          <a:solidFill>
            <a:srgbClr val="CCFFCC"/>
          </a:solidFill>
          <a:ln w="38100">
            <a:solidFill>
              <a:srgbClr val="002060"/>
            </a:solidFill>
            <a:extLst>
              <a:ext uri="{C807C97D-BFC1-408E-A445-0C87EB9F89A2}">
                <ask:lineSketchStyleProps xmlns:ask="http://schemas.microsoft.com/office/drawing/2018/sketchyshapes" sd="79860155">
                  <a:prstGeom prst="wedgeRoundRectCallout">
                    <a:avLst>
                      <a:gd name="adj1" fmla="val -57845"/>
                      <a:gd name="adj2" fmla="val -1408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4400" b="1" dirty="0" err="1">
                <a:solidFill>
                  <a:srgbClr val="FF0000"/>
                </a:solidFill>
                <a:latin typeface="Cambria" panose="02040503050406030204" pitchFamily="18" charset="0"/>
                <a:ea typeface="Cambria" panose="02040503050406030204" pitchFamily="18" charset="0"/>
              </a:rPr>
              <a:t>Ví</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dụ</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Khi đi chơi xa, em thường thấy nhớ nhà.</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6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with green leaves&#10;&#10;Description automatically generated">
            <a:extLst>
              <a:ext uri="{FF2B5EF4-FFF2-40B4-BE49-F238E27FC236}">
                <a16:creationId xmlns:a16="http://schemas.microsoft.com/office/drawing/2014/main" id="{691BCC28-0F7B-4358-5BAA-47FD9457FE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6508" b="97534" l="2762" r="96329">
                        <a14:foregroundMark x1="32684" y1="6508" x2="47303" y2="5578"/>
                        <a14:foregroundMark x1="47303" y1="5578" x2="55101" y2="6548"/>
                        <a14:foregroundMark x1="55101" y1="6548" x2="56660" y2="8650"/>
                        <a14:foregroundMark x1="7927" y1="37712" x2="6173" y2="52061"/>
                        <a14:foregroundMark x1="6173" y1="52061" x2="8545" y2="56669"/>
                        <a14:foregroundMark x1="2794" y1="47373" x2="2794" y2="50485"/>
                        <a14:foregroundMark x1="90741" y1="22999" x2="93242" y2="45837"/>
                        <a14:foregroundMark x1="96361" y1="38278" x2="96361" y2="44099"/>
                        <a14:foregroundMark x1="36745" y1="92886" x2="48798" y2="92724"/>
                        <a14:foregroundMark x1="48798" y1="92724" x2="53866" y2="92724"/>
                        <a14:foregroundMark x1="28622" y1="96766" x2="51397" y2="97534"/>
                        <a14:foregroundMark x1="51397" y1="97534" x2="54938" y2="97171"/>
                        <a14:backgroundMark x1="70825" y1="52425" x2="69558" y2="55133"/>
                        <a14:backgroundMark x1="57440" y1="51657" x2="57602" y2="5610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525311" y="-145331"/>
            <a:ext cx="7219379" cy="6783915"/>
          </a:xfrm>
          <a:prstGeom prst="rect">
            <a:avLst/>
          </a:prstGeom>
        </p:spPr>
      </p:pic>
      <p:pic>
        <p:nvPicPr>
          <p:cNvPr id="4" name="Picture 3">
            <a:extLst>
              <a:ext uri="{FF2B5EF4-FFF2-40B4-BE49-F238E27FC236}">
                <a16:creationId xmlns:a16="http://schemas.microsoft.com/office/drawing/2014/main" id="{4120B924-C41A-CD17-8246-09CD67B5BC63}"/>
              </a:ext>
            </a:extLst>
          </p:cNvPr>
          <p:cNvPicPr>
            <a:picLocks noChangeAspect="1"/>
          </p:cNvPicPr>
          <p:nvPr/>
        </p:nvPicPr>
        <p:blipFill rotWithShape="1">
          <a:blip r:embed="rId5"/>
          <a:srcRect t="51432" r="77184" b="-4308"/>
          <a:stretch/>
        </p:blipFill>
        <p:spPr>
          <a:xfrm>
            <a:off x="-1455595" y="3835400"/>
            <a:ext cx="3170095" cy="3721100"/>
          </a:xfrm>
          <a:prstGeom prst="rect">
            <a:avLst/>
          </a:prstGeom>
        </p:spPr>
      </p:pic>
      <p:pic>
        <p:nvPicPr>
          <p:cNvPr id="5" name="Picture 4" descr="A cartoon of a kite&#10;&#10;Description automatically generated">
            <a:extLst>
              <a:ext uri="{FF2B5EF4-FFF2-40B4-BE49-F238E27FC236}">
                <a16:creationId xmlns:a16="http://schemas.microsoft.com/office/drawing/2014/main" id="{C5EAC3FF-AE67-D796-AF81-84E535AD81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8"/>
          <a:stretch>
            <a:fillRect/>
          </a:stretch>
        </p:blipFill>
        <p:spPr>
          <a:xfrm>
            <a:off x="1483037" y="2216711"/>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F698F38B-DDE9-4940-CF98-7F781FBC2608}"/>
              </a:ext>
            </a:extLst>
          </p:cNvPr>
          <p:cNvPicPr>
            <a:picLocks noChangeAspect="1"/>
          </p:cNvPicPr>
          <p:nvPr/>
        </p:nvPicPr>
        <p:blipFill rotWithShape="1">
          <a:blip r:embed="rId4"/>
          <a:srcRect t="51432" r="77184" b="-4308"/>
          <a:stretch/>
        </p:blipFill>
        <p:spPr>
          <a:xfrm>
            <a:off x="-1455595" y="3835400"/>
            <a:ext cx="3170095" cy="3721100"/>
          </a:xfrm>
          <a:prstGeom prst="rect">
            <a:avLst/>
          </a:prstGeom>
        </p:spPr>
      </p:pic>
      <p:pic>
        <p:nvPicPr>
          <p:cNvPr id="6" name="Picture 5" descr="A cartoon of a kite&#10;&#10;Description automatically generated">
            <a:extLst>
              <a:ext uri="{FF2B5EF4-FFF2-40B4-BE49-F238E27FC236}">
                <a16:creationId xmlns:a16="http://schemas.microsoft.com/office/drawing/2014/main" id="{9AE290A6-8FB3-845D-3107-909D7E46200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1525214" y="-143998"/>
            <a:ext cx="6858000" cy="6858000"/>
          </a:xfrm>
          <a:prstGeom prst="rect">
            <a:avLst/>
          </a:prstGeom>
        </p:spPr>
      </p:pic>
      <p:pic>
        <p:nvPicPr>
          <p:cNvPr id="7" name="Picture 6">
            <a:extLst>
              <a:ext uri="{FF2B5EF4-FFF2-40B4-BE49-F238E27FC236}">
                <a16:creationId xmlns:a16="http://schemas.microsoft.com/office/drawing/2014/main" id="{91EB3E36-A439-734D-0B5A-F4ED4592548E}"/>
              </a:ext>
            </a:extLst>
          </p:cNvPr>
          <p:cNvPicPr>
            <a:picLocks noChangeAspect="1"/>
          </p:cNvPicPr>
          <p:nvPr/>
        </p:nvPicPr>
        <p:blipFill>
          <a:blip r:embed="rId7"/>
          <a:stretch>
            <a:fillRect/>
          </a:stretch>
        </p:blipFill>
        <p:spPr>
          <a:xfrm>
            <a:off x="2658708" y="2304190"/>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9A4A0E-9C4E-8741-0336-B105F0FD6096}"/>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843E4AF2-7AEF-02D3-B871-ABC41138EAE4}"/>
              </a:ext>
            </a:extLst>
          </p:cNvPr>
          <p:cNvSpPr txBox="1">
            <a:spLocks noChangeArrowheads="1"/>
          </p:cNvSpPr>
          <p:nvPr/>
        </p:nvSpPr>
        <p:spPr bwMode="auto">
          <a:xfrm>
            <a:off x="831272" y="1136409"/>
            <a:ext cx="11360728" cy="308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1: </a:t>
            </a:r>
            <a:r>
              <a:rPr lang="en-US" altLang="en-US" sz="4800" b="1" dirty="0" err="1">
                <a:solidFill>
                  <a:srgbClr val="C00000"/>
                </a:solidFill>
                <a:cs typeface="Calibri" panose="020F0502020204030204" pitchFamily="34" charset="0"/>
                <a:sym typeface="Arial" panose="020B0604020202020204"/>
              </a:rPr>
              <a:t>Từ</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đầu</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chuẩn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bị</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lên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đường</a:t>
            </a:r>
            <a:endParaRPr lang="en-US" altLang="en-US" sz="4800" b="1" dirty="0">
              <a:solidFill>
                <a:srgbClr val="C00000"/>
              </a:solidFill>
              <a:cs typeface="Calibri" panose="020F0502020204030204" pitchFamily="34" charset="0"/>
              <a:sym typeface="Arial" panose="020B0604020202020204"/>
            </a:endParaRPr>
          </a:p>
          <a:p>
            <a:pPr marL="761981" indent="-761981" defTabSz="1219170">
              <a:buClr>
                <a:srgbClr val="000000"/>
              </a:buClr>
              <a:buFont typeface="Wingdings" panose="05000000000000000000" pitchFamily="2" charset="2"/>
              <a:buChar char="q"/>
            </a:pPr>
            <a:r>
              <a:rPr lang="en-US" altLang="en-US" sz="4800" b="1" dirty="0" err="1">
                <a:solidFill>
                  <a:srgbClr val="0070C0"/>
                </a:solidFill>
                <a:cs typeface="Calibri" panose="020F0502020204030204" pitchFamily="34" charset="0"/>
                <a:sym typeface="Arial" panose="020B0604020202020204"/>
              </a:rPr>
              <a:t>Đoạn</a:t>
            </a:r>
            <a:r>
              <a:rPr lang="en-US" altLang="en-US" sz="4800" b="1" dirty="0">
                <a:solidFill>
                  <a:srgbClr val="0070C0"/>
                </a:solidFill>
                <a:cs typeface="Calibri" panose="020F0502020204030204" pitchFamily="34" charset="0"/>
                <a:sym typeface="Arial" panose="020B0604020202020204"/>
              </a:rPr>
              <a:t> 2: </a:t>
            </a:r>
            <a:r>
              <a:rPr lang="en-US" altLang="en-US" sz="4800" b="1" dirty="0" err="1">
                <a:solidFill>
                  <a:srgbClr val="0070C0"/>
                </a:solidFill>
                <a:cs typeface="Calibri" panose="020F0502020204030204" pitchFamily="34" charset="0"/>
                <a:sym typeface="Arial" panose="020B0604020202020204"/>
              </a:rPr>
              <a:t>Tiếp</a:t>
            </a:r>
            <a:r>
              <a:rPr lang="en-US" altLang="en-US" sz="4800" b="1" dirty="0">
                <a:solidFill>
                  <a:srgbClr val="0070C0"/>
                </a:solidFill>
                <a:cs typeface="Calibri" panose="020F0502020204030204" pitchFamily="34" charset="0"/>
                <a:sym typeface="Arial" panose="020B0604020202020204"/>
              </a:rPr>
              <a:t> </a:t>
            </a:r>
            <a:r>
              <a:rPr lang="en-US" altLang="en-US" sz="4800" b="1" dirty="0" err="1">
                <a:solidFill>
                  <a:srgbClr val="0070C0"/>
                </a:solidFill>
                <a:cs typeface="Calibri" panose="020F0502020204030204" pitchFamily="34" charset="0"/>
                <a:sym typeface="Arial" panose="020B0604020202020204"/>
              </a:rPr>
              <a:t>theo</a:t>
            </a:r>
            <a:r>
              <a:rPr lang="en-US" altLang="en-US" sz="4800" b="1"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thầy</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và</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các</a:t>
            </a:r>
            <a:r>
              <a:rPr lang="en-US" sz="4800" b="1" kern="0" dirty="0">
                <a:solidFill>
                  <a:srgbClr val="0070C0"/>
                </a:solidFill>
                <a:cs typeface="Calibri" panose="020F0502020204030204" pitchFamily="34" charset="0"/>
                <a:sym typeface="Arial" panose="020B0604020202020204"/>
              </a:rPr>
              <a:t> </a:t>
            </a:r>
            <a:r>
              <a:rPr lang="en-US" sz="4800" b="1" kern="0" dirty="0" err="1">
                <a:solidFill>
                  <a:srgbClr val="0070C0"/>
                </a:solidFill>
                <a:cs typeface="Calibri" panose="020F0502020204030204" pitchFamily="34" charset="0"/>
                <a:sym typeface="Arial" panose="020B0604020202020204"/>
              </a:rPr>
              <a:t>bạn</a:t>
            </a:r>
            <a:endParaRPr lang="en-US" sz="4800" b="1" kern="0" dirty="0">
              <a:solidFill>
                <a:srgbClr val="0070C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en-US" altLang="en-US" sz="4800" b="1" dirty="0" err="1">
                <a:solidFill>
                  <a:srgbClr val="FFC000">
                    <a:lumMod val="75000"/>
                  </a:srgbClr>
                </a:solidFill>
                <a:cs typeface="Calibri" panose="020F0502020204030204" pitchFamily="34" charset="0"/>
                <a:sym typeface="Arial" panose="020B0604020202020204"/>
              </a:rPr>
              <a:t>Đoạn</a:t>
            </a:r>
            <a:r>
              <a:rPr lang="en-US" altLang="en-US" sz="4800" b="1" dirty="0">
                <a:solidFill>
                  <a:srgbClr val="FFC000">
                    <a:lumMod val="75000"/>
                  </a:srgbClr>
                </a:solidFill>
                <a:cs typeface="Calibri" panose="020F0502020204030204" pitchFamily="34" charset="0"/>
                <a:sym typeface="Arial" panose="020B0604020202020204"/>
              </a:rPr>
              <a:t> 3: </a:t>
            </a:r>
            <a:r>
              <a:rPr lang="en-US" altLang="en-US" sz="4800" b="1" dirty="0" err="1">
                <a:solidFill>
                  <a:srgbClr val="FFC000">
                    <a:lumMod val="75000"/>
                  </a:srgbClr>
                </a:solidFill>
                <a:cs typeface="Calibri" panose="020F0502020204030204" pitchFamily="34" charset="0"/>
                <a:sym typeface="Arial" panose="020B0604020202020204"/>
              </a:rPr>
              <a:t>Còn</a:t>
            </a:r>
            <a:r>
              <a:rPr lang="en-US" altLang="en-US" sz="4800" b="1" dirty="0">
                <a:solidFill>
                  <a:srgbClr val="FFC000">
                    <a:lumMod val="75000"/>
                  </a:srgbClr>
                </a:solidFill>
                <a:cs typeface="Calibri" panose="020F0502020204030204" pitchFamily="34" charset="0"/>
                <a:sym typeface="Arial" panose="020B0604020202020204"/>
              </a:rPr>
              <a:t> </a:t>
            </a:r>
            <a:r>
              <a:rPr lang="en-US" altLang="en-US" sz="4800" b="1" dirty="0" err="1">
                <a:solidFill>
                  <a:srgbClr val="FFC000">
                    <a:lumMod val="75000"/>
                  </a:srgbClr>
                </a:solidFill>
                <a:cs typeface="Calibri" panose="020F0502020204030204" pitchFamily="34" charset="0"/>
                <a:sym typeface="Arial" panose="020B0604020202020204"/>
              </a:rPr>
              <a:t>lại</a:t>
            </a:r>
            <a:endParaRPr lang="en-US" altLang="en-US" sz="4800" b="1" dirty="0">
              <a:solidFill>
                <a:srgbClr val="FFC000">
                  <a:lumMod val="75000"/>
                </a:srgbClr>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928A0C7B-EC9B-A84F-EB00-2D2E692F294D}"/>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2A570B6-4A28-46E6-94E0-D12311CD9A6E}"/>
              </a:ext>
            </a:extLst>
          </p:cNvPr>
          <p:cNvSpPr/>
          <p:nvPr/>
        </p:nvSpPr>
        <p:spPr>
          <a:xfrm>
            <a:off x="457200" y="238125"/>
            <a:ext cx="11410949" cy="6397202"/>
          </a:xfrm>
          <a:custGeom>
            <a:avLst/>
            <a:gdLst>
              <a:gd name="connsiteX0" fmla="*/ 0 w 11410949"/>
              <a:gd name="connsiteY0" fmla="*/ 1066222 h 6397202"/>
              <a:gd name="connsiteX1" fmla="*/ 1066222 w 11410949"/>
              <a:gd name="connsiteY1" fmla="*/ 0 h 6397202"/>
              <a:gd name="connsiteX2" fmla="*/ 1543402 w 11410949"/>
              <a:gd name="connsiteY2" fmla="*/ 0 h 6397202"/>
              <a:gd name="connsiteX3" fmla="*/ 1927797 w 11410949"/>
              <a:gd name="connsiteY3" fmla="*/ 0 h 6397202"/>
              <a:gd name="connsiteX4" fmla="*/ 2497763 w 11410949"/>
              <a:gd name="connsiteY4" fmla="*/ 0 h 6397202"/>
              <a:gd name="connsiteX5" fmla="*/ 3067728 w 11410949"/>
              <a:gd name="connsiteY5" fmla="*/ 0 h 6397202"/>
              <a:gd name="connsiteX6" fmla="*/ 3916049 w 11410949"/>
              <a:gd name="connsiteY6" fmla="*/ 0 h 6397202"/>
              <a:gd name="connsiteX7" fmla="*/ 4578799 w 11410949"/>
              <a:gd name="connsiteY7" fmla="*/ 0 h 6397202"/>
              <a:gd name="connsiteX8" fmla="*/ 5427119 w 11410949"/>
              <a:gd name="connsiteY8" fmla="*/ 0 h 6397202"/>
              <a:gd name="connsiteX9" fmla="*/ 6275440 w 11410949"/>
              <a:gd name="connsiteY9" fmla="*/ 0 h 6397202"/>
              <a:gd name="connsiteX10" fmla="*/ 7030975 w 11410949"/>
              <a:gd name="connsiteY10" fmla="*/ 0 h 6397202"/>
              <a:gd name="connsiteX11" fmla="*/ 7786511 w 11410949"/>
              <a:gd name="connsiteY11" fmla="*/ 0 h 6397202"/>
              <a:gd name="connsiteX12" fmla="*/ 8170906 w 11410949"/>
              <a:gd name="connsiteY12" fmla="*/ 0 h 6397202"/>
              <a:gd name="connsiteX13" fmla="*/ 8740871 w 11410949"/>
              <a:gd name="connsiteY13" fmla="*/ 0 h 6397202"/>
              <a:gd name="connsiteX14" fmla="*/ 9218051 w 11410949"/>
              <a:gd name="connsiteY14" fmla="*/ 0 h 6397202"/>
              <a:gd name="connsiteX15" fmla="*/ 10344727 w 11410949"/>
              <a:gd name="connsiteY15" fmla="*/ 0 h 6397202"/>
              <a:gd name="connsiteX16" fmla="*/ 11410949 w 11410949"/>
              <a:gd name="connsiteY16" fmla="*/ 1066222 h 6397202"/>
              <a:gd name="connsiteX17" fmla="*/ 11410949 w 11410949"/>
              <a:gd name="connsiteY17" fmla="*/ 1675473 h 6397202"/>
              <a:gd name="connsiteX18" fmla="*/ 11410949 w 11410949"/>
              <a:gd name="connsiteY18" fmla="*/ 2284724 h 6397202"/>
              <a:gd name="connsiteX19" fmla="*/ 11410949 w 11410949"/>
              <a:gd name="connsiteY19" fmla="*/ 2893975 h 6397202"/>
              <a:gd name="connsiteX20" fmla="*/ 11410949 w 11410949"/>
              <a:gd name="connsiteY20" fmla="*/ 3545874 h 6397202"/>
              <a:gd name="connsiteX21" fmla="*/ 11410949 w 11410949"/>
              <a:gd name="connsiteY21" fmla="*/ 4069830 h 6397202"/>
              <a:gd name="connsiteX22" fmla="*/ 11410949 w 11410949"/>
              <a:gd name="connsiteY22" fmla="*/ 4551139 h 6397202"/>
              <a:gd name="connsiteX23" fmla="*/ 11410949 w 11410949"/>
              <a:gd name="connsiteY23" fmla="*/ 5330980 h 6397202"/>
              <a:gd name="connsiteX24" fmla="*/ 10344727 w 11410949"/>
              <a:gd name="connsiteY24" fmla="*/ 6397202 h 6397202"/>
              <a:gd name="connsiteX25" fmla="*/ 9589192 w 11410949"/>
              <a:gd name="connsiteY25" fmla="*/ 6397202 h 6397202"/>
              <a:gd name="connsiteX26" fmla="*/ 9019226 w 11410949"/>
              <a:gd name="connsiteY26" fmla="*/ 6397202 h 6397202"/>
              <a:gd name="connsiteX27" fmla="*/ 8356476 w 11410949"/>
              <a:gd name="connsiteY27" fmla="*/ 6397202 h 6397202"/>
              <a:gd name="connsiteX28" fmla="*/ 7972081 w 11410949"/>
              <a:gd name="connsiteY28" fmla="*/ 6397202 h 6397202"/>
              <a:gd name="connsiteX29" fmla="*/ 7216545 w 11410949"/>
              <a:gd name="connsiteY29" fmla="*/ 6397202 h 6397202"/>
              <a:gd name="connsiteX30" fmla="*/ 6368225 w 11410949"/>
              <a:gd name="connsiteY30" fmla="*/ 6397202 h 6397202"/>
              <a:gd name="connsiteX31" fmla="*/ 5705475 w 11410949"/>
              <a:gd name="connsiteY31" fmla="*/ 6397202 h 6397202"/>
              <a:gd name="connsiteX32" fmla="*/ 4949939 w 11410949"/>
              <a:gd name="connsiteY32" fmla="*/ 6397202 h 6397202"/>
              <a:gd name="connsiteX33" fmla="*/ 4287189 w 11410949"/>
              <a:gd name="connsiteY33" fmla="*/ 6397202 h 6397202"/>
              <a:gd name="connsiteX34" fmla="*/ 3438868 w 11410949"/>
              <a:gd name="connsiteY34" fmla="*/ 6397202 h 6397202"/>
              <a:gd name="connsiteX35" fmla="*/ 3054473 w 11410949"/>
              <a:gd name="connsiteY35" fmla="*/ 6397202 h 6397202"/>
              <a:gd name="connsiteX36" fmla="*/ 2391723 w 11410949"/>
              <a:gd name="connsiteY36" fmla="*/ 6397202 h 6397202"/>
              <a:gd name="connsiteX37" fmla="*/ 1636187 w 11410949"/>
              <a:gd name="connsiteY37" fmla="*/ 6397202 h 6397202"/>
              <a:gd name="connsiteX38" fmla="*/ 1066222 w 11410949"/>
              <a:gd name="connsiteY38" fmla="*/ 6397202 h 6397202"/>
              <a:gd name="connsiteX39" fmla="*/ 0 w 11410949"/>
              <a:gd name="connsiteY39" fmla="*/ 5330980 h 6397202"/>
              <a:gd name="connsiteX40" fmla="*/ 0 w 11410949"/>
              <a:gd name="connsiteY40" fmla="*/ 4849672 h 6397202"/>
              <a:gd name="connsiteX41" fmla="*/ 0 w 11410949"/>
              <a:gd name="connsiteY41" fmla="*/ 4240420 h 6397202"/>
              <a:gd name="connsiteX42" fmla="*/ 0 w 11410949"/>
              <a:gd name="connsiteY42" fmla="*/ 3673817 h 6397202"/>
              <a:gd name="connsiteX43" fmla="*/ 0 w 11410949"/>
              <a:gd name="connsiteY43" fmla="*/ 3192508 h 6397202"/>
              <a:gd name="connsiteX44" fmla="*/ 0 w 11410949"/>
              <a:gd name="connsiteY44" fmla="*/ 2625905 h 6397202"/>
              <a:gd name="connsiteX45" fmla="*/ 0 w 11410949"/>
              <a:gd name="connsiteY45" fmla="*/ 2144597 h 6397202"/>
              <a:gd name="connsiteX46" fmla="*/ 0 w 11410949"/>
              <a:gd name="connsiteY46" fmla="*/ 1066222 h 639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10949" h="6397202" fill="none" extrusionOk="0">
                <a:moveTo>
                  <a:pt x="0" y="1066222"/>
                </a:moveTo>
                <a:cubicBezTo>
                  <a:pt x="12876" y="540378"/>
                  <a:pt x="488788" y="15229"/>
                  <a:pt x="1066222" y="0"/>
                </a:cubicBezTo>
                <a:cubicBezTo>
                  <a:pt x="1270974" y="9194"/>
                  <a:pt x="1330964" y="-10489"/>
                  <a:pt x="1543402" y="0"/>
                </a:cubicBezTo>
                <a:cubicBezTo>
                  <a:pt x="1755840" y="10489"/>
                  <a:pt x="1817190" y="12888"/>
                  <a:pt x="1927797" y="0"/>
                </a:cubicBezTo>
                <a:cubicBezTo>
                  <a:pt x="2038405" y="-12888"/>
                  <a:pt x="2290790" y="8327"/>
                  <a:pt x="2497763" y="0"/>
                </a:cubicBezTo>
                <a:cubicBezTo>
                  <a:pt x="2704736" y="-8327"/>
                  <a:pt x="2887857" y="-25807"/>
                  <a:pt x="3067728" y="0"/>
                </a:cubicBezTo>
                <a:cubicBezTo>
                  <a:pt x="3247599" y="25807"/>
                  <a:pt x="3663419" y="-35517"/>
                  <a:pt x="3916049" y="0"/>
                </a:cubicBezTo>
                <a:cubicBezTo>
                  <a:pt x="4168679" y="35517"/>
                  <a:pt x="4443904" y="-23768"/>
                  <a:pt x="4578799" y="0"/>
                </a:cubicBezTo>
                <a:cubicBezTo>
                  <a:pt x="4713694" y="23768"/>
                  <a:pt x="5176785" y="-13682"/>
                  <a:pt x="5427119" y="0"/>
                </a:cubicBezTo>
                <a:cubicBezTo>
                  <a:pt x="5677453" y="13682"/>
                  <a:pt x="5915695" y="5520"/>
                  <a:pt x="6275440" y="0"/>
                </a:cubicBezTo>
                <a:cubicBezTo>
                  <a:pt x="6635185" y="-5520"/>
                  <a:pt x="6749098" y="32649"/>
                  <a:pt x="7030975" y="0"/>
                </a:cubicBezTo>
                <a:cubicBezTo>
                  <a:pt x="7312852" y="-32649"/>
                  <a:pt x="7455163" y="-16851"/>
                  <a:pt x="7786511" y="0"/>
                </a:cubicBezTo>
                <a:cubicBezTo>
                  <a:pt x="8117859" y="16851"/>
                  <a:pt x="7978963" y="2253"/>
                  <a:pt x="8170906" y="0"/>
                </a:cubicBezTo>
                <a:cubicBezTo>
                  <a:pt x="8362849" y="-2253"/>
                  <a:pt x="8580419" y="1099"/>
                  <a:pt x="8740871" y="0"/>
                </a:cubicBezTo>
                <a:cubicBezTo>
                  <a:pt x="8901323" y="-1099"/>
                  <a:pt x="9102205" y="3760"/>
                  <a:pt x="9218051" y="0"/>
                </a:cubicBezTo>
                <a:cubicBezTo>
                  <a:pt x="9333897" y="-3760"/>
                  <a:pt x="10068821" y="-12983"/>
                  <a:pt x="10344727" y="0"/>
                </a:cubicBezTo>
                <a:cubicBezTo>
                  <a:pt x="10845240" y="-47784"/>
                  <a:pt x="11514623" y="463754"/>
                  <a:pt x="11410949" y="1066222"/>
                </a:cubicBezTo>
                <a:cubicBezTo>
                  <a:pt x="11432860" y="1370695"/>
                  <a:pt x="11387684" y="1539669"/>
                  <a:pt x="11410949" y="1675473"/>
                </a:cubicBezTo>
                <a:cubicBezTo>
                  <a:pt x="11434214" y="1811277"/>
                  <a:pt x="11410456" y="2055723"/>
                  <a:pt x="11410949" y="2284724"/>
                </a:cubicBezTo>
                <a:cubicBezTo>
                  <a:pt x="11411442" y="2513725"/>
                  <a:pt x="11391953" y="2763636"/>
                  <a:pt x="11410949" y="2893975"/>
                </a:cubicBezTo>
                <a:cubicBezTo>
                  <a:pt x="11429945" y="3024314"/>
                  <a:pt x="11439964" y="3355985"/>
                  <a:pt x="11410949" y="3545874"/>
                </a:cubicBezTo>
                <a:cubicBezTo>
                  <a:pt x="11381934" y="3735763"/>
                  <a:pt x="11389418" y="3870352"/>
                  <a:pt x="11410949" y="4069830"/>
                </a:cubicBezTo>
                <a:cubicBezTo>
                  <a:pt x="11432480" y="4269308"/>
                  <a:pt x="11386911" y="4429746"/>
                  <a:pt x="11410949" y="4551139"/>
                </a:cubicBezTo>
                <a:cubicBezTo>
                  <a:pt x="11434987" y="4672532"/>
                  <a:pt x="11442090" y="5084338"/>
                  <a:pt x="11410949" y="5330980"/>
                </a:cubicBezTo>
                <a:cubicBezTo>
                  <a:pt x="11346558" y="5971766"/>
                  <a:pt x="11036542" y="6379096"/>
                  <a:pt x="10344727" y="6397202"/>
                </a:cubicBezTo>
                <a:cubicBezTo>
                  <a:pt x="9967087" y="6382031"/>
                  <a:pt x="9807238" y="6430540"/>
                  <a:pt x="9589192" y="6397202"/>
                </a:cubicBezTo>
                <a:cubicBezTo>
                  <a:pt x="9371147" y="6363864"/>
                  <a:pt x="9251097" y="6379307"/>
                  <a:pt x="9019226" y="6397202"/>
                </a:cubicBezTo>
                <a:cubicBezTo>
                  <a:pt x="8787355" y="6415097"/>
                  <a:pt x="8633374" y="6385995"/>
                  <a:pt x="8356476" y="6397202"/>
                </a:cubicBezTo>
                <a:cubicBezTo>
                  <a:pt x="8079578" y="6408410"/>
                  <a:pt x="8158371" y="6378626"/>
                  <a:pt x="7972081" y="6397202"/>
                </a:cubicBezTo>
                <a:cubicBezTo>
                  <a:pt x="7785791" y="6415778"/>
                  <a:pt x="7490380" y="6406571"/>
                  <a:pt x="7216545" y="6397202"/>
                </a:cubicBezTo>
                <a:cubicBezTo>
                  <a:pt x="6942710" y="6387833"/>
                  <a:pt x="6687873" y="6384488"/>
                  <a:pt x="6368225" y="6397202"/>
                </a:cubicBezTo>
                <a:cubicBezTo>
                  <a:pt x="6048577" y="6409916"/>
                  <a:pt x="5867243" y="6368068"/>
                  <a:pt x="5705475" y="6397202"/>
                </a:cubicBezTo>
                <a:cubicBezTo>
                  <a:pt x="5543707" y="6426337"/>
                  <a:pt x="5210101" y="6383675"/>
                  <a:pt x="4949939" y="6397202"/>
                </a:cubicBezTo>
                <a:cubicBezTo>
                  <a:pt x="4689777" y="6410729"/>
                  <a:pt x="4467860" y="6430283"/>
                  <a:pt x="4287189" y="6397202"/>
                </a:cubicBezTo>
                <a:cubicBezTo>
                  <a:pt x="4106518" y="6364122"/>
                  <a:pt x="3787204" y="6368889"/>
                  <a:pt x="3438868" y="6397202"/>
                </a:cubicBezTo>
                <a:cubicBezTo>
                  <a:pt x="3090532" y="6425515"/>
                  <a:pt x="3194166" y="6407517"/>
                  <a:pt x="3054473" y="6397202"/>
                </a:cubicBezTo>
                <a:cubicBezTo>
                  <a:pt x="2914780" y="6386887"/>
                  <a:pt x="2635647" y="6388643"/>
                  <a:pt x="2391723" y="6397202"/>
                </a:cubicBezTo>
                <a:cubicBezTo>
                  <a:pt x="2147799" y="6405762"/>
                  <a:pt x="1843895" y="6409308"/>
                  <a:pt x="1636187" y="6397202"/>
                </a:cubicBezTo>
                <a:cubicBezTo>
                  <a:pt x="1428479" y="6385096"/>
                  <a:pt x="1288138" y="6385666"/>
                  <a:pt x="1066222" y="6397202"/>
                </a:cubicBezTo>
                <a:cubicBezTo>
                  <a:pt x="464386" y="6440090"/>
                  <a:pt x="-91010" y="5901765"/>
                  <a:pt x="0" y="5330980"/>
                </a:cubicBezTo>
                <a:cubicBezTo>
                  <a:pt x="-15095" y="5224004"/>
                  <a:pt x="-1922" y="5017257"/>
                  <a:pt x="0" y="4849672"/>
                </a:cubicBezTo>
                <a:cubicBezTo>
                  <a:pt x="1922" y="4682087"/>
                  <a:pt x="-10597" y="4515364"/>
                  <a:pt x="0" y="4240420"/>
                </a:cubicBezTo>
                <a:cubicBezTo>
                  <a:pt x="10597" y="3965476"/>
                  <a:pt x="19655" y="3925324"/>
                  <a:pt x="0" y="3673817"/>
                </a:cubicBezTo>
                <a:cubicBezTo>
                  <a:pt x="-19655" y="3422310"/>
                  <a:pt x="10798" y="3381609"/>
                  <a:pt x="0" y="3192508"/>
                </a:cubicBezTo>
                <a:cubicBezTo>
                  <a:pt x="-10798" y="3003407"/>
                  <a:pt x="6645" y="2773184"/>
                  <a:pt x="0" y="2625905"/>
                </a:cubicBezTo>
                <a:cubicBezTo>
                  <a:pt x="-6645" y="2478626"/>
                  <a:pt x="-7806" y="2249638"/>
                  <a:pt x="0" y="2144597"/>
                </a:cubicBezTo>
                <a:cubicBezTo>
                  <a:pt x="7806" y="2039556"/>
                  <a:pt x="-40471" y="1599395"/>
                  <a:pt x="0" y="1066222"/>
                </a:cubicBezTo>
                <a:close/>
              </a:path>
              <a:path w="11410949" h="6397202" stroke="0" extrusionOk="0">
                <a:moveTo>
                  <a:pt x="0" y="1066222"/>
                </a:moveTo>
                <a:cubicBezTo>
                  <a:pt x="-19282" y="362881"/>
                  <a:pt x="371552" y="57977"/>
                  <a:pt x="1066222" y="0"/>
                </a:cubicBezTo>
                <a:cubicBezTo>
                  <a:pt x="1311133" y="11077"/>
                  <a:pt x="1593657" y="14583"/>
                  <a:pt x="1728972" y="0"/>
                </a:cubicBezTo>
                <a:cubicBezTo>
                  <a:pt x="1864287" y="-14583"/>
                  <a:pt x="2009066" y="-10976"/>
                  <a:pt x="2206153" y="0"/>
                </a:cubicBezTo>
                <a:cubicBezTo>
                  <a:pt x="2403240" y="10976"/>
                  <a:pt x="2403613" y="-11231"/>
                  <a:pt x="2590548" y="0"/>
                </a:cubicBezTo>
                <a:cubicBezTo>
                  <a:pt x="2777484" y="11231"/>
                  <a:pt x="3001671" y="-23948"/>
                  <a:pt x="3346083" y="0"/>
                </a:cubicBezTo>
                <a:cubicBezTo>
                  <a:pt x="3690496" y="23948"/>
                  <a:pt x="3937403" y="-25435"/>
                  <a:pt x="4101619" y="0"/>
                </a:cubicBezTo>
                <a:cubicBezTo>
                  <a:pt x="4265835" y="25435"/>
                  <a:pt x="4450515" y="-24850"/>
                  <a:pt x="4764369" y="0"/>
                </a:cubicBezTo>
                <a:cubicBezTo>
                  <a:pt x="5078223" y="24850"/>
                  <a:pt x="5114157" y="-16764"/>
                  <a:pt x="5334334" y="0"/>
                </a:cubicBezTo>
                <a:cubicBezTo>
                  <a:pt x="5554512" y="16764"/>
                  <a:pt x="5633388" y="14803"/>
                  <a:pt x="5904300" y="0"/>
                </a:cubicBezTo>
                <a:cubicBezTo>
                  <a:pt x="6175212" y="-14803"/>
                  <a:pt x="6135914" y="-86"/>
                  <a:pt x="6288695" y="0"/>
                </a:cubicBezTo>
                <a:cubicBezTo>
                  <a:pt x="6441477" y="86"/>
                  <a:pt x="6683128" y="-12101"/>
                  <a:pt x="7044230" y="0"/>
                </a:cubicBezTo>
                <a:cubicBezTo>
                  <a:pt x="7405333" y="12101"/>
                  <a:pt x="7399760" y="3727"/>
                  <a:pt x="7614196" y="0"/>
                </a:cubicBezTo>
                <a:cubicBezTo>
                  <a:pt x="7828632" y="-3727"/>
                  <a:pt x="8051819" y="35532"/>
                  <a:pt x="8462516" y="0"/>
                </a:cubicBezTo>
                <a:cubicBezTo>
                  <a:pt x="8873213" y="-35532"/>
                  <a:pt x="8730961" y="-7939"/>
                  <a:pt x="8846911" y="0"/>
                </a:cubicBezTo>
                <a:cubicBezTo>
                  <a:pt x="8962861" y="7939"/>
                  <a:pt x="9516397" y="34367"/>
                  <a:pt x="9695232" y="0"/>
                </a:cubicBezTo>
                <a:cubicBezTo>
                  <a:pt x="9874067" y="-34367"/>
                  <a:pt x="10087262" y="-18851"/>
                  <a:pt x="10344727" y="0"/>
                </a:cubicBezTo>
                <a:cubicBezTo>
                  <a:pt x="10916345" y="-34126"/>
                  <a:pt x="11403870" y="515469"/>
                  <a:pt x="11410949" y="1066222"/>
                </a:cubicBezTo>
                <a:cubicBezTo>
                  <a:pt x="11379857" y="1338625"/>
                  <a:pt x="11431772" y="1429227"/>
                  <a:pt x="11410949" y="1718121"/>
                </a:cubicBezTo>
                <a:cubicBezTo>
                  <a:pt x="11390126" y="2007015"/>
                  <a:pt x="11396403" y="2019408"/>
                  <a:pt x="11410949" y="2284724"/>
                </a:cubicBezTo>
                <a:cubicBezTo>
                  <a:pt x="11425495" y="2550040"/>
                  <a:pt x="11421657" y="2666595"/>
                  <a:pt x="11410949" y="2766033"/>
                </a:cubicBezTo>
                <a:cubicBezTo>
                  <a:pt x="11400241" y="2865471"/>
                  <a:pt x="11440209" y="3183170"/>
                  <a:pt x="11410949" y="3375284"/>
                </a:cubicBezTo>
                <a:cubicBezTo>
                  <a:pt x="11381689" y="3567398"/>
                  <a:pt x="11409104" y="3712451"/>
                  <a:pt x="11410949" y="3856592"/>
                </a:cubicBezTo>
                <a:cubicBezTo>
                  <a:pt x="11412794" y="4000733"/>
                  <a:pt x="11412321" y="4374141"/>
                  <a:pt x="11410949" y="4551139"/>
                </a:cubicBezTo>
                <a:cubicBezTo>
                  <a:pt x="11409577" y="4728137"/>
                  <a:pt x="11449895" y="5082740"/>
                  <a:pt x="11410949" y="5330980"/>
                </a:cubicBezTo>
                <a:cubicBezTo>
                  <a:pt x="11469316" y="5795359"/>
                  <a:pt x="10889735" y="6452374"/>
                  <a:pt x="10344727" y="6397202"/>
                </a:cubicBezTo>
                <a:cubicBezTo>
                  <a:pt x="10054250" y="6373290"/>
                  <a:pt x="9903071" y="6399524"/>
                  <a:pt x="9681977" y="6397202"/>
                </a:cubicBezTo>
                <a:cubicBezTo>
                  <a:pt x="9460883" y="6394881"/>
                  <a:pt x="9338476" y="6378491"/>
                  <a:pt x="9204796" y="6397202"/>
                </a:cubicBezTo>
                <a:cubicBezTo>
                  <a:pt x="9071116" y="6415913"/>
                  <a:pt x="8651887" y="6439240"/>
                  <a:pt x="8356476" y="6397202"/>
                </a:cubicBezTo>
                <a:cubicBezTo>
                  <a:pt x="8061065" y="6355164"/>
                  <a:pt x="7811510" y="6408564"/>
                  <a:pt x="7600941" y="6397202"/>
                </a:cubicBezTo>
                <a:cubicBezTo>
                  <a:pt x="7390372" y="6385840"/>
                  <a:pt x="7107449" y="6384986"/>
                  <a:pt x="6752620" y="6397202"/>
                </a:cubicBezTo>
                <a:cubicBezTo>
                  <a:pt x="6397791" y="6409418"/>
                  <a:pt x="6388553" y="6381645"/>
                  <a:pt x="6275440" y="6397202"/>
                </a:cubicBezTo>
                <a:cubicBezTo>
                  <a:pt x="6162327" y="6412759"/>
                  <a:pt x="5692528" y="6427422"/>
                  <a:pt x="5519904" y="6397202"/>
                </a:cubicBezTo>
                <a:cubicBezTo>
                  <a:pt x="5347280" y="6366982"/>
                  <a:pt x="5094020" y="6381545"/>
                  <a:pt x="4857154" y="6397202"/>
                </a:cubicBezTo>
                <a:cubicBezTo>
                  <a:pt x="4620288" y="6412860"/>
                  <a:pt x="4416026" y="6401085"/>
                  <a:pt x="4287189" y="6397202"/>
                </a:cubicBezTo>
                <a:cubicBezTo>
                  <a:pt x="4158353" y="6393319"/>
                  <a:pt x="3920749" y="6408920"/>
                  <a:pt x="3717223" y="6397202"/>
                </a:cubicBezTo>
                <a:cubicBezTo>
                  <a:pt x="3513697" y="6385484"/>
                  <a:pt x="3354416" y="6419728"/>
                  <a:pt x="3240043" y="6397202"/>
                </a:cubicBezTo>
                <a:cubicBezTo>
                  <a:pt x="3125670" y="6374676"/>
                  <a:pt x="2787090" y="6427233"/>
                  <a:pt x="2484508" y="6397202"/>
                </a:cubicBezTo>
                <a:cubicBezTo>
                  <a:pt x="2181926" y="6367171"/>
                  <a:pt x="1918045" y="6423642"/>
                  <a:pt x="1728972" y="6397202"/>
                </a:cubicBezTo>
                <a:cubicBezTo>
                  <a:pt x="1539899" y="6370762"/>
                  <a:pt x="1315200" y="6378460"/>
                  <a:pt x="1066222" y="6397202"/>
                </a:cubicBezTo>
                <a:cubicBezTo>
                  <a:pt x="505866" y="6415657"/>
                  <a:pt x="68159" y="5892006"/>
                  <a:pt x="0" y="5330980"/>
                </a:cubicBezTo>
                <a:cubicBezTo>
                  <a:pt x="-78" y="5131580"/>
                  <a:pt x="-25688" y="5045457"/>
                  <a:pt x="0" y="4807024"/>
                </a:cubicBezTo>
                <a:cubicBezTo>
                  <a:pt x="25688" y="4568591"/>
                  <a:pt x="-10430" y="4449286"/>
                  <a:pt x="0" y="4112478"/>
                </a:cubicBezTo>
                <a:cubicBezTo>
                  <a:pt x="10430" y="3775670"/>
                  <a:pt x="20225" y="3694304"/>
                  <a:pt x="0" y="3545874"/>
                </a:cubicBezTo>
                <a:cubicBezTo>
                  <a:pt x="-20225" y="3397444"/>
                  <a:pt x="-26483" y="3147098"/>
                  <a:pt x="0" y="2851328"/>
                </a:cubicBezTo>
                <a:cubicBezTo>
                  <a:pt x="26483" y="2555558"/>
                  <a:pt x="-28389" y="2457946"/>
                  <a:pt x="0" y="2199429"/>
                </a:cubicBezTo>
                <a:cubicBezTo>
                  <a:pt x="28389" y="1940912"/>
                  <a:pt x="-19359" y="1935518"/>
                  <a:pt x="0" y="1675473"/>
                </a:cubicBezTo>
                <a:cubicBezTo>
                  <a:pt x="19359" y="1415428"/>
                  <a:pt x="-15538" y="1274617"/>
                  <a:pt x="0" y="1066222"/>
                </a:cubicBezTo>
                <a:close/>
              </a:path>
            </a:pathLst>
          </a:custGeom>
          <a:ln w="28575">
            <a:extLst>
              <a:ext uri="{C807C97D-BFC1-408E-A445-0C87EB9F89A2}">
                <ask:lineSketchStyleProp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EEAE05D-9A40-7C84-68BD-51F30C542594}"/>
              </a:ext>
            </a:extLst>
          </p:cNvPr>
          <p:cNvPicPr>
            <a:picLocks noChangeAspect="1"/>
          </p:cNvPicPr>
          <p:nvPr/>
        </p:nvPicPr>
        <p:blipFill>
          <a:blip r:embed="rId3"/>
          <a:stretch>
            <a:fillRect/>
          </a:stretch>
        </p:blipFill>
        <p:spPr>
          <a:xfrm>
            <a:off x="1815228" y="339738"/>
            <a:ext cx="9620322" cy="1670449"/>
          </a:xfrm>
          <a:prstGeom prst="rect">
            <a:avLst/>
          </a:prstGeom>
        </p:spPr>
      </p:pic>
      <p:sp>
        <p:nvSpPr>
          <p:cNvPr id="4" name="圆角矩形 17">
            <a:extLst>
              <a:ext uri="{FF2B5EF4-FFF2-40B4-BE49-F238E27FC236}">
                <a16:creationId xmlns:a16="http://schemas.microsoft.com/office/drawing/2014/main" id="{3AD6CBB7-A56B-BA68-0ACA-8D51464202B0}"/>
              </a:ext>
            </a:extLst>
          </p:cNvPr>
          <p:cNvSpPr/>
          <p:nvPr/>
        </p:nvSpPr>
        <p:spPr>
          <a:xfrm>
            <a:off x="1093076" y="1765738"/>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72365CD0-366C-2EC3-FEE4-B2BB5600105D}"/>
              </a:ext>
            </a:extLst>
          </p:cNvPr>
          <p:cNvSpPr txBox="1"/>
          <p:nvPr/>
        </p:nvSpPr>
        <p:spPr>
          <a:xfrm>
            <a:off x="1639615" y="1683673"/>
            <a:ext cx="4256688" cy="1446550"/>
          </a:xfrm>
          <a:prstGeom prst="rect">
            <a:avLst/>
          </a:prstGeom>
          <a:noFill/>
        </p:spPr>
        <p:txBody>
          <a:bodyPr wrap="square" rtlCol="0">
            <a:spAutoFit/>
          </a:bodyPr>
          <a:lstStyle/>
          <a:p>
            <a:pPr lvl="0">
              <a:defRPr/>
            </a:pPr>
            <a:r>
              <a:rPr lang="vi-VN" sz="4400" b="1" dirty="0">
                <a:solidFill>
                  <a:prstClr val="black"/>
                </a:solidFill>
                <a:latin typeface="Cambria" panose="02040503050406030204" pitchFamily="18" charset="0"/>
                <a:ea typeface="Cambria" panose="02040503050406030204" pitchFamily="18" charset="0"/>
              </a:rPr>
              <a:t>chiều trước ngày xa quê</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934FCBF9-D17B-BC2F-D35D-39F5FAE11905}"/>
              </a:ext>
            </a:extLst>
          </p:cNvPr>
          <p:cNvSpPr/>
          <p:nvPr/>
        </p:nvSpPr>
        <p:spPr>
          <a:xfrm>
            <a:off x="1762498" y="3802142"/>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4F50CD49-A023-11AC-6FC4-04BE9CDA0A21}"/>
              </a:ext>
            </a:extLst>
          </p:cNvPr>
          <p:cNvSpPr txBox="1"/>
          <p:nvPr/>
        </p:nvSpPr>
        <p:spPr>
          <a:xfrm>
            <a:off x="1860332" y="3943147"/>
            <a:ext cx="3350400" cy="769441"/>
          </a:xfrm>
          <a:prstGeom prst="rect">
            <a:avLst/>
          </a:prstGeom>
          <a:noFill/>
        </p:spPr>
        <p:txBody>
          <a:bodyPr wrap="square" rtlCol="0">
            <a:spAutoFit/>
          </a:bodyPr>
          <a:lstStyle/>
          <a:p>
            <a:pPr lvl="0">
              <a:defRPr/>
            </a:pP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chuyện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903CFFFE-4932-2542-A7AF-B23BD51080D8}"/>
              </a:ext>
            </a:extLst>
          </p:cNvPr>
          <p:cNvSpPr/>
          <p:nvPr/>
        </p:nvSpPr>
        <p:spPr>
          <a:xfrm>
            <a:off x="6974634" y="1966220"/>
            <a:ext cx="3409587"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4400" b="1">
                <a:solidFill>
                  <a:prstClr val="white"/>
                </a:solidFill>
                <a:latin typeface="Cambria" panose="02040503050406030204" pitchFamily="18" charset="0"/>
                <a:ea typeface="思源黑体 CN Bold" panose="020B0800000000000000"/>
              </a:rPr>
              <a:t>phẳng lì</a:t>
            </a:r>
            <a:endParaRPr kumimoji="0" lang="zh-CN" altLang="en-US" sz="44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3FB47B41-A8CF-0BED-C65A-ACDBE8767787}"/>
              </a:ext>
            </a:extLst>
          </p:cNvPr>
          <p:cNvSpPr txBox="1"/>
          <p:nvPr/>
        </p:nvSpPr>
        <p:spPr>
          <a:xfrm>
            <a:off x="7441325" y="2009438"/>
            <a:ext cx="3241070" cy="769441"/>
          </a:xfrm>
          <a:prstGeom prst="rect">
            <a:avLst/>
          </a:prstGeom>
          <a:noFill/>
        </p:spPr>
        <p:txBody>
          <a:bodyPr wrap="square" rtlCol="0">
            <a:spAutoFit/>
          </a:bodyPr>
          <a:lstStyle/>
          <a:p>
            <a:pPr lvl="0">
              <a:defRPr/>
            </a:pPr>
            <a:r>
              <a:rPr lang="en-US" sz="4400" b="1">
                <a:solidFill>
                  <a:prstClr val="black"/>
                </a:solidFill>
                <a:latin typeface="Cambria" panose="02040503050406030204" pitchFamily="18" charset="0"/>
                <a:ea typeface="Cambria" panose="02040503050406030204" pitchFamily="18" charset="0"/>
              </a:rPr>
              <a:t>phẳng lì</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6FA59457-2FDA-D14A-0FFC-1984FA848797}"/>
              </a:ext>
            </a:extLst>
          </p:cNvPr>
          <p:cNvSpPr/>
          <p:nvPr/>
        </p:nvSpPr>
        <p:spPr>
          <a:xfrm>
            <a:off x="6327228" y="3373821"/>
            <a:ext cx="4363476" cy="129744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59DDBE6E-FEFD-0506-52F5-F20D0F13F600}"/>
              </a:ext>
            </a:extLst>
          </p:cNvPr>
          <p:cNvSpPr txBox="1"/>
          <p:nvPr/>
        </p:nvSpPr>
        <p:spPr>
          <a:xfrm>
            <a:off x="6873767" y="3291756"/>
            <a:ext cx="3237185" cy="1446550"/>
          </a:xfrm>
          <a:prstGeom prst="rect">
            <a:avLst/>
          </a:prstGeom>
          <a:noFill/>
        </p:spPr>
        <p:txBody>
          <a:bodyPr wrap="square" rtlCol="0">
            <a:spAutoFit/>
          </a:bodyPr>
          <a:lstStyle/>
          <a:p>
            <a:pPr lvl="0" algn="ctr">
              <a:defRPr/>
            </a:pPr>
            <a:r>
              <a:rPr lang="vi-VN" sz="4400" b="1" dirty="0">
                <a:solidFill>
                  <a:prstClr val="black"/>
                </a:solidFill>
                <a:latin typeface="Cambria" panose="02040503050406030204" pitchFamily="18" charset="0"/>
                <a:ea typeface="Cambria" panose="02040503050406030204" pitchFamily="18" charset="0"/>
              </a:rPr>
              <a:t>nơi ấy thật xa lạ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45492D5A-41C1-1CE4-D080-028F01FCD33C}"/>
              </a:ext>
            </a:extLst>
          </p:cNvPr>
          <p:cNvSpPr/>
          <p:nvPr/>
        </p:nvSpPr>
        <p:spPr>
          <a:xfrm>
            <a:off x="4621312" y="5147467"/>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8" name="TextBox 17">
            <a:extLst>
              <a:ext uri="{FF2B5EF4-FFF2-40B4-BE49-F238E27FC236}">
                <a16:creationId xmlns:a16="http://schemas.microsoft.com/office/drawing/2014/main" id="{E2F6E3A6-05D9-CEC3-97B8-EB7EAAAAED8C}"/>
              </a:ext>
            </a:extLst>
          </p:cNvPr>
          <p:cNvSpPr txBox="1"/>
          <p:nvPr/>
        </p:nvSpPr>
        <p:spPr>
          <a:xfrm>
            <a:off x="4719146" y="5288472"/>
            <a:ext cx="3350400" cy="769441"/>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ea typeface="Cambria" panose="02040503050406030204" pitchFamily="18" charset="0"/>
              </a:rPr>
              <a:t>lùm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cây</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6469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0" grpId="0" animBg="1"/>
      <p:bldP spid="11" grpId="0"/>
      <p:bldP spid="12" grpId="0" animBg="1"/>
      <p:bldP spid="13" grpId="0"/>
      <p:bldP spid="17"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1ECFF-CDF0-22C6-A089-EC139133D88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9E9DDC88-FCA7-4EAD-0D83-2E9E054B25AC}"/>
              </a:ext>
            </a:extLst>
          </p:cNvPr>
          <p:cNvPicPr>
            <a:picLocks noChangeAspect="1"/>
          </p:cNvPicPr>
          <p:nvPr/>
        </p:nvPicPr>
        <p:blipFill rotWithShape="1">
          <a:blip r:embed="rId2"/>
          <a:srcRect t="51432" r="77184" b="-4308"/>
          <a:stretch/>
        </p:blipFill>
        <p:spPr>
          <a:xfrm>
            <a:off x="7657410" y="3840204"/>
            <a:ext cx="3170095" cy="3721100"/>
          </a:xfrm>
          <a:prstGeom prst="rect">
            <a:avLst/>
          </a:prstGeom>
        </p:spPr>
      </p:pic>
      <p:pic>
        <p:nvPicPr>
          <p:cNvPr id="22" name="Picture 21" descr="A cartoon of a kite&#10;&#10;Description automatically generated">
            <a:extLst>
              <a:ext uri="{FF2B5EF4-FFF2-40B4-BE49-F238E27FC236}">
                <a16:creationId xmlns:a16="http://schemas.microsoft.com/office/drawing/2014/main" id="{65C29779-47EC-9766-BACF-3F185238C2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8450" y1="68500" x2="50550" y2="76050"/>
                        <a14:backgroundMark x1="50550" y1="76050" x2="52300" y2="76100"/>
                        <a14:backgroundMark x1="51550" y1="69250" x2="52150" y2="72050"/>
                        <a14:backgroundMark x1="55450" y1="72050" x2="55450" y2="72050"/>
                        <a14:backgroundMark x1="59350" y1="72800" x2="55450" y2="77400"/>
                        <a14:backgroundMark x1="73600" y1="49450" x2="69150" y2="65550"/>
                      </a14:backgroundRemoval>
                    </a14:imgEffect>
                  </a14:imgLayer>
                </a14:imgProps>
              </a:ext>
              <a:ext uri="{28A0092B-C50C-407E-A947-70E740481C1C}">
                <a14:useLocalDpi xmlns:a14="http://schemas.microsoft.com/office/drawing/2010/main" val="0"/>
              </a:ext>
            </a:extLst>
          </a:blip>
          <a:stretch>
            <a:fillRect/>
          </a:stretch>
        </p:blipFill>
        <p:spPr>
          <a:xfrm>
            <a:off x="7587791" y="-139194"/>
            <a:ext cx="6858000" cy="6858000"/>
          </a:xfrm>
          <a:prstGeom prst="rect">
            <a:avLst/>
          </a:prstGeom>
        </p:spPr>
      </p:pic>
      <p:pic>
        <p:nvPicPr>
          <p:cNvPr id="23" name="Picture 22">
            <a:extLst>
              <a:ext uri="{FF2B5EF4-FFF2-40B4-BE49-F238E27FC236}">
                <a16:creationId xmlns:a16="http://schemas.microsoft.com/office/drawing/2014/main" id="{90F89A78-1E62-A003-21EC-85D2C18F815A}"/>
              </a:ext>
            </a:extLst>
          </p:cNvPr>
          <p:cNvPicPr>
            <a:picLocks noChangeAspect="1"/>
          </p:cNvPicPr>
          <p:nvPr/>
        </p:nvPicPr>
        <p:blipFill>
          <a:blip r:embed="rId5"/>
          <a:stretch>
            <a:fillRect/>
          </a:stretch>
        </p:blipFill>
        <p:spPr>
          <a:xfrm>
            <a:off x="-162910" y="179196"/>
            <a:ext cx="10043510" cy="1294377"/>
          </a:xfrm>
          <a:prstGeom prst="rect">
            <a:avLst/>
          </a:prstGeom>
        </p:spPr>
      </p:pic>
      <p:grpSp>
        <p:nvGrpSpPr>
          <p:cNvPr id="24" name="Group 23">
            <a:extLst>
              <a:ext uri="{FF2B5EF4-FFF2-40B4-BE49-F238E27FC236}">
                <a16:creationId xmlns:a16="http://schemas.microsoft.com/office/drawing/2014/main" id="{1E134412-448F-CF3C-C64C-CD3A815E1FA3}"/>
              </a:ext>
            </a:extLst>
          </p:cNvPr>
          <p:cNvGrpSpPr/>
          <p:nvPr/>
        </p:nvGrpSpPr>
        <p:grpSpPr>
          <a:xfrm>
            <a:off x="211603" y="1719942"/>
            <a:ext cx="8970497" cy="4096658"/>
            <a:chOff x="517632" y="1589379"/>
            <a:chExt cx="9786237" cy="2709532"/>
          </a:xfrm>
        </p:grpSpPr>
        <p:sp>
          <p:nvSpPr>
            <p:cNvPr id="25" name="Flowchart: Alternate Process 24">
              <a:extLst>
                <a:ext uri="{FF2B5EF4-FFF2-40B4-BE49-F238E27FC236}">
                  <a16:creationId xmlns:a16="http://schemas.microsoft.com/office/drawing/2014/main" id="{7B47B25C-A264-143F-1ED9-7B23FF33B1B8}"/>
                </a:ext>
              </a:extLst>
            </p:cNvPr>
            <p:cNvSpPr/>
            <p:nvPr/>
          </p:nvSpPr>
          <p:spPr>
            <a:xfrm>
              <a:off x="517632" y="1589379"/>
              <a:ext cx="9786237" cy="2709532"/>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EA1A2A94-4E71-4660-73C6-243BEC5FC9DD}"/>
                </a:ext>
              </a:extLst>
            </p:cNvPr>
            <p:cNvSpPr txBox="1"/>
            <p:nvPr/>
          </p:nvSpPr>
          <p:spPr>
            <a:xfrm>
              <a:off x="683847" y="2007446"/>
              <a:ext cx="9340661" cy="1846054"/>
            </a:xfrm>
            <a:prstGeom prst="rect">
              <a:avLst/>
            </a:prstGeom>
            <a:noFill/>
          </p:spPr>
          <p:txBody>
            <a:bodyPr wrap="square" rtlCol="0">
              <a:spAutoFit/>
            </a:bodyPr>
            <a:lstStyle/>
            <a:p>
              <a:pPr algn="just"/>
              <a:r>
                <a:rPr kumimoji="0" lang="en-US"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Quê tôi ở đây,</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đường làng gồ ghề,</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vàng ông rơm mùa gặt,</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lùm cây</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giấu đầy quả ổi,</a:t>
              </a:r>
              <a:r>
                <a:rPr kumimoji="0" lang="vi-VN"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r>
                <a:rPr kumimoji="0" lang="vi-VN" sz="4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quả mâm xôi chín mọng.</a:t>
              </a:r>
              <a:r>
                <a:rPr kumimoji="0" lang="en-US" sz="4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lang="en-US" sz="43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03719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par>
                                <p:cTn id="10" presetID="5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Scale>
                                      <p:cBhvr>
                                        <p:cTn id="12"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2"/>
                                        </p:tgtEl>
                                        <p:attrNameLst>
                                          <p:attrName>ppt_x</p:attrName>
                                          <p:attrName>ppt_y</p:attrName>
                                        </p:attrNameLst>
                                      </p:cBhvr>
                                    </p:animMotion>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A60BE-B5E9-B73A-3BC8-5362482FC6DE}"/>
              </a:ext>
            </a:extLst>
          </p:cNvPr>
          <p:cNvGrpSpPr/>
          <p:nvPr/>
        </p:nvGrpSpPr>
        <p:grpSpPr>
          <a:xfrm>
            <a:off x="265471" y="118219"/>
            <a:ext cx="11714326" cy="6560373"/>
            <a:chOff x="34753" y="423019"/>
            <a:chExt cx="12157247" cy="6011961"/>
          </a:xfrm>
        </p:grpSpPr>
        <p:sp>
          <p:nvSpPr>
            <p:cNvPr id="5" name="矩形: 圆角 13">
              <a:extLst>
                <a:ext uri="{FF2B5EF4-FFF2-40B4-BE49-F238E27FC236}">
                  <a16:creationId xmlns:a16="http://schemas.microsoft.com/office/drawing/2014/main" id="{AF528281-4FB7-60C6-D83B-C8A98B6351D1}"/>
                </a:ext>
              </a:extLst>
            </p:cNvPr>
            <p:cNvSpPr/>
            <p:nvPr/>
          </p:nvSpPr>
          <p:spPr>
            <a:xfrm>
              <a:off x="34753" y="423019"/>
              <a:ext cx="12157247" cy="60119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 name="TextBox 5">
              <a:extLst>
                <a:ext uri="{FF2B5EF4-FFF2-40B4-BE49-F238E27FC236}">
                  <a16:creationId xmlns:a16="http://schemas.microsoft.com/office/drawing/2014/main" id="{68D83D09-4126-5E7B-9068-67C889BAAC3B}"/>
                </a:ext>
              </a:extLst>
            </p:cNvPr>
            <p:cNvSpPr txBox="1"/>
            <p:nvPr/>
          </p:nvSpPr>
          <p:spPr>
            <a:xfrm>
              <a:off x="242947" y="2397417"/>
              <a:ext cx="1138101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D5588371-C927-D657-9D73-154C93ECF2BF}"/>
              </a:ext>
            </a:extLst>
          </p:cNvPr>
          <p:cNvSpPr/>
          <p:nvPr/>
        </p:nvSpPr>
        <p:spPr>
          <a:xfrm>
            <a:off x="282411" y="2622225"/>
            <a:ext cx="5891989" cy="356587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30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DB4F34E0-0567-08B6-EEE7-6540D2254B82}"/>
              </a:ext>
            </a:extLst>
          </p:cNvPr>
          <p:cNvGrpSpPr/>
          <p:nvPr/>
        </p:nvGrpSpPr>
        <p:grpSpPr>
          <a:xfrm>
            <a:off x="1428331" y="1928870"/>
            <a:ext cx="3896523" cy="896771"/>
            <a:chOff x="151377" y="2432597"/>
            <a:chExt cx="7545846" cy="3251908"/>
          </a:xfrm>
          <a:solidFill>
            <a:schemeClr val="accent6"/>
          </a:solidFill>
        </p:grpSpPr>
        <p:sp>
          <p:nvSpPr>
            <p:cNvPr id="13" name="Cloud 13">
              <a:extLst>
                <a:ext uri="{FF2B5EF4-FFF2-40B4-BE49-F238E27FC236}">
                  <a16:creationId xmlns:a16="http://schemas.microsoft.com/office/drawing/2014/main" id="{4583B829-81BE-B93F-66F8-0700E25B8FBF}"/>
                </a:ext>
              </a:extLst>
            </p:cNvPr>
            <p:cNvSpPr/>
            <p:nvPr/>
          </p:nvSpPr>
          <p:spPr>
            <a:xfrm>
              <a:off x="533400" y="2530254"/>
              <a:ext cx="6781800" cy="2937688"/>
            </a:xfrm>
            <a:prstGeom prst="round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000" dirty="0">
                <a:solidFill>
                  <a:prstClr val="white"/>
                </a:solidFill>
                <a:latin typeface="Calibri"/>
              </a:endParaRPr>
            </a:p>
          </p:txBody>
        </p:sp>
        <p:sp>
          <p:nvSpPr>
            <p:cNvPr id="14" name="TextBox 13">
              <a:extLst>
                <a:ext uri="{FF2B5EF4-FFF2-40B4-BE49-F238E27FC236}">
                  <a16:creationId xmlns:a16="http://schemas.microsoft.com/office/drawing/2014/main" id="{FF878907-71FC-1D45-DF26-84CF865E7800}"/>
                </a:ext>
              </a:extLst>
            </p:cNvPr>
            <p:cNvSpPr txBox="1"/>
            <p:nvPr/>
          </p:nvSpPr>
          <p:spPr>
            <a:xfrm>
              <a:off x="151377" y="2432597"/>
              <a:ext cx="7545846" cy="3251908"/>
            </a:xfrm>
            <a:prstGeom prst="roundRect">
              <a:avLst/>
            </a:prstGeom>
            <a:grpFill/>
          </p:spPr>
          <p:txBody>
            <a:bodyPr wrap="none" rtlCol="0">
              <a:spAutoFit/>
            </a:bodyPr>
            <a:lstStyle/>
            <a:p>
              <a:pPr algn="ctr" defTabSz="609630"/>
              <a:r>
                <a:rPr lang="vi-VN" sz="4667" b="1" dirty="0">
                  <a:solidFill>
                    <a:prstClr val="white"/>
                  </a:solidFill>
                  <a:latin typeface="Cambria" panose="02040503050406030204" pitchFamily="18" charset="0"/>
                  <a:ea typeface="Cambria" panose="02040503050406030204" pitchFamily="18" charset="0"/>
                </a:rPr>
                <a:t>Nghịch ngợm</a:t>
              </a:r>
            </a:p>
          </p:txBody>
        </p:sp>
      </p:grpSp>
      <p:sp>
        <p:nvSpPr>
          <p:cNvPr id="15" name="TextBox 14">
            <a:extLst>
              <a:ext uri="{FF2B5EF4-FFF2-40B4-BE49-F238E27FC236}">
                <a16:creationId xmlns:a16="http://schemas.microsoft.com/office/drawing/2014/main" id="{D645C01A-F83D-A56F-0DC1-316B415556C9}"/>
              </a:ext>
            </a:extLst>
          </p:cNvPr>
          <p:cNvSpPr txBox="1"/>
          <p:nvPr/>
        </p:nvSpPr>
        <p:spPr>
          <a:xfrm>
            <a:off x="5601139" y="2082003"/>
            <a:ext cx="5780625" cy="669829"/>
          </a:xfrm>
          <a:prstGeom prst="roundRect">
            <a:avLst/>
          </a:prstGeom>
          <a:noFill/>
        </p:spPr>
        <p:txBody>
          <a:bodyPr wrap="square" rtlCol="0">
            <a:spAutoFit/>
          </a:bodyPr>
          <a:lstStyle/>
          <a:p>
            <a:pPr algn="just" defTabSz="609630"/>
            <a:r>
              <a:rPr lang="vi-VN" sz="3334" dirty="0">
                <a:solidFill>
                  <a:prstClr val="black"/>
                </a:solidFill>
                <a:latin typeface="Tahoma" panose="020B0604030504040204" pitchFamily="34" charset="0"/>
                <a:ea typeface="Tahoma" panose="020B0604030504040204" pitchFamily="34" charset="0"/>
                <a:cs typeface="Tahoma" panose="020B0604030504040204" pitchFamily="34" charset="0"/>
              </a:rPr>
              <a:t>hay nghịch, thích nghịch</a:t>
            </a:r>
          </a:p>
        </p:txBody>
      </p:sp>
      <p:pic>
        <p:nvPicPr>
          <p:cNvPr id="16" name="Picture 15">
            <a:extLst>
              <a:ext uri="{FF2B5EF4-FFF2-40B4-BE49-F238E27FC236}">
                <a16:creationId xmlns:a16="http://schemas.microsoft.com/office/drawing/2014/main" id="{89ABEDCF-D251-1F3F-7020-475565D27F0E}"/>
              </a:ext>
            </a:extLst>
          </p:cNvPr>
          <p:cNvPicPr>
            <a:picLocks noChangeAspect="1"/>
          </p:cNvPicPr>
          <p:nvPr/>
        </p:nvPicPr>
        <p:blipFill>
          <a:blip r:embed="rId3"/>
          <a:stretch>
            <a:fillRect/>
          </a:stretch>
        </p:blipFill>
        <p:spPr>
          <a:xfrm>
            <a:off x="3590042" y="276366"/>
            <a:ext cx="5446232" cy="971380"/>
          </a:xfrm>
          <a:prstGeom prst="rect">
            <a:avLst/>
          </a:prstGeom>
        </p:spPr>
      </p:pic>
      <p:grpSp>
        <p:nvGrpSpPr>
          <p:cNvPr id="18" name="Group 17">
            <a:extLst>
              <a:ext uri="{FF2B5EF4-FFF2-40B4-BE49-F238E27FC236}">
                <a16:creationId xmlns:a16="http://schemas.microsoft.com/office/drawing/2014/main" id="{AD8F3CCC-04DF-E235-4E4B-30E50D16F515}"/>
              </a:ext>
            </a:extLst>
          </p:cNvPr>
          <p:cNvGrpSpPr/>
          <p:nvPr/>
        </p:nvGrpSpPr>
        <p:grpSpPr>
          <a:xfrm>
            <a:off x="1868668" y="3572474"/>
            <a:ext cx="2552861" cy="896771"/>
            <a:chOff x="533400" y="2432597"/>
            <a:chExt cx="6781800" cy="3251908"/>
          </a:xfrm>
          <a:solidFill>
            <a:schemeClr val="accent6"/>
          </a:solidFill>
        </p:grpSpPr>
        <p:sp>
          <p:nvSpPr>
            <p:cNvPr id="19" name="Cloud 13">
              <a:extLst>
                <a:ext uri="{FF2B5EF4-FFF2-40B4-BE49-F238E27FC236}">
                  <a16:creationId xmlns:a16="http://schemas.microsoft.com/office/drawing/2014/main" id="{F58F8CC7-E8DE-DA79-C9A6-C27EF74DB0AD}"/>
                </a:ext>
              </a:extLst>
            </p:cNvPr>
            <p:cNvSpPr/>
            <p:nvPr/>
          </p:nvSpPr>
          <p:spPr>
            <a:xfrm>
              <a:off x="533400" y="2530254"/>
              <a:ext cx="6781800" cy="2937688"/>
            </a:xfrm>
            <a:prstGeom prst="roundRect">
              <a:avLst/>
            </a:prstGeom>
            <a:gr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4000" dirty="0">
                <a:solidFill>
                  <a:prstClr val="white"/>
                </a:solidFill>
                <a:latin typeface="Calibri"/>
              </a:endParaRPr>
            </a:p>
          </p:txBody>
        </p:sp>
        <p:sp>
          <p:nvSpPr>
            <p:cNvPr id="20" name="TextBox 19">
              <a:extLst>
                <a:ext uri="{FF2B5EF4-FFF2-40B4-BE49-F238E27FC236}">
                  <a16:creationId xmlns:a16="http://schemas.microsoft.com/office/drawing/2014/main" id="{ABC5A122-1059-3E0A-47B6-9B45806A0C71}"/>
                </a:ext>
              </a:extLst>
            </p:cNvPr>
            <p:cNvSpPr txBox="1"/>
            <p:nvPr/>
          </p:nvSpPr>
          <p:spPr>
            <a:xfrm>
              <a:off x="1887059" y="2432597"/>
              <a:ext cx="4074481" cy="3251908"/>
            </a:xfrm>
            <a:prstGeom prst="roundRect">
              <a:avLst/>
            </a:prstGeom>
            <a:noFill/>
          </p:spPr>
          <p:txBody>
            <a:bodyPr wrap="none" rtlCol="0">
              <a:spAutoFit/>
            </a:bodyPr>
            <a:lstStyle/>
            <a:p>
              <a:pPr algn="ctr" defTabSz="609630"/>
              <a:r>
                <a:rPr lang="vi-VN" sz="4667" b="1" dirty="0">
                  <a:solidFill>
                    <a:prstClr val="white"/>
                  </a:solidFill>
                  <a:latin typeface="Cambria" panose="02040503050406030204" pitchFamily="18" charset="0"/>
                  <a:ea typeface="Cambria" panose="02040503050406030204" pitchFamily="18" charset="0"/>
                </a:rPr>
                <a:t>Gồ ghề</a:t>
              </a:r>
            </a:p>
          </p:txBody>
        </p:sp>
      </p:grpSp>
      <p:sp>
        <p:nvSpPr>
          <p:cNvPr id="21" name="TextBox 20">
            <a:extLst>
              <a:ext uri="{FF2B5EF4-FFF2-40B4-BE49-F238E27FC236}">
                <a16:creationId xmlns:a16="http://schemas.microsoft.com/office/drawing/2014/main" id="{03EDB091-82F0-61B1-3F45-9203BDA78A35}"/>
              </a:ext>
            </a:extLst>
          </p:cNvPr>
          <p:cNvSpPr txBox="1"/>
          <p:nvPr/>
        </p:nvSpPr>
        <p:spPr>
          <a:xfrm>
            <a:off x="4606724" y="3528838"/>
            <a:ext cx="7234177" cy="1237502"/>
          </a:xfrm>
          <a:prstGeom prst="roundRect">
            <a:avLst/>
          </a:prstGeom>
          <a:noFill/>
        </p:spPr>
        <p:txBody>
          <a:bodyPr wrap="square" rtlCol="0">
            <a:spAutoFit/>
          </a:bodyPr>
          <a:lstStyle/>
          <a:p>
            <a:pPr algn="just" defTabSz="609630"/>
            <a:r>
              <a:rPr lang="vi-VN" sz="3334" dirty="0">
                <a:solidFill>
                  <a:prstClr val="black"/>
                </a:solidFill>
                <a:latin typeface="Tahoma" panose="020B0604030504040204" pitchFamily="34" charset="0"/>
                <a:ea typeface="Tahoma" panose="020B0604030504040204" pitchFamily="34" charset="0"/>
                <a:cs typeface="Tahoma" panose="020B0604030504040204" pitchFamily="34" charset="0"/>
              </a:rPr>
              <a:t>có nhiều chỗ nhô cao lên một cách không đều trên bề mặt</a:t>
            </a:r>
            <a:r>
              <a:rPr lang="en-US" sz="3334"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vi-VN" sz="3334"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1077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randombar(horizontal)">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364829"/>
            <a:ext cx="11634951" cy="2522857"/>
          </a:xfrm>
          <a:custGeom>
            <a:avLst/>
            <a:gdLst>
              <a:gd name="connsiteX0" fmla="*/ 0 w 11634951"/>
              <a:gd name="connsiteY0" fmla="*/ 259476 h 2522857"/>
              <a:gd name="connsiteX1" fmla="*/ 259476 w 11634951"/>
              <a:gd name="connsiteY1" fmla="*/ 0 h 2522857"/>
              <a:gd name="connsiteX2" fmla="*/ 954226 w 11634951"/>
              <a:gd name="connsiteY2" fmla="*/ 0 h 2522857"/>
              <a:gd name="connsiteX3" fmla="*/ 1426656 w 11634951"/>
              <a:gd name="connsiteY3" fmla="*/ 0 h 2522857"/>
              <a:gd name="connsiteX4" fmla="*/ 2232566 w 11634951"/>
              <a:gd name="connsiteY4" fmla="*/ 0 h 2522857"/>
              <a:gd name="connsiteX5" fmla="*/ 3038476 w 11634951"/>
              <a:gd name="connsiteY5" fmla="*/ 0 h 2522857"/>
              <a:gd name="connsiteX6" fmla="*/ 3844386 w 11634951"/>
              <a:gd name="connsiteY6" fmla="*/ 0 h 2522857"/>
              <a:gd name="connsiteX7" fmla="*/ 4205656 w 11634951"/>
              <a:gd name="connsiteY7" fmla="*/ 0 h 2522857"/>
              <a:gd name="connsiteX8" fmla="*/ 4566926 w 11634951"/>
              <a:gd name="connsiteY8" fmla="*/ 0 h 2522857"/>
              <a:gd name="connsiteX9" fmla="*/ 5261676 w 11634951"/>
              <a:gd name="connsiteY9" fmla="*/ 0 h 2522857"/>
              <a:gd name="connsiteX10" fmla="*/ 6067585 w 11634951"/>
              <a:gd name="connsiteY10" fmla="*/ 0 h 2522857"/>
              <a:gd name="connsiteX11" fmla="*/ 6428855 w 11634951"/>
              <a:gd name="connsiteY11" fmla="*/ 0 h 2522857"/>
              <a:gd name="connsiteX12" fmla="*/ 7345925 w 11634951"/>
              <a:gd name="connsiteY12" fmla="*/ 0 h 2522857"/>
              <a:gd name="connsiteX13" fmla="*/ 7929515 w 11634951"/>
              <a:gd name="connsiteY13" fmla="*/ 0 h 2522857"/>
              <a:gd name="connsiteX14" fmla="*/ 8513105 w 11634951"/>
              <a:gd name="connsiteY14" fmla="*/ 0 h 2522857"/>
              <a:gd name="connsiteX15" fmla="*/ 8874375 w 11634951"/>
              <a:gd name="connsiteY15" fmla="*/ 0 h 2522857"/>
              <a:gd name="connsiteX16" fmla="*/ 9680285 w 11634951"/>
              <a:gd name="connsiteY16" fmla="*/ 0 h 2522857"/>
              <a:gd name="connsiteX17" fmla="*/ 10597355 w 11634951"/>
              <a:gd name="connsiteY17" fmla="*/ 0 h 2522857"/>
              <a:gd name="connsiteX18" fmla="*/ 11375475 w 11634951"/>
              <a:gd name="connsiteY18" fmla="*/ 0 h 2522857"/>
              <a:gd name="connsiteX19" fmla="*/ 11634951 w 11634951"/>
              <a:gd name="connsiteY19" fmla="*/ 259476 h 2522857"/>
              <a:gd name="connsiteX20" fmla="*/ 11634951 w 11634951"/>
              <a:gd name="connsiteY20" fmla="*/ 967522 h 2522857"/>
              <a:gd name="connsiteX21" fmla="*/ 11634951 w 11634951"/>
              <a:gd name="connsiteY21" fmla="*/ 1575374 h 2522857"/>
              <a:gd name="connsiteX22" fmla="*/ 11634951 w 11634951"/>
              <a:gd name="connsiteY22" fmla="*/ 2263381 h 2522857"/>
              <a:gd name="connsiteX23" fmla="*/ 11375475 w 11634951"/>
              <a:gd name="connsiteY23" fmla="*/ 2522857 h 2522857"/>
              <a:gd name="connsiteX24" fmla="*/ 10791885 w 11634951"/>
              <a:gd name="connsiteY24" fmla="*/ 2522857 h 2522857"/>
              <a:gd name="connsiteX25" fmla="*/ 10208295 w 11634951"/>
              <a:gd name="connsiteY25" fmla="*/ 2522857 h 2522857"/>
              <a:gd name="connsiteX26" fmla="*/ 9513545 w 11634951"/>
              <a:gd name="connsiteY26" fmla="*/ 2522857 h 2522857"/>
              <a:gd name="connsiteX27" fmla="*/ 9041115 w 11634951"/>
              <a:gd name="connsiteY27" fmla="*/ 2522857 h 2522857"/>
              <a:gd name="connsiteX28" fmla="*/ 8568685 w 11634951"/>
              <a:gd name="connsiteY28" fmla="*/ 2522857 h 2522857"/>
              <a:gd name="connsiteX29" fmla="*/ 8207415 w 11634951"/>
              <a:gd name="connsiteY29" fmla="*/ 2522857 h 2522857"/>
              <a:gd name="connsiteX30" fmla="*/ 7623825 w 11634951"/>
              <a:gd name="connsiteY30" fmla="*/ 2522857 h 2522857"/>
              <a:gd name="connsiteX31" fmla="*/ 6817915 w 11634951"/>
              <a:gd name="connsiteY31" fmla="*/ 2522857 h 2522857"/>
              <a:gd name="connsiteX32" fmla="*/ 6123165 w 11634951"/>
              <a:gd name="connsiteY32" fmla="*/ 2522857 h 2522857"/>
              <a:gd name="connsiteX33" fmla="*/ 5650736 w 11634951"/>
              <a:gd name="connsiteY33" fmla="*/ 2522857 h 2522857"/>
              <a:gd name="connsiteX34" fmla="*/ 5289466 w 11634951"/>
              <a:gd name="connsiteY34" fmla="*/ 2522857 h 2522857"/>
              <a:gd name="connsiteX35" fmla="*/ 4372396 w 11634951"/>
              <a:gd name="connsiteY35" fmla="*/ 2522857 h 2522857"/>
              <a:gd name="connsiteX36" fmla="*/ 3788806 w 11634951"/>
              <a:gd name="connsiteY36" fmla="*/ 2522857 h 2522857"/>
              <a:gd name="connsiteX37" fmla="*/ 2982896 w 11634951"/>
              <a:gd name="connsiteY37" fmla="*/ 2522857 h 2522857"/>
              <a:gd name="connsiteX38" fmla="*/ 2621626 w 11634951"/>
              <a:gd name="connsiteY38" fmla="*/ 2522857 h 2522857"/>
              <a:gd name="connsiteX39" fmla="*/ 2149196 w 11634951"/>
              <a:gd name="connsiteY39" fmla="*/ 2522857 h 2522857"/>
              <a:gd name="connsiteX40" fmla="*/ 1343286 w 11634951"/>
              <a:gd name="connsiteY40" fmla="*/ 2522857 h 2522857"/>
              <a:gd name="connsiteX41" fmla="*/ 870856 w 11634951"/>
              <a:gd name="connsiteY41" fmla="*/ 2522857 h 2522857"/>
              <a:gd name="connsiteX42" fmla="*/ 259476 w 11634951"/>
              <a:gd name="connsiteY42" fmla="*/ 2522857 h 2522857"/>
              <a:gd name="connsiteX43" fmla="*/ 0 w 11634951"/>
              <a:gd name="connsiteY43" fmla="*/ 2263381 h 2522857"/>
              <a:gd name="connsiteX44" fmla="*/ 0 w 11634951"/>
              <a:gd name="connsiteY44" fmla="*/ 1595413 h 2522857"/>
              <a:gd name="connsiteX45" fmla="*/ 0 w 11634951"/>
              <a:gd name="connsiteY45" fmla="*/ 967522 h 2522857"/>
              <a:gd name="connsiteX46" fmla="*/ 0 w 11634951"/>
              <a:gd name="connsiteY46" fmla="*/ 259476 h 252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34951" h="2522857" fill="none" extrusionOk="0">
                <a:moveTo>
                  <a:pt x="0" y="259476"/>
                </a:moveTo>
                <a:cubicBezTo>
                  <a:pt x="-10022" y="113919"/>
                  <a:pt x="133567" y="14591"/>
                  <a:pt x="259476" y="0"/>
                </a:cubicBezTo>
                <a:cubicBezTo>
                  <a:pt x="565960" y="-20198"/>
                  <a:pt x="670712" y="-18936"/>
                  <a:pt x="954226" y="0"/>
                </a:cubicBezTo>
                <a:cubicBezTo>
                  <a:pt x="1237740" y="18936"/>
                  <a:pt x="1220783" y="-8620"/>
                  <a:pt x="1426656" y="0"/>
                </a:cubicBezTo>
                <a:cubicBezTo>
                  <a:pt x="1632529" y="8620"/>
                  <a:pt x="2009219" y="38687"/>
                  <a:pt x="2232566" y="0"/>
                </a:cubicBezTo>
                <a:cubicBezTo>
                  <a:pt x="2455913" y="-38687"/>
                  <a:pt x="2638621" y="-24775"/>
                  <a:pt x="3038476" y="0"/>
                </a:cubicBezTo>
                <a:cubicBezTo>
                  <a:pt x="3438331" y="24775"/>
                  <a:pt x="3662096" y="-98"/>
                  <a:pt x="3844386" y="0"/>
                </a:cubicBezTo>
                <a:cubicBezTo>
                  <a:pt x="4026676" y="98"/>
                  <a:pt x="4039124" y="16142"/>
                  <a:pt x="4205656" y="0"/>
                </a:cubicBezTo>
                <a:cubicBezTo>
                  <a:pt x="4372188" y="-16142"/>
                  <a:pt x="4436855" y="3681"/>
                  <a:pt x="4566926" y="0"/>
                </a:cubicBezTo>
                <a:cubicBezTo>
                  <a:pt x="4696997" y="-3681"/>
                  <a:pt x="5020569" y="16557"/>
                  <a:pt x="5261676" y="0"/>
                </a:cubicBezTo>
                <a:cubicBezTo>
                  <a:pt x="5502783" y="-16557"/>
                  <a:pt x="5727463" y="21846"/>
                  <a:pt x="6067585" y="0"/>
                </a:cubicBezTo>
                <a:cubicBezTo>
                  <a:pt x="6407707" y="-21846"/>
                  <a:pt x="6320667" y="5063"/>
                  <a:pt x="6428855" y="0"/>
                </a:cubicBezTo>
                <a:cubicBezTo>
                  <a:pt x="6537043" y="-5063"/>
                  <a:pt x="6960671" y="44743"/>
                  <a:pt x="7345925" y="0"/>
                </a:cubicBezTo>
                <a:cubicBezTo>
                  <a:pt x="7731179" y="-44743"/>
                  <a:pt x="7716405" y="7337"/>
                  <a:pt x="7929515" y="0"/>
                </a:cubicBezTo>
                <a:cubicBezTo>
                  <a:pt x="8142625" y="-7337"/>
                  <a:pt x="8338107" y="-19763"/>
                  <a:pt x="8513105" y="0"/>
                </a:cubicBezTo>
                <a:cubicBezTo>
                  <a:pt x="8688103" y="19763"/>
                  <a:pt x="8801640" y="-17150"/>
                  <a:pt x="8874375" y="0"/>
                </a:cubicBezTo>
                <a:cubicBezTo>
                  <a:pt x="8947110" y="17150"/>
                  <a:pt x="9415095" y="33181"/>
                  <a:pt x="9680285" y="0"/>
                </a:cubicBezTo>
                <a:cubicBezTo>
                  <a:pt x="9945475" y="-33181"/>
                  <a:pt x="10390864" y="-497"/>
                  <a:pt x="10597355" y="0"/>
                </a:cubicBezTo>
                <a:cubicBezTo>
                  <a:pt x="10803846" y="497"/>
                  <a:pt x="11088075" y="31863"/>
                  <a:pt x="11375475" y="0"/>
                </a:cubicBezTo>
                <a:cubicBezTo>
                  <a:pt x="11506655" y="3867"/>
                  <a:pt x="11650563" y="140874"/>
                  <a:pt x="11634951" y="259476"/>
                </a:cubicBezTo>
                <a:cubicBezTo>
                  <a:pt x="11653290" y="473360"/>
                  <a:pt x="11667634" y="756766"/>
                  <a:pt x="11634951" y="967522"/>
                </a:cubicBezTo>
                <a:cubicBezTo>
                  <a:pt x="11602268" y="1178278"/>
                  <a:pt x="11648839" y="1374367"/>
                  <a:pt x="11634951" y="1575374"/>
                </a:cubicBezTo>
                <a:cubicBezTo>
                  <a:pt x="11621063" y="1776381"/>
                  <a:pt x="11624416" y="2017399"/>
                  <a:pt x="11634951" y="2263381"/>
                </a:cubicBezTo>
                <a:cubicBezTo>
                  <a:pt x="11622082" y="2390632"/>
                  <a:pt x="11499931" y="2524187"/>
                  <a:pt x="11375475" y="2522857"/>
                </a:cubicBezTo>
                <a:cubicBezTo>
                  <a:pt x="11117568" y="2530961"/>
                  <a:pt x="10975697" y="2519193"/>
                  <a:pt x="10791885" y="2522857"/>
                </a:cubicBezTo>
                <a:cubicBezTo>
                  <a:pt x="10608073" y="2526522"/>
                  <a:pt x="10469555" y="2534391"/>
                  <a:pt x="10208295" y="2522857"/>
                </a:cubicBezTo>
                <a:cubicBezTo>
                  <a:pt x="9947035" y="2511324"/>
                  <a:pt x="9654494" y="2555272"/>
                  <a:pt x="9513545" y="2522857"/>
                </a:cubicBezTo>
                <a:cubicBezTo>
                  <a:pt x="9372596" y="2490443"/>
                  <a:pt x="9262337" y="2502978"/>
                  <a:pt x="9041115" y="2522857"/>
                </a:cubicBezTo>
                <a:cubicBezTo>
                  <a:pt x="8819893" y="2542737"/>
                  <a:pt x="8677424" y="2533069"/>
                  <a:pt x="8568685" y="2522857"/>
                </a:cubicBezTo>
                <a:cubicBezTo>
                  <a:pt x="8459946" y="2512646"/>
                  <a:pt x="8355316" y="2535622"/>
                  <a:pt x="8207415" y="2522857"/>
                </a:cubicBezTo>
                <a:cubicBezTo>
                  <a:pt x="8059514" y="2510093"/>
                  <a:pt x="7898195" y="2516462"/>
                  <a:pt x="7623825" y="2522857"/>
                </a:cubicBezTo>
                <a:cubicBezTo>
                  <a:pt x="7349455" y="2529253"/>
                  <a:pt x="7092320" y="2561362"/>
                  <a:pt x="6817915" y="2522857"/>
                </a:cubicBezTo>
                <a:cubicBezTo>
                  <a:pt x="6543510" y="2484353"/>
                  <a:pt x="6416521" y="2513115"/>
                  <a:pt x="6123165" y="2522857"/>
                </a:cubicBezTo>
                <a:cubicBezTo>
                  <a:pt x="5829809" y="2532600"/>
                  <a:pt x="5800829" y="2543940"/>
                  <a:pt x="5650736" y="2522857"/>
                </a:cubicBezTo>
                <a:cubicBezTo>
                  <a:pt x="5500643" y="2501774"/>
                  <a:pt x="5425125" y="2531651"/>
                  <a:pt x="5289466" y="2522857"/>
                </a:cubicBezTo>
                <a:cubicBezTo>
                  <a:pt x="5153807" y="2514064"/>
                  <a:pt x="4715257" y="2501090"/>
                  <a:pt x="4372396" y="2522857"/>
                </a:cubicBezTo>
                <a:cubicBezTo>
                  <a:pt x="4029535" y="2544625"/>
                  <a:pt x="4010508" y="2500059"/>
                  <a:pt x="3788806" y="2522857"/>
                </a:cubicBezTo>
                <a:cubicBezTo>
                  <a:pt x="3567104" y="2545656"/>
                  <a:pt x="3199056" y="2484391"/>
                  <a:pt x="2982896" y="2522857"/>
                </a:cubicBezTo>
                <a:cubicBezTo>
                  <a:pt x="2766736" y="2561324"/>
                  <a:pt x="2743427" y="2514089"/>
                  <a:pt x="2621626" y="2522857"/>
                </a:cubicBezTo>
                <a:cubicBezTo>
                  <a:pt x="2499825" y="2531626"/>
                  <a:pt x="2253261" y="2537296"/>
                  <a:pt x="2149196" y="2522857"/>
                </a:cubicBezTo>
                <a:cubicBezTo>
                  <a:pt x="2045131" y="2508419"/>
                  <a:pt x="1555056" y="2499354"/>
                  <a:pt x="1343286" y="2522857"/>
                </a:cubicBezTo>
                <a:cubicBezTo>
                  <a:pt x="1131516" y="2546361"/>
                  <a:pt x="980560" y="2506991"/>
                  <a:pt x="870856" y="2522857"/>
                </a:cubicBezTo>
                <a:cubicBezTo>
                  <a:pt x="761152" y="2538724"/>
                  <a:pt x="429082" y="2547243"/>
                  <a:pt x="259476" y="2522857"/>
                </a:cubicBezTo>
                <a:cubicBezTo>
                  <a:pt x="110521" y="2522105"/>
                  <a:pt x="-6817" y="2418951"/>
                  <a:pt x="0" y="2263381"/>
                </a:cubicBezTo>
                <a:cubicBezTo>
                  <a:pt x="-7768" y="2082902"/>
                  <a:pt x="-7079" y="1884224"/>
                  <a:pt x="0" y="1595413"/>
                </a:cubicBezTo>
                <a:cubicBezTo>
                  <a:pt x="7079" y="1306602"/>
                  <a:pt x="-7277" y="1154265"/>
                  <a:pt x="0" y="967522"/>
                </a:cubicBezTo>
                <a:cubicBezTo>
                  <a:pt x="7277" y="780779"/>
                  <a:pt x="-21989" y="553405"/>
                  <a:pt x="0" y="259476"/>
                </a:cubicBezTo>
                <a:close/>
              </a:path>
              <a:path w="11634951" h="2522857" stroke="0" extrusionOk="0">
                <a:moveTo>
                  <a:pt x="0" y="259476"/>
                </a:moveTo>
                <a:cubicBezTo>
                  <a:pt x="-15583" y="109416"/>
                  <a:pt x="116914" y="19028"/>
                  <a:pt x="259476" y="0"/>
                </a:cubicBezTo>
                <a:cubicBezTo>
                  <a:pt x="444681" y="-1633"/>
                  <a:pt x="682360" y="2367"/>
                  <a:pt x="843066" y="0"/>
                </a:cubicBezTo>
                <a:cubicBezTo>
                  <a:pt x="1003772" y="-2367"/>
                  <a:pt x="1401189" y="18559"/>
                  <a:pt x="1648976" y="0"/>
                </a:cubicBezTo>
                <a:cubicBezTo>
                  <a:pt x="1896763" y="-18559"/>
                  <a:pt x="1831793" y="10996"/>
                  <a:pt x="2010246" y="0"/>
                </a:cubicBezTo>
                <a:cubicBezTo>
                  <a:pt x="2188699" y="-10996"/>
                  <a:pt x="2590530" y="-15176"/>
                  <a:pt x="2816156" y="0"/>
                </a:cubicBezTo>
                <a:cubicBezTo>
                  <a:pt x="3041782" y="15176"/>
                  <a:pt x="3083289" y="-1305"/>
                  <a:pt x="3177426" y="0"/>
                </a:cubicBezTo>
                <a:cubicBezTo>
                  <a:pt x="3271563" y="1305"/>
                  <a:pt x="3706774" y="-13826"/>
                  <a:pt x="3983336" y="0"/>
                </a:cubicBezTo>
                <a:cubicBezTo>
                  <a:pt x="4259898" y="13826"/>
                  <a:pt x="4360118" y="21806"/>
                  <a:pt x="4678086" y="0"/>
                </a:cubicBezTo>
                <a:cubicBezTo>
                  <a:pt x="4996054" y="-21806"/>
                  <a:pt x="5028272" y="-10940"/>
                  <a:pt x="5261676" y="0"/>
                </a:cubicBezTo>
                <a:cubicBezTo>
                  <a:pt x="5495080" y="10940"/>
                  <a:pt x="5664428" y="-28980"/>
                  <a:pt x="5956425" y="0"/>
                </a:cubicBezTo>
                <a:cubicBezTo>
                  <a:pt x="6248422" y="28980"/>
                  <a:pt x="6567034" y="-14117"/>
                  <a:pt x="6762335" y="0"/>
                </a:cubicBezTo>
                <a:cubicBezTo>
                  <a:pt x="6957636" y="14117"/>
                  <a:pt x="7150930" y="5611"/>
                  <a:pt x="7457085" y="0"/>
                </a:cubicBezTo>
                <a:cubicBezTo>
                  <a:pt x="7763240" y="-5611"/>
                  <a:pt x="7724644" y="-16634"/>
                  <a:pt x="7929515" y="0"/>
                </a:cubicBezTo>
                <a:cubicBezTo>
                  <a:pt x="8134386" y="16634"/>
                  <a:pt x="8297902" y="-22568"/>
                  <a:pt x="8401945" y="0"/>
                </a:cubicBezTo>
                <a:cubicBezTo>
                  <a:pt x="8505988" y="22568"/>
                  <a:pt x="8748341" y="20170"/>
                  <a:pt x="8874375" y="0"/>
                </a:cubicBezTo>
                <a:cubicBezTo>
                  <a:pt x="9000409" y="-20170"/>
                  <a:pt x="9143936" y="-22080"/>
                  <a:pt x="9346805" y="0"/>
                </a:cubicBezTo>
                <a:cubicBezTo>
                  <a:pt x="9549674" y="22080"/>
                  <a:pt x="9835548" y="4433"/>
                  <a:pt x="10152715" y="0"/>
                </a:cubicBezTo>
                <a:cubicBezTo>
                  <a:pt x="10469882" y="-4433"/>
                  <a:pt x="10511670" y="6428"/>
                  <a:pt x="10625145" y="0"/>
                </a:cubicBezTo>
                <a:cubicBezTo>
                  <a:pt x="10738620" y="-6428"/>
                  <a:pt x="11181144" y="23149"/>
                  <a:pt x="11375475" y="0"/>
                </a:cubicBezTo>
                <a:cubicBezTo>
                  <a:pt x="11516518" y="10998"/>
                  <a:pt x="11644564" y="95149"/>
                  <a:pt x="11634951" y="259476"/>
                </a:cubicBezTo>
                <a:cubicBezTo>
                  <a:pt x="11607076" y="424272"/>
                  <a:pt x="11623040" y="606653"/>
                  <a:pt x="11634951" y="947483"/>
                </a:cubicBezTo>
                <a:cubicBezTo>
                  <a:pt x="11646862" y="1288313"/>
                  <a:pt x="11607092" y="1300954"/>
                  <a:pt x="11634951" y="1635491"/>
                </a:cubicBezTo>
                <a:cubicBezTo>
                  <a:pt x="11662810" y="1970028"/>
                  <a:pt x="11613335" y="1986839"/>
                  <a:pt x="11634951" y="2263381"/>
                </a:cubicBezTo>
                <a:cubicBezTo>
                  <a:pt x="11632661" y="2436147"/>
                  <a:pt x="11520724" y="2541079"/>
                  <a:pt x="11375475" y="2522857"/>
                </a:cubicBezTo>
                <a:cubicBezTo>
                  <a:pt x="11079511" y="2547564"/>
                  <a:pt x="11008530" y="2534082"/>
                  <a:pt x="10680725" y="2522857"/>
                </a:cubicBezTo>
                <a:cubicBezTo>
                  <a:pt x="10352920" y="2511633"/>
                  <a:pt x="10313163" y="2530956"/>
                  <a:pt x="10097135" y="2522857"/>
                </a:cubicBezTo>
                <a:cubicBezTo>
                  <a:pt x="9881107" y="2514759"/>
                  <a:pt x="9908213" y="2508024"/>
                  <a:pt x="9735865" y="2522857"/>
                </a:cubicBezTo>
                <a:cubicBezTo>
                  <a:pt x="9563517" y="2537691"/>
                  <a:pt x="9531237" y="2513592"/>
                  <a:pt x="9374595" y="2522857"/>
                </a:cubicBezTo>
                <a:cubicBezTo>
                  <a:pt x="9217953" y="2532123"/>
                  <a:pt x="9190937" y="2516775"/>
                  <a:pt x="9013325" y="2522857"/>
                </a:cubicBezTo>
                <a:cubicBezTo>
                  <a:pt x="8835713" y="2528940"/>
                  <a:pt x="8610724" y="2526110"/>
                  <a:pt x="8429735" y="2522857"/>
                </a:cubicBezTo>
                <a:cubicBezTo>
                  <a:pt x="8248746" y="2519605"/>
                  <a:pt x="8073563" y="2521578"/>
                  <a:pt x="7734985" y="2522857"/>
                </a:cubicBezTo>
                <a:cubicBezTo>
                  <a:pt x="7396407" y="2524137"/>
                  <a:pt x="7178650" y="2503959"/>
                  <a:pt x="6817915" y="2522857"/>
                </a:cubicBezTo>
                <a:cubicBezTo>
                  <a:pt x="6457180" y="2541756"/>
                  <a:pt x="6322741" y="2545244"/>
                  <a:pt x="6123165" y="2522857"/>
                </a:cubicBezTo>
                <a:cubicBezTo>
                  <a:pt x="5923589" y="2500471"/>
                  <a:pt x="5847839" y="2512003"/>
                  <a:pt x="5761896" y="2522857"/>
                </a:cubicBezTo>
                <a:cubicBezTo>
                  <a:pt x="5675953" y="2533711"/>
                  <a:pt x="5199024" y="2490323"/>
                  <a:pt x="4955986" y="2522857"/>
                </a:cubicBezTo>
                <a:cubicBezTo>
                  <a:pt x="4712948" y="2555392"/>
                  <a:pt x="4609170" y="2528706"/>
                  <a:pt x="4483556" y="2522857"/>
                </a:cubicBezTo>
                <a:cubicBezTo>
                  <a:pt x="4357942" y="2517009"/>
                  <a:pt x="4056673" y="2561432"/>
                  <a:pt x="3677646" y="2522857"/>
                </a:cubicBezTo>
                <a:cubicBezTo>
                  <a:pt x="3298619" y="2484283"/>
                  <a:pt x="3171935" y="2493107"/>
                  <a:pt x="2982896" y="2522857"/>
                </a:cubicBezTo>
                <a:cubicBezTo>
                  <a:pt x="2793857" y="2552608"/>
                  <a:pt x="2732559" y="2531949"/>
                  <a:pt x="2510466" y="2522857"/>
                </a:cubicBezTo>
                <a:cubicBezTo>
                  <a:pt x="2288373" y="2513766"/>
                  <a:pt x="2001803" y="2536085"/>
                  <a:pt x="1593396" y="2522857"/>
                </a:cubicBezTo>
                <a:cubicBezTo>
                  <a:pt x="1184989" y="2509630"/>
                  <a:pt x="1249848" y="2547581"/>
                  <a:pt x="1009806" y="2522857"/>
                </a:cubicBezTo>
                <a:cubicBezTo>
                  <a:pt x="769764" y="2498134"/>
                  <a:pt x="410543" y="2502979"/>
                  <a:pt x="259476" y="2522857"/>
                </a:cubicBezTo>
                <a:cubicBezTo>
                  <a:pt x="112311" y="2535663"/>
                  <a:pt x="-3100" y="2440008"/>
                  <a:pt x="0" y="2263381"/>
                </a:cubicBezTo>
                <a:cubicBezTo>
                  <a:pt x="-19493" y="1970233"/>
                  <a:pt x="-18798" y="1943945"/>
                  <a:pt x="0" y="1655530"/>
                </a:cubicBezTo>
                <a:cubicBezTo>
                  <a:pt x="18798" y="1367115"/>
                  <a:pt x="-9522" y="1213688"/>
                  <a:pt x="0" y="967522"/>
                </a:cubicBezTo>
                <a:cubicBezTo>
                  <a:pt x="9522" y="721356"/>
                  <a:pt x="9408" y="434328"/>
                  <a:pt x="0" y="25947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Bố quyết định cho tôi lên thành phố học. Nghe bố nói, tôi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oà</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khóc như khi bị đòn oan. Tôi không muốn đi nhưng vẫn phải chuẩn bị lên đường.</a:t>
            </a: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2000" r="-23000" b="-3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3847E77-7D25-595C-9264-ED1ADD56F8FF}"/>
              </a:ext>
            </a:extLst>
          </p:cNvPr>
          <p:cNvSpPr/>
          <p:nvPr/>
        </p:nvSpPr>
        <p:spPr>
          <a:xfrm>
            <a:off x="273269" y="2122715"/>
            <a:ext cx="11634951" cy="4572000"/>
          </a:xfrm>
          <a:custGeom>
            <a:avLst/>
            <a:gdLst>
              <a:gd name="connsiteX0" fmla="*/ 0 w 11634951"/>
              <a:gd name="connsiteY0" fmla="*/ 470230 h 4572000"/>
              <a:gd name="connsiteX1" fmla="*/ 470230 w 11634951"/>
              <a:gd name="connsiteY1" fmla="*/ 0 h 4572000"/>
              <a:gd name="connsiteX2" fmla="*/ 924746 w 11634951"/>
              <a:gd name="connsiteY2" fmla="*/ 0 h 4572000"/>
              <a:gd name="connsiteX3" fmla="*/ 1272317 w 11634951"/>
              <a:gd name="connsiteY3" fmla="*/ 0 h 4572000"/>
              <a:gd name="connsiteX4" fmla="*/ 1940723 w 11634951"/>
              <a:gd name="connsiteY4" fmla="*/ 0 h 4572000"/>
              <a:gd name="connsiteX5" fmla="*/ 2716073 w 11634951"/>
              <a:gd name="connsiteY5" fmla="*/ 0 h 4572000"/>
              <a:gd name="connsiteX6" fmla="*/ 3063644 w 11634951"/>
              <a:gd name="connsiteY6" fmla="*/ 0 h 4572000"/>
              <a:gd name="connsiteX7" fmla="*/ 3945940 w 11634951"/>
              <a:gd name="connsiteY7" fmla="*/ 0 h 4572000"/>
              <a:gd name="connsiteX8" fmla="*/ 4507400 w 11634951"/>
              <a:gd name="connsiteY8" fmla="*/ 0 h 4572000"/>
              <a:gd name="connsiteX9" fmla="*/ 5068861 w 11634951"/>
              <a:gd name="connsiteY9" fmla="*/ 0 h 4572000"/>
              <a:gd name="connsiteX10" fmla="*/ 5416432 w 11634951"/>
              <a:gd name="connsiteY10" fmla="*/ 0 h 4572000"/>
              <a:gd name="connsiteX11" fmla="*/ 6191783 w 11634951"/>
              <a:gd name="connsiteY11" fmla="*/ 0 h 4572000"/>
              <a:gd name="connsiteX12" fmla="*/ 7074078 w 11634951"/>
              <a:gd name="connsiteY12" fmla="*/ 0 h 4572000"/>
              <a:gd name="connsiteX13" fmla="*/ 7956374 w 11634951"/>
              <a:gd name="connsiteY13" fmla="*/ 0 h 4572000"/>
              <a:gd name="connsiteX14" fmla="*/ 8731724 w 11634951"/>
              <a:gd name="connsiteY14" fmla="*/ 0 h 4572000"/>
              <a:gd name="connsiteX15" fmla="*/ 9614020 w 11634951"/>
              <a:gd name="connsiteY15" fmla="*/ 0 h 4572000"/>
              <a:gd name="connsiteX16" fmla="*/ 10282425 w 11634951"/>
              <a:gd name="connsiteY16" fmla="*/ 0 h 4572000"/>
              <a:gd name="connsiteX17" fmla="*/ 11164721 w 11634951"/>
              <a:gd name="connsiteY17" fmla="*/ 0 h 4572000"/>
              <a:gd name="connsiteX18" fmla="*/ 11634951 w 11634951"/>
              <a:gd name="connsiteY18" fmla="*/ 470230 h 4572000"/>
              <a:gd name="connsiteX19" fmla="*/ 11634951 w 11634951"/>
              <a:gd name="connsiteY19" fmla="*/ 1075487 h 4572000"/>
              <a:gd name="connsiteX20" fmla="*/ 11634951 w 11634951"/>
              <a:gd name="connsiteY20" fmla="*/ 1608113 h 4572000"/>
              <a:gd name="connsiteX21" fmla="*/ 11634951 w 11634951"/>
              <a:gd name="connsiteY21" fmla="*/ 2177054 h 4572000"/>
              <a:gd name="connsiteX22" fmla="*/ 11634951 w 11634951"/>
              <a:gd name="connsiteY22" fmla="*/ 2782310 h 4572000"/>
              <a:gd name="connsiteX23" fmla="*/ 11634951 w 11634951"/>
              <a:gd name="connsiteY23" fmla="*/ 3314936 h 4572000"/>
              <a:gd name="connsiteX24" fmla="*/ 11634951 w 11634951"/>
              <a:gd name="connsiteY24" fmla="*/ 4101770 h 4572000"/>
              <a:gd name="connsiteX25" fmla="*/ 11164721 w 11634951"/>
              <a:gd name="connsiteY25" fmla="*/ 4572000 h 4572000"/>
              <a:gd name="connsiteX26" fmla="*/ 10710205 w 11634951"/>
              <a:gd name="connsiteY26" fmla="*/ 4572000 h 4572000"/>
              <a:gd name="connsiteX27" fmla="*/ 10041799 w 11634951"/>
              <a:gd name="connsiteY27" fmla="*/ 4572000 h 4572000"/>
              <a:gd name="connsiteX28" fmla="*/ 9587284 w 11634951"/>
              <a:gd name="connsiteY28" fmla="*/ 4572000 h 4572000"/>
              <a:gd name="connsiteX29" fmla="*/ 9239713 w 11634951"/>
              <a:gd name="connsiteY29" fmla="*/ 4572000 h 4572000"/>
              <a:gd name="connsiteX30" fmla="*/ 8357417 w 11634951"/>
              <a:gd name="connsiteY30" fmla="*/ 4572000 h 4572000"/>
              <a:gd name="connsiteX31" fmla="*/ 7795956 w 11634951"/>
              <a:gd name="connsiteY31" fmla="*/ 4572000 h 4572000"/>
              <a:gd name="connsiteX32" fmla="*/ 7020606 w 11634951"/>
              <a:gd name="connsiteY32" fmla="*/ 4572000 h 4572000"/>
              <a:gd name="connsiteX33" fmla="*/ 6673035 w 11634951"/>
              <a:gd name="connsiteY33" fmla="*/ 4572000 h 4572000"/>
              <a:gd name="connsiteX34" fmla="*/ 6218519 w 11634951"/>
              <a:gd name="connsiteY34" fmla="*/ 4572000 h 4572000"/>
              <a:gd name="connsiteX35" fmla="*/ 5443168 w 11634951"/>
              <a:gd name="connsiteY35" fmla="*/ 4572000 h 4572000"/>
              <a:gd name="connsiteX36" fmla="*/ 4988652 w 11634951"/>
              <a:gd name="connsiteY36" fmla="*/ 4572000 h 4572000"/>
              <a:gd name="connsiteX37" fmla="*/ 4534137 w 11634951"/>
              <a:gd name="connsiteY37" fmla="*/ 4572000 h 4572000"/>
              <a:gd name="connsiteX38" fmla="*/ 3758786 w 11634951"/>
              <a:gd name="connsiteY38" fmla="*/ 4572000 h 4572000"/>
              <a:gd name="connsiteX39" fmla="*/ 3197325 w 11634951"/>
              <a:gd name="connsiteY39" fmla="*/ 4572000 h 4572000"/>
              <a:gd name="connsiteX40" fmla="*/ 2421975 w 11634951"/>
              <a:gd name="connsiteY40" fmla="*/ 4572000 h 4572000"/>
              <a:gd name="connsiteX41" fmla="*/ 1967459 w 11634951"/>
              <a:gd name="connsiteY41" fmla="*/ 4572000 h 4572000"/>
              <a:gd name="connsiteX42" fmla="*/ 1192108 w 11634951"/>
              <a:gd name="connsiteY42" fmla="*/ 4572000 h 4572000"/>
              <a:gd name="connsiteX43" fmla="*/ 470230 w 11634951"/>
              <a:gd name="connsiteY43" fmla="*/ 4572000 h 4572000"/>
              <a:gd name="connsiteX44" fmla="*/ 0 w 11634951"/>
              <a:gd name="connsiteY44" fmla="*/ 4101770 h 4572000"/>
              <a:gd name="connsiteX45" fmla="*/ 0 w 11634951"/>
              <a:gd name="connsiteY45" fmla="*/ 3569144 h 4572000"/>
              <a:gd name="connsiteX46" fmla="*/ 0 w 11634951"/>
              <a:gd name="connsiteY46" fmla="*/ 2963887 h 4572000"/>
              <a:gd name="connsiteX47" fmla="*/ 0 w 11634951"/>
              <a:gd name="connsiteY47" fmla="*/ 2431262 h 4572000"/>
              <a:gd name="connsiteX48" fmla="*/ 0 w 11634951"/>
              <a:gd name="connsiteY48" fmla="*/ 1789690 h 4572000"/>
              <a:gd name="connsiteX49" fmla="*/ 0 w 11634951"/>
              <a:gd name="connsiteY49" fmla="*/ 1220748 h 4572000"/>
              <a:gd name="connsiteX50" fmla="*/ 0 w 11634951"/>
              <a:gd name="connsiteY50" fmla="*/ 47023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34951" h="4572000" fill="none" extrusionOk="0">
                <a:moveTo>
                  <a:pt x="0" y="470230"/>
                </a:moveTo>
                <a:cubicBezTo>
                  <a:pt x="21781" y="223298"/>
                  <a:pt x="214616" y="11078"/>
                  <a:pt x="470230" y="0"/>
                </a:cubicBezTo>
                <a:cubicBezTo>
                  <a:pt x="562488" y="-20683"/>
                  <a:pt x="732616" y="19405"/>
                  <a:pt x="924746" y="0"/>
                </a:cubicBezTo>
                <a:cubicBezTo>
                  <a:pt x="1116876" y="-19405"/>
                  <a:pt x="1159861" y="912"/>
                  <a:pt x="1272317" y="0"/>
                </a:cubicBezTo>
                <a:cubicBezTo>
                  <a:pt x="1384773" y="-912"/>
                  <a:pt x="1611529" y="9245"/>
                  <a:pt x="1940723" y="0"/>
                </a:cubicBezTo>
                <a:cubicBezTo>
                  <a:pt x="2269917" y="-9245"/>
                  <a:pt x="2399426" y="34103"/>
                  <a:pt x="2716073" y="0"/>
                </a:cubicBezTo>
                <a:cubicBezTo>
                  <a:pt x="3032720" y="-34103"/>
                  <a:pt x="2897798" y="-15800"/>
                  <a:pt x="3063644" y="0"/>
                </a:cubicBezTo>
                <a:cubicBezTo>
                  <a:pt x="3229490" y="15800"/>
                  <a:pt x="3594264" y="-18798"/>
                  <a:pt x="3945940" y="0"/>
                </a:cubicBezTo>
                <a:cubicBezTo>
                  <a:pt x="4297616" y="18798"/>
                  <a:pt x="4227910" y="-13316"/>
                  <a:pt x="4507400" y="0"/>
                </a:cubicBezTo>
                <a:cubicBezTo>
                  <a:pt x="4786890" y="13316"/>
                  <a:pt x="4947326" y="14869"/>
                  <a:pt x="5068861" y="0"/>
                </a:cubicBezTo>
                <a:cubicBezTo>
                  <a:pt x="5190396" y="-14869"/>
                  <a:pt x="5277098" y="15599"/>
                  <a:pt x="5416432" y="0"/>
                </a:cubicBezTo>
                <a:cubicBezTo>
                  <a:pt x="5555766" y="-15599"/>
                  <a:pt x="5830456" y="20854"/>
                  <a:pt x="6191783" y="0"/>
                </a:cubicBezTo>
                <a:cubicBezTo>
                  <a:pt x="6553110" y="-20854"/>
                  <a:pt x="6721714" y="14615"/>
                  <a:pt x="7074078" y="0"/>
                </a:cubicBezTo>
                <a:cubicBezTo>
                  <a:pt x="7426442" y="-14615"/>
                  <a:pt x="7772620" y="-14459"/>
                  <a:pt x="7956374" y="0"/>
                </a:cubicBezTo>
                <a:cubicBezTo>
                  <a:pt x="8140128" y="14459"/>
                  <a:pt x="8525261" y="11574"/>
                  <a:pt x="8731724" y="0"/>
                </a:cubicBezTo>
                <a:cubicBezTo>
                  <a:pt x="8938187" y="-11574"/>
                  <a:pt x="9287298" y="-1288"/>
                  <a:pt x="9614020" y="0"/>
                </a:cubicBezTo>
                <a:cubicBezTo>
                  <a:pt x="9940742" y="1288"/>
                  <a:pt x="10064042" y="-207"/>
                  <a:pt x="10282425" y="0"/>
                </a:cubicBezTo>
                <a:cubicBezTo>
                  <a:pt x="10500808" y="207"/>
                  <a:pt x="10888610" y="-33037"/>
                  <a:pt x="11164721" y="0"/>
                </a:cubicBezTo>
                <a:cubicBezTo>
                  <a:pt x="11452111" y="-9657"/>
                  <a:pt x="11644742" y="236232"/>
                  <a:pt x="11634951" y="470230"/>
                </a:cubicBezTo>
                <a:cubicBezTo>
                  <a:pt x="11632765" y="629651"/>
                  <a:pt x="11655075" y="941698"/>
                  <a:pt x="11634951" y="1075487"/>
                </a:cubicBezTo>
                <a:cubicBezTo>
                  <a:pt x="11614827" y="1209276"/>
                  <a:pt x="11659556" y="1382731"/>
                  <a:pt x="11634951" y="1608113"/>
                </a:cubicBezTo>
                <a:cubicBezTo>
                  <a:pt x="11610346" y="1833495"/>
                  <a:pt x="11639856" y="1981361"/>
                  <a:pt x="11634951" y="2177054"/>
                </a:cubicBezTo>
                <a:cubicBezTo>
                  <a:pt x="11630046" y="2372747"/>
                  <a:pt x="11616025" y="2527211"/>
                  <a:pt x="11634951" y="2782310"/>
                </a:cubicBezTo>
                <a:cubicBezTo>
                  <a:pt x="11653877" y="3037409"/>
                  <a:pt x="11635513" y="3058110"/>
                  <a:pt x="11634951" y="3314936"/>
                </a:cubicBezTo>
                <a:cubicBezTo>
                  <a:pt x="11634389" y="3571762"/>
                  <a:pt x="11667604" y="3868294"/>
                  <a:pt x="11634951" y="4101770"/>
                </a:cubicBezTo>
                <a:cubicBezTo>
                  <a:pt x="11622316" y="4402694"/>
                  <a:pt x="11439911" y="4588753"/>
                  <a:pt x="11164721" y="4572000"/>
                </a:cubicBezTo>
                <a:cubicBezTo>
                  <a:pt x="10973179" y="4574004"/>
                  <a:pt x="10807439" y="4586060"/>
                  <a:pt x="10710205" y="4572000"/>
                </a:cubicBezTo>
                <a:cubicBezTo>
                  <a:pt x="10612971" y="4557940"/>
                  <a:pt x="10205386" y="4578137"/>
                  <a:pt x="10041799" y="4572000"/>
                </a:cubicBezTo>
                <a:cubicBezTo>
                  <a:pt x="9878212" y="4565863"/>
                  <a:pt x="9800107" y="4584754"/>
                  <a:pt x="9587284" y="4572000"/>
                </a:cubicBezTo>
                <a:cubicBezTo>
                  <a:pt x="9374462" y="4559246"/>
                  <a:pt x="9403404" y="4583098"/>
                  <a:pt x="9239713" y="4572000"/>
                </a:cubicBezTo>
                <a:cubicBezTo>
                  <a:pt x="9076022" y="4560902"/>
                  <a:pt x="8537977" y="4589439"/>
                  <a:pt x="8357417" y="4572000"/>
                </a:cubicBezTo>
                <a:cubicBezTo>
                  <a:pt x="8176857" y="4554561"/>
                  <a:pt x="7927611" y="4564013"/>
                  <a:pt x="7795956" y="4572000"/>
                </a:cubicBezTo>
                <a:cubicBezTo>
                  <a:pt x="7664301" y="4579987"/>
                  <a:pt x="7214474" y="4553733"/>
                  <a:pt x="7020606" y="4572000"/>
                </a:cubicBezTo>
                <a:cubicBezTo>
                  <a:pt x="6826738" y="4590268"/>
                  <a:pt x="6810954" y="4563296"/>
                  <a:pt x="6673035" y="4572000"/>
                </a:cubicBezTo>
                <a:cubicBezTo>
                  <a:pt x="6535116" y="4580704"/>
                  <a:pt x="6393209" y="4589102"/>
                  <a:pt x="6218519" y="4572000"/>
                </a:cubicBezTo>
                <a:cubicBezTo>
                  <a:pt x="6043829" y="4554898"/>
                  <a:pt x="5601006" y="4575099"/>
                  <a:pt x="5443168" y="4572000"/>
                </a:cubicBezTo>
                <a:cubicBezTo>
                  <a:pt x="5285330" y="4568901"/>
                  <a:pt x="5187235" y="4575252"/>
                  <a:pt x="4988652" y="4572000"/>
                </a:cubicBezTo>
                <a:cubicBezTo>
                  <a:pt x="4790069" y="4568748"/>
                  <a:pt x="4745857" y="4577391"/>
                  <a:pt x="4534137" y="4572000"/>
                </a:cubicBezTo>
                <a:cubicBezTo>
                  <a:pt x="4322418" y="4566609"/>
                  <a:pt x="3992088" y="4574881"/>
                  <a:pt x="3758786" y="4572000"/>
                </a:cubicBezTo>
                <a:cubicBezTo>
                  <a:pt x="3525484" y="4569119"/>
                  <a:pt x="3425507" y="4564317"/>
                  <a:pt x="3197325" y="4572000"/>
                </a:cubicBezTo>
                <a:cubicBezTo>
                  <a:pt x="2969143" y="4579683"/>
                  <a:pt x="2749495" y="4533672"/>
                  <a:pt x="2421975" y="4572000"/>
                </a:cubicBezTo>
                <a:cubicBezTo>
                  <a:pt x="2094455" y="4610329"/>
                  <a:pt x="2174767" y="4572141"/>
                  <a:pt x="1967459" y="4572000"/>
                </a:cubicBezTo>
                <a:cubicBezTo>
                  <a:pt x="1760151" y="4571859"/>
                  <a:pt x="1396869" y="4605660"/>
                  <a:pt x="1192108" y="4572000"/>
                </a:cubicBezTo>
                <a:cubicBezTo>
                  <a:pt x="987347" y="4538340"/>
                  <a:pt x="666043" y="4559516"/>
                  <a:pt x="470230" y="4572000"/>
                </a:cubicBezTo>
                <a:cubicBezTo>
                  <a:pt x="251387" y="4600659"/>
                  <a:pt x="-54838" y="4332254"/>
                  <a:pt x="0" y="4101770"/>
                </a:cubicBezTo>
                <a:cubicBezTo>
                  <a:pt x="-9762" y="3871291"/>
                  <a:pt x="977" y="3675799"/>
                  <a:pt x="0" y="3569144"/>
                </a:cubicBezTo>
                <a:cubicBezTo>
                  <a:pt x="-977" y="3462489"/>
                  <a:pt x="-21772" y="3206966"/>
                  <a:pt x="0" y="2963887"/>
                </a:cubicBezTo>
                <a:cubicBezTo>
                  <a:pt x="21772" y="2720808"/>
                  <a:pt x="-19318" y="2651805"/>
                  <a:pt x="0" y="2431262"/>
                </a:cubicBezTo>
                <a:cubicBezTo>
                  <a:pt x="19318" y="2210719"/>
                  <a:pt x="30254" y="1984809"/>
                  <a:pt x="0" y="1789690"/>
                </a:cubicBezTo>
                <a:cubicBezTo>
                  <a:pt x="-30254" y="1594571"/>
                  <a:pt x="-9529" y="1442501"/>
                  <a:pt x="0" y="1220748"/>
                </a:cubicBezTo>
                <a:cubicBezTo>
                  <a:pt x="9529" y="998995"/>
                  <a:pt x="15360" y="760523"/>
                  <a:pt x="0" y="470230"/>
                </a:cubicBezTo>
                <a:close/>
              </a:path>
              <a:path w="11634951" h="4572000" stroke="0" extrusionOk="0">
                <a:moveTo>
                  <a:pt x="0" y="470230"/>
                </a:moveTo>
                <a:cubicBezTo>
                  <a:pt x="-45524" y="190795"/>
                  <a:pt x="212427" y="48638"/>
                  <a:pt x="470230" y="0"/>
                </a:cubicBezTo>
                <a:cubicBezTo>
                  <a:pt x="626716" y="-786"/>
                  <a:pt x="841341" y="-28050"/>
                  <a:pt x="1031691" y="0"/>
                </a:cubicBezTo>
                <a:cubicBezTo>
                  <a:pt x="1222041" y="28050"/>
                  <a:pt x="1424258" y="18047"/>
                  <a:pt x="1807041" y="0"/>
                </a:cubicBezTo>
                <a:cubicBezTo>
                  <a:pt x="2189824" y="-18047"/>
                  <a:pt x="1994582" y="-4686"/>
                  <a:pt x="2154612" y="0"/>
                </a:cubicBezTo>
                <a:cubicBezTo>
                  <a:pt x="2314642" y="4686"/>
                  <a:pt x="2656654" y="-19539"/>
                  <a:pt x="2929963" y="0"/>
                </a:cubicBezTo>
                <a:cubicBezTo>
                  <a:pt x="3203272" y="19539"/>
                  <a:pt x="3174364" y="5206"/>
                  <a:pt x="3277534" y="0"/>
                </a:cubicBezTo>
                <a:cubicBezTo>
                  <a:pt x="3380704" y="-5206"/>
                  <a:pt x="3897084" y="15428"/>
                  <a:pt x="4052884" y="0"/>
                </a:cubicBezTo>
                <a:cubicBezTo>
                  <a:pt x="4208684" y="-15428"/>
                  <a:pt x="4577333" y="-17888"/>
                  <a:pt x="4721290" y="0"/>
                </a:cubicBezTo>
                <a:cubicBezTo>
                  <a:pt x="4865247" y="17888"/>
                  <a:pt x="5015662" y="8000"/>
                  <a:pt x="5282751" y="0"/>
                </a:cubicBezTo>
                <a:cubicBezTo>
                  <a:pt x="5549840" y="-8000"/>
                  <a:pt x="5761930" y="1894"/>
                  <a:pt x="5951157" y="0"/>
                </a:cubicBezTo>
                <a:cubicBezTo>
                  <a:pt x="6140384" y="-1894"/>
                  <a:pt x="6404606" y="-16894"/>
                  <a:pt x="6726507" y="0"/>
                </a:cubicBezTo>
                <a:cubicBezTo>
                  <a:pt x="7048408" y="16894"/>
                  <a:pt x="7175500" y="23163"/>
                  <a:pt x="7394913" y="0"/>
                </a:cubicBezTo>
                <a:cubicBezTo>
                  <a:pt x="7614326" y="-23163"/>
                  <a:pt x="7675564" y="-3206"/>
                  <a:pt x="7849429" y="0"/>
                </a:cubicBezTo>
                <a:cubicBezTo>
                  <a:pt x="8023294" y="3206"/>
                  <a:pt x="8194795" y="7545"/>
                  <a:pt x="8303945" y="0"/>
                </a:cubicBezTo>
                <a:cubicBezTo>
                  <a:pt x="8413095" y="-7545"/>
                  <a:pt x="8665775" y="4357"/>
                  <a:pt x="8758461" y="0"/>
                </a:cubicBezTo>
                <a:cubicBezTo>
                  <a:pt x="8851147" y="-4357"/>
                  <a:pt x="8990767" y="-16026"/>
                  <a:pt x="9212976" y="0"/>
                </a:cubicBezTo>
                <a:cubicBezTo>
                  <a:pt x="9435186" y="16026"/>
                  <a:pt x="9613070" y="24651"/>
                  <a:pt x="9988327" y="0"/>
                </a:cubicBezTo>
                <a:cubicBezTo>
                  <a:pt x="10363584" y="-24651"/>
                  <a:pt x="10218244" y="-18003"/>
                  <a:pt x="10442843" y="0"/>
                </a:cubicBezTo>
                <a:cubicBezTo>
                  <a:pt x="10667442" y="18003"/>
                  <a:pt x="10997946" y="-35012"/>
                  <a:pt x="11164721" y="0"/>
                </a:cubicBezTo>
                <a:cubicBezTo>
                  <a:pt x="11420238" y="20345"/>
                  <a:pt x="11653171" y="170685"/>
                  <a:pt x="11634951" y="470230"/>
                </a:cubicBezTo>
                <a:cubicBezTo>
                  <a:pt x="11655392" y="671025"/>
                  <a:pt x="11634269" y="840909"/>
                  <a:pt x="11634951" y="1111802"/>
                </a:cubicBezTo>
                <a:cubicBezTo>
                  <a:pt x="11635633" y="1382695"/>
                  <a:pt x="11622616" y="1530340"/>
                  <a:pt x="11634951" y="1753374"/>
                </a:cubicBezTo>
                <a:cubicBezTo>
                  <a:pt x="11647286" y="1976408"/>
                  <a:pt x="11645511" y="2133565"/>
                  <a:pt x="11634951" y="2394946"/>
                </a:cubicBezTo>
                <a:cubicBezTo>
                  <a:pt x="11624391" y="2656327"/>
                  <a:pt x="11620087" y="2718066"/>
                  <a:pt x="11634951" y="2891257"/>
                </a:cubicBezTo>
                <a:cubicBezTo>
                  <a:pt x="11649815" y="3064448"/>
                  <a:pt x="11621521" y="3196305"/>
                  <a:pt x="11634951" y="3423883"/>
                </a:cubicBezTo>
                <a:cubicBezTo>
                  <a:pt x="11648381" y="3651461"/>
                  <a:pt x="11607830" y="3813890"/>
                  <a:pt x="11634951" y="4101770"/>
                </a:cubicBezTo>
                <a:cubicBezTo>
                  <a:pt x="11634167" y="4336849"/>
                  <a:pt x="11465957" y="4610805"/>
                  <a:pt x="11164721" y="4572000"/>
                </a:cubicBezTo>
                <a:cubicBezTo>
                  <a:pt x="10849290" y="4567245"/>
                  <a:pt x="10631073" y="4598257"/>
                  <a:pt x="10496315" y="4572000"/>
                </a:cubicBezTo>
                <a:cubicBezTo>
                  <a:pt x="10361557" y="4545743"/>
                  <a:pt x="10293760" y="4585490"/>
                  <a:pt x="10148744" y="4572000"/>
                </a:cubicBezTo>
                <a:cubicBezTo>
                  <a:pt x="10003728" y="4558510"/>
                  <a:pt x="9721214" y="4547926"/>
                  <a:pt x="9587284" y="4572000"/>
                </a:cubicBezTo>
                <a:cubicBezTo>
                  <a:pt x="9453354" y="4596074"/>
                  <a:pt x="9147495" y="4603129"/>
                  <a:pt x="8918878" y="4572000"/>
                </a:cubicBezTo>
                <a:cubicBezTo>
                  <a:pt x="8690261" y="4540871"/>
                  <a:pt x="8340037" y="4569743"/>
                  <a:pt x="8036582" y="4572000"/>
                </a:cubicBezTo>
                <a:cubicBezTo>
                  <a:pt x="7733127" y="4574257"/>
                  <a:pt x="7520016" y="4575404"/>
                  <a:pt x="7368177" y="4572000"/>
                </a:cubicBezTo>
                <a:cubicBezTo>
                  <a:pt x="7216338" y="4568596"/>
                  <a:pt x="7159030" y="4576261"/>
                  <a:pt x="7020606" y="4572000"/>
                </a:cubicBezTo>
                <a:cubicBezTo>
                  <a:pt x="6882182" y="4567739"/>
                  <a:pt x="6558800" y="4565308"/>
                  <a:pt x="6245255" y="4572000"/>
                </a:cubicBezTo>
                <a:cubicBezTo>
                  <a:pt x="5931710" y="4578692"/>
                  <a:pt x="5954780" y="4558917"/>
                  <a:pt x="5790739" y="4572000"/>
                </a:cubicBezTo>
                <a:cubicBezTo>
                  <a:pt x="5626698" y="4585083"/>
                  <a:pt x="5324106" y="4546052"/>
                  <a:pt x="5015389" y="4572000"/>
                </a:cubicBezTo>
                <a:cubicBezTo>
                  <a:pt x="4706672" y="4597949"/>
                  <a:pt x="4567104" y="4572408"/>
                  <a:pt x="4346983" y="4572000"/>
                </a:cubicBezTo>
                <a:cubicBezTo>
                  <a:pt x="4126862" y="4571592"/>
                  <a:pt x="4076865" y="4575675"/>
                  <a:pt x="3892467" y="4572000"/>
                </a:cubicBezTo>
                <a:cubicBezTo>
                  <a:pt x="3708069" y="4568325"/>
                  <a:pt x="3269809" y="4556784"/>
                  <a:pt x="3010172" y="4572000"/>
                </a:cubicBezTo>
                <a:cubicBezTo>
                  <a:pt x="2750536" y="4587216"/>
                  <a:pt x="2682270" y="4590463"/>
                  <a:pt x="2448711" y="4572000"/>
                </a:cubicBezTo>
                <a:cubicBezTo>
                  <a:pt x="2215152" y="4553537"/>
                  <a:pt x="1963562" y="4544012"/>
                  <a:pt x="1673360" y="4572000"/>
                </a:cubicBezTo>
                <a:cubicBezTo>
                  <a:pt x="1383158" y="4599988"/>
                  <a:pt x="1294149" y="4592764"/>
                  <a:pt x="1111899" y="4572000"/>
                </a:cubicBezTo>
                <a:cubicBezTo>
                  <a:pt x="929649" y="4551236"/>
                  <a:pt x="677032" y="4559614"/>
                  <a:pt x="470230" y="4572000"/>
                </a:cubicBezTo>
                <a:cubicBezTo>
                  <a:pt x="207328" y="4521877"/>
                  <a:pt x="-18762" y="4353274"/>
                  <a:pt x="0" y="4101770"/>
                </a:cubicBezTo>
                <a:cubicBezTo>
                  <a:pt x="26925" y="3861197"/>
                  <a:pt x="8357" y="3721096"/>
                  <a:pt x="0" y="3532829"/>
                </a:cubicBezTo>
                <a:cubicBezTo>
                  <a:pt x="-8357" y="3344562"/>
                  <a:pt x="16516" y="2996974"/>
                  <a:pt x="0" y="2854941"/>
                </a:cubicBezTo>
                <a:cubicBezTo>
                  <a:pt x="-16516" y="2712908"/>
                  <a:pt x="23856" y="2487828"/>
                  <a:pt x="0" y="2322315"/>
                </a:cubicBezTo>
                <a:cubicBezTo>
                  <a:pt x="-23856" y="2156802"/>
                  <a:pt x="-27293" y="1896263"/>
                  <a:pt x="0" y="1753374"/>
                </a:cubicBezTo>
                <a:cubicBezTo>
                  <a:pt x="27293" y="1610485"/>
                  <a:pt x="-18233" y="1370368"/>
                  <a:pt x="0" y="1220748"/>
                </a:cubicBezTo>
                <a:cubicBezTo>
                  <a:pt x="18233" y="1071128"/>
                  <a:pt x="-3829" y="819037"/>
                  <a:pt x="0" y="47023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a:t>
            </a:r>
            <a:r>
              <a:rPr lang="en-US" sz="2600" dirty="0">
                <a:solidFill>
                  <a:prstClr val="black"/>
                </a:solidFill>
                <a:latin typeface="Cambria" panose="02040503050406030204" pitchFamily="18" charset="0"/>
                <a:ea typeface="Cambria" panose="02040503050406030204" pitchFamily="18" charset="0"/>
                <a:cs typeface="Calibri" panose="020F0502020204030204" pitchFamily="34" charset="0"/>
              </a:rPr>
              <a:t>ồ</a:t>
            </a:r>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Bao giờ nghỉ hè, em sẽ lại được về đây chơi với thầy và các bạn.</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Rectangle: Diagonal Corners Rounded 2">
            <a:extLst>
              <a:ext uri="{FF2B5EF4-FFF2-40B4-BE49-F238E27FC236}">
                <a16:creationId xmlns:a16="http://schemas.microsoft.com/office/drawing/2014/main" id="{9D4E5028-664A-006E-3A22-F26D1729E1AB}"/>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4" name="Picture 3">
            <a:extLst>
              <a:ext uri="{FF2B5EF4-FFF2-40B4-BE49-F238E27FC236}">
                <a16:creationId xmlns:a16="http://schemas.microsoft.com/office/drawing/2014/main" id="{07A349ED-1F23-DE7C-750E-F992A74A126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5" name="TextBox1">
                  <a:extLst>
                    <a:ext uri="{FF2B5EF4-FFF2-40B4-BE49-F238E27FC236}">
                      <a16:creationId xmlns:a16="http://schemas.microsoft.com/office/drawing/2014/main" id="{BC83D7AE-17F5-EB1D-6BFD-A1155B14675F}"/>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97355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997</Words>
  <Application>Microsoft Office PowerPoint</Application>
  <PresentationFormat>Widescreen</PresentationFormat>
  <Paragraphs>54</Paragraphs>
  <Slides>23</Slides>
  <Notes>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等线</vt:lpstr>
      <vt:lpstr>#9Slide07 SVNZiclets</vt:lpstr>
      <vt:lpstr>Aptos</vt:lpstr>
      <vt:lpstr>Arial</vt:lpstr>
      <vt:lpstr>Calibri</vt:lpstr>
      <vt:lpstr>Calibri Light</vt:lpstr>
      <vt:lpstr>Cambria</vt:lpstr>
      <vt:lpstr>Cambria Bold</vt:lpstr>
      <vt:lpstr>Comfortaa</vt:lpstr>
      <vt:lpstr>Lilita One</vt:lpstr>
      <vt:lpstr>Segoe UI Historic</vt:lpstr>
      <vt:lpstr>Tahoma</vt:lpstr>
      <vt:lpstr>UVN Bach Dang Nang</vt:lpstr>
      <vt:lpstr>Wingdings</vt:lpstr>
      <vt:lpstr>1_Office Theme</vt:lpstr>
      <vt:lpstr>1_Pool Party MK Campaign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đọc là gì?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Trung</cp:lastModifiedBy>
  <cp:revision>58</cp:revision>
  <dcterms:created xsi:type="dcterms:W3CDTF">2023-08-10T10:16:49Z</dcterms:created>
  <dcterms:modified xsi:type="dcterms:W3CDTF">2025-10-17T08:02:10Z</dcterms:modified>
</cp:coreProperties>
</file>