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28" r:id="rId3"/>
  </p:sldMasterIdLst>
  <p:notesMasterIdLst>
    <p:notesMasterId r:id="rId18"/>
  </p:notesMasterIdLst>
  <p:sldIdLst>
    <p:sldId id="260" r:id="rId4"/>
    <p:sldId id="336" r:id="rId5"/>
    <p:sldId id="256" r:id="rId6"/>
    <p:sldId id="257" r:id="rId7"/>
    <p:sldId id="333" r:id="rId8"/>
    <p:sldId id="259" r:id="rId9"/>
    <p:sldId id="261" r:id="rId10"/>
    <p:sldId id="330" r:id="rId11"/>
    <p:sldId id="309" r:id="rId12"/>
    <p:sldId id="326" r:id="rId13"/>
    <p:sldId id="311" r:id="rId14"/>
    <p:sldId id="335" r:id="rId15"/>
    <p:sldId id="313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57" autoAdjust="0"/>
  </p:normalViewPr>
  <p:slideViewPr>
    <p:cSldViewPr snapToGrid="0">
      <p:cViewPr varScale="1">
        <p:scale>
          <a:sx n="66" d="100"/>
          <a:sy n="66" d="100"/>
        </p:scale>
        <p:origin x="9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0F3B-28A2-4A6A-8505-AAF6DD66A2D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9B9B2-69EF-4BD1-BDA1-58E3007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7B1E1F-6B0C-4008-A5DD-9740F12190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5AB5F7-AC9C-54CF-D91D-A2C99961E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172B-77B3-2659-3675-D6E8E2897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2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82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57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5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71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5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3E9EA-5151-09C8-5FD7-8B3BD466A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9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0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32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37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0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6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24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118B13-0AA8-EA4E-BD87-34106417CA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89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36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13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64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82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3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509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99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24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0158C-F095-36D1-D6CE-3427989DD8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A70653-43CF-FC1F-F859-0DF15AD7C0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68F2F-99C2-32E7-CA9C-EBDA02DF0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1753A8-61CD-C59D-C612-200D5A0791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E8E919-DF46-38C4-63B4-2FA3B97A64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CB1EC8-F11D-1B84-412D-EA7D478A10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A37DE-2B72-62FD-001E-ED5623EF3E4D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5621D1-774B-3ADD-9EBF-CFD016C80C6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320766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462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ED14271-58BA-D8DF-80FD-39EEEDE84A5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8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5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.png"/><Relationship Id="rId5" Type="http://schemas.openxmlformats.org/officeDocument/2006/relationships/image" Target="../media/image38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18.png"/><Relationship Id="rId5" Type="http://schemas.microsoft.com/office/2007/relationships/media" Target="../media/media5.mp4"/><Relationship Id="rId10" Type="http://schemas.openxmlformats.org/officeDocument/2006/relationships/image" Target="../media/image17.png"/><Relationship Id="rId4" Type="http://schemas.microsoft.com/office/2007/relationships/media" Target="../media/media4.m4a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18.png"/><Relationship Id="rId5" Type="http://schemas.microsoft.com/office/2007/relationships/media" Target="../media/media5.mp4"/><Relationship Id="rId10" Type="http://schemas.openxmlformats.org/officeDocument/2006/relationships/image" Target="../media/image17.png"/><Relationship Id="rId4" Type="http://schemas.microsoft.com/office/2007/relationships/media" Target="../media/media4.m4a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18.png"/><Relationship Id="rId5" Type="http://schemas.microsoft.com/office/2007/relationships/media" Target="../media/media5.mp4"/><Relationship Id="rId10" Type="http://schemas.openxmlformats.org/officeDocument/2006/relationships/image" Target="../media/image17.png"/><Relationship Id="rId4" Type="http://schemas.microsoft.com/office/2007/relationships/media" Target="../media/media4.m4a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image" Target="../media/image21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4687591" cy="867686"/>
            <a:chOff x="2947684" y="845858"/>
            <a:chExt cx="3542511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6" y="845858"/>
              <a:ext cx="33061941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5"/>
              <a:ext cx="35425119" cy="150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F90FB-84F7-482D-9F32-FD988AAE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8" y="-126824"/>
            <a:ext cx="1477109" cy="17578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01B963-7571-6818-F124-79374D148042}"/>
              </a:ext>
            </a:extLst>
          </p:cNvPr>
          <p:cNvGrpSpPr/>
          <p:nvPr/>
        </p:nvGrpSpPr>
        <p:grpSpPr>
          <a:xfrm>
            <a:off x="1167370" y="1567577"/>
            <a:ext cx="3928505" cy="985123"/>
            <a:chOff x="674228" y="4862098"/>
            <a:chExt cx="5343799" cy="1230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BB3B6D-400B-C32E-6C04-1BE0722C3F6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9D743A-38E6-8AF9-C239-84B711300C5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FE3EE9-D281-5F8C-27A1-DB2F31DB8D44}"/>
              </a:ext>
            </a:extLst>
          </p:cNvPr>
          <p:cNvGrpSpPr/>
          <p:nvPr/>
        </p:nvGrpSpPr>
        <p:grpSpPr>
          <a:xfrm>
            <a:off x="843517" y="2948702"/>
            <a:ext cx="4576205" cy="1461291"/>
            <a:chOff x="605114" y="4864012"/>
            <a:chExt cx="5343799" cy="182464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5FCBAA-C136-0A58-F00B-E4BAAECEA528}"/>
                </a:ext>
              </a:extLst>
            </p:cNvPr>
            <p:cNvSpPr/>
            <p:nvPr/>
          </p:nvSpPr>
          <p:spPr>
            <a:xfrm>
              <a:off x="605114" y="4864012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36832-A0B5-21BE-DB44-A21DECA62310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849F11-C19E-D142-5D16-3D83AD129167}"/>
              </a:ext>
            </a:extLst>
          </p:cNvPr>
          <p:cNvGrpSpPr/>
          <p:nvPr/>
        </p:nvGrpSpPr>
        <p:grpSpPr>
          <a:xfrm>
            <a:off x="6710918" y="1631002"/>
            <a:ext cx="3928505" cy="985123"/>
            <a:chOff x="674228" y="4862098"/>
            <a:chExt cx="5343799" cy="123007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5C6C0B-0928-CE31-BB63-D8749BB0F92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F4EFF-8422-154E-92EA-615016577648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F4F59-77FB-5C7D-F062-601B61C2C12E}"/>
              </a:ext>
            </a:extLst>
          </p:cNvPr>
          <p:cNvGrpSpPr/>
          <p:nvPr/>
        </p:nvGrpSpPr>
        <p:grpSpPr>
          <a:xfrm>
            <a:off x="6387070" y="2948702"/>
            <a:ext cx="4576205" cy="985123"/>
            <a:chOff x="674228" y="4862098"/>
            <a:chExt cx="5343799" cy="12300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DED5EC-0E91-1F27-45B6-7B7D3B89377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C2C03-35E3-AE3B-66A5-E07E1DDEC3E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3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76140-DED7-480C-F52E-085E78C0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106" y="1951283"/>
            <a:ext cx="10491787" cy="34110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91DB29-72AC-391A-0FE3-90397D7B71F2}"/>
              </a:ext>
            </a:extLst>
          </p:cNvPr>
          <p:cNvSpPr/>
          <p:nvPr/>
        </p:nvSpPr>
        <p:spPr>
          <a:xfrm>
            <a:off x="2322286" y="5491301"/>
            <a:ext cx="769257" cy="5479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858B82-A2B5-E22D-2A88-5809C8C5CF90}"/>
              </a:ext>
            </a:extLst>
          </p:cNvPr>
          <p:cNvSpPr/>
          <p:nvPr/>
        </p:nvSpPr>
        <p:spPr>
          <a:xfrm>
            <a:off x="6070435" y="5496202"/>
            <a:ext cx="769257" cy="5479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A725D-0BB7-454F-EA21-78415E1DE866}"/>
              </a:ext>
            </a:extLst>
          </p:cNvPr>
          <p:cNvSpPr/>
          <p:nvPr/>
        </p:nvSpPr>
        <p:spPr>
          <a:xfrm>
            <a:off x="9593942" y="5491301"/>
            <a:ext cx="769257" cy="5479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6ACB43-BD0D-6311-88F5-BA2538FBB041}"/>
              </a:ext>
            </a:extLst>
          </p:cNvPr>
          <p:cNvSpPr/>
          <p:nvPr/>
        </p:nvSpPr>
        <p:spPr>
          <a:xfrm>
            <a:off x="5903320" y="5310793"/>
            <a:ext cx="1056079" cy="938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12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6F58C-D38A-D475-4BBC-180FEE93C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CD6DC9-24F2-D0B4-7972-D9437E69CCC1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FF84A56-4BB0-F439-5286-31C8F8CF5213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07774B-3163-3F0C-7FFC-37B6B5ABF602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3C505DD-4D92-13E0-339C-60957872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DB8369-B775-EC63-2A51-4A49C8442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106" y="1951283"/>
            <a:ext cx="10491787" cy="3411028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DACC8828-2437-F8AF-7181-44064F24B580}"/>
              </a:ext>
            </a:extLst>
          </p:cNvPr>
          <p:cNvSpPr/>
          <p:nvPr/>
        </p:nvSpPr>
        <p:spPr>
          <a:xfrm>
            <a:off x="1198966" y="50918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20 000 + 60 000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80 000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E1CF3E20-E01F-1211-81DE-E9A34B8EB180}"/>
              </a:ext>
            </a:extLst>
          </p:cNvPr>
          <p:cNvSpPr/>
          <p:nvPr/>
        </p:nvSpPr>
        <p:spPr>
          <a:xfrm>
            <a:off x="4947847" y="5107694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35 000 + 50 000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85 000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DBEEEACF-22DB-BEF0-B863-28FA10382056}"/>
              </a:ext>
            </a:extLst>
          </p:cNvPr>
          <p:cNvSpPr/>
          <p:nvPr/>
        </p:nvSpPr>
        <p:spPr>
          <a:xfrm>
            <a:off x="8626476" y="5107694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50 000 + 18 000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68 000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358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754557" y="1672385"/>
            <a:ext cx="10864721" cy="1956987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19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Một trận đấu bóng đá có 37 636 khán giả vào sân xem trực tiếp, trong đó có 9 273 khán giả nữ. Hỏi số khán giả nam nhiều hơn số khán giả nữ bao nhiêu người?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7" y="0"/>
            <a:ext cx="163996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8E01-374E-1880-EC66-804CA220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2AC3BC0-D3BC-4F38-F5D3-A2C0C6561D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229" y="0"/>
            <a:ext cx="11843657" cy="6691085"/>
          </a:xfrm>
        </p:spPr>
      </p:pic>
    </p:spTree>
    <p:extLst>
      <p:ext uri="{BB962C8B-B14F-4D97-AF65-F5344CB8AC3E}">
        <p14:creationId xmlns:p14="http://schemas.microsoft.com/office/powerpoint/2010/main" val="2151405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E2BA45-C159-09BF-9FEB-B76188ED3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25554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43987" y="1101090"/>
            <a:ext cx="987851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Đâu là số chẵn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các số sau?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986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988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998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4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4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457450" y="986790"/>
            <a:ext cx="874020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00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 x m - 100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2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500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600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400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12621" y="1062635"/>
            <a:ext cx="88787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3: Làm tròn số 63 594 đến hàng chục nghìn được số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60 000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70 000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65 000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CAF2A3-07B7-795D-4A0F-808656727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6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317</Words>
  <Application>Microsoft Office PowerPoint</Application>
  <PresentationFormat>Widescreen</PresentationFormat>
  <Paragraphs>40</Paragraphs>
  <Slides>14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SVN-Good Dog</vt:lpstr>
      <vt:lpstr>Times New Roman</vt:lpstr>
      <vt:lpstr>UTM Avo</vt:lpstr>
      <vt:lpstr>字魂64号-萌趣软糖体</vt:lpstr>
      <vt:lpstr>Office 主题​​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Trung</cp:lastModifiedBy>
  <cp:revision>47</cp:revision>
  <dcterms:created xsi:type="dcterms:W3CDTF">2023-07-09T00:41:18Z</dcterms:created>
  <dcterms:modified xsi:type="dcterms:W3CDTF">2025-09-25T15:54:40Z</dcterms:modified>
</cp:coreProperties>
</file>