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91" r:id="rId2"/>
    <p:sldMasterId id="2147483797" r:id="rId3"/>
    <p:sldMasterId id="2147483809" r:id="rId4"/>
  </p:sldMasterIdLst>
  <p:notesMasterIdLst>
    <p:notesMasterId r:id="rId29"/>
  </p:notesMasterIdLst>
  <p:sldIdLst>
    <p:sldId id="2698" r:id="rId5"/>
    <p:sldId id="257" r:id="rId6"/>
    <p:sldId id="259" r:id="rId7"/>
    <p:sldId id="260" r:id="rId8"/>
    <p:sldId id="2697" r:id="rId9"/>
    <p:sldId id="263" r:id="rId10"/>
    <p:sldId id="264" r:id="rId11"/>
    <p:sldId id="256" r:id="rId12"/>
    <p:sldId id="2699" r:id="rId13"/>
    <p:sldId id="2701" r:id="rId14"/>
    <p:sldId id="2661" r:id="rId15"/>
    <p:sldId id="2702" r:id="rId16"/>
    <p:sldId id="2667" r:id="rId17"/>
    <p:sldId id="2668" r:id="rId18"/>
    <p:sldId id="2669" r:id="rId19"/>
    <p:sldId id="267" r:id="rId20"/>
    <p:sldId id="2674" r:id="rId21"/>
    <p:sldId id="270" r:id="rId22"/>
    <p:sldId id="2694" r:id="rId23"/>
    <p:sldId id="2695" r:id="rId24"/>
    <p:sldId id="2696" r:id="rId25"/>
    <p:sldId id="275" r:id="rId26"/>
    <p:sldId id="278" r:id="rId27"/>
    <p:sldId id="27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498" autoAdjust="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t>‹#›</a:t>
            </a:fld>
            <a:endParaRPr lang="en-US"/>
          </a:p>
        </p:txBody>
      </p:sp>
    </p:spTree>
    <p:extLst>
      <p:ext uri="{BB962C8B-B14F-4D97-AF65-F5344CB8AC3E}">
        <p14:creationId xmlns:p14="http://schemas.microsoft.com/office/powerpoint/2010/main" val="186471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22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85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8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45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37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4404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5704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4007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9862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7912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3784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6947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1120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81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901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6784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7649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5063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404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1719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5060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4327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931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3087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830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562A-2662-4C64-8AD5-538C1429993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4388FE-A6ED-BE3E-A7CD-C84557A61C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A95195-B9C6-83E9-AE76-DEBFF1F1F08E}"/>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5" name="Footer Placeholder 4">
            <a:extLst>
              <a:ext uri="{FF2B5EF4-FFF2-40B4-BE49-F238E27FC236}">
                <a16:creationId xmlns:a16="http://schemas.microsoft.com/office/drawing/2014/main" id="{AA742F88-70F6-8800-4A66-848581605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4E3AB0-2EC5-9E07-31ED-C8C4DE6D7593}"/>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192063299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6BE3-7B01-2D09-0D19-436C85651E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B8A866-2A4D-5337-CAD3-C6043AC4917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8B7F6-7E1C-4A38-E699-B2DB5DC0D8CC}"/>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5" name="Footer Placeholder 4">
            <a:extLst>
              <a:ext uri="{FF2B5EF4-FFF2-40B4-BE49-F238E27FC236}">
                <a16:creationId xmlns:a16="http://schemas.microsoft.com/office/drawing/2014/main" id="{3044F7BD-841D-846E-341E-A7D9277EC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DEEE4B-0AE5-7B57-817E-C6EA41814C55}"/>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116986087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38926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817D-D220-DB0D-DDDA-4CA82F0567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41E708-7011-BE3F-FBBC-5400905C992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A2D38-393A-C001-677C-A9F85FDAA5BA}"/>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5" name="Footer Placeholder 4">
            <a:extLst>
              <a:ext uri="{FF2B5EF4-FFF2-40B4-BE49-F238E27FC236}">
                <a16:creationId xmlns:a16="http://schemas.microsoft.com/office/drawing/2014/main" id="{0816ABEA-CFE0-7D7C-ACD9-70785C33EB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26BBAA-2FB7-F831-14BA-F5DC6C1B7CA3}"/>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36780451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6B55-9EC1-B3AA-8F7F-77DC40EBC6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4D1DCF-C15B-37D0-6887-1B574FF3C3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45928B-1C0D-12E5-8697-2F66803681E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87D97C-2F38-948A-5C1C-94875AE1FE83}"/>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6" name="Footer Placeholder 5">
            <a:extLst>
              <a:ext uri="{FF2B5EF4-FFF2-40B4-BE49-F238E27FC236}">
                <a16:creationId xmlns:a16="http://schemas.microsoft.com/office/drawing/2014/main" id="{A2D48883-5627-FC00-EF01-E555D125A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C16EB2-54BB-0BB6-F11F-AF5320F247BE}"/>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1824973866"/>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2E8A-1F33-4BC9-B36A-8055ED2BE8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5F7B9C-2700-371C-A279-8D7E186EBD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058C3E-8A95-C79C-62D1-C5EA9881301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A5C3F-BD54-32D3-BC8F-F983104E59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EB576-1869-54EE-2205-9DDD24D64A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01157A-F558-2B59-41EC-C61081819CB0}"/>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8" name="Footer Placeholder 7">
            <a:extLst>
              <a:ext uri="{FF2B5EF4-FFF2-40B4-BE49-F238E27FC236}">
                <a16:creationId xmlns:a16="http://schemas.microsoft.com/office/drawing/2014/main" id="{B29A1C07-340E-C679-D714-6078A21451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4F4983-8A76-E97E-70FF-8D5BC4C764E4}"/>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317617346"/>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45749-6281-84E6-261C-A59E0EB4AA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0703BAB-10B6-FB83-8A51-9AE25F565F2B}"/>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4" name="Footer Placeholder 3">
            <a:extLst>
              <a:ext uri="{FF2B5EF4-FFF2-40B4-BE49-F238E27FC236}">
                <a16:creationId xmlns:a16="http://schemas.microsoft.com/office/drawing/2014/main" id="{C6754B35-5957-57DD-4BA1-CAEA0DCA7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81ED9A-BD95-A5A3-0FF2-92E56FBFDB00}"/>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290804878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A75DFD-9C1E-55D2-DBB4-74DFD05A6339}"/>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3" name="Footer Placeholder 2">
            <a:extLst>
              <a:ext uri="{FF2B5EF4-FFF2-40B4-BE49-F238E27FC236}">
                <a16:creationId xmlns:a16="http://schemas.microsoft.com/office/drawing/2014/main" id="{DF45A8F2-ABCE-3987-30E0-93B48C1C68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507FB22-AA6C-582C-18F2-E51A6CE29912}"/>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12739880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9EA4-E694-15C2-CA64-F8A5D74C4B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538B2-C674-08B6-B045-4EAEED530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639F49-50C1-9BA9-0461-73AC6D0DFC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F7335-B04E-E528-ADC5-73AFF6D91C15}"/>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6" name="Footer Placeholder 5">
            <a:extLst>
              <a:ext uri="{FF2B5EF4-FFF2-40B4-BE49-F238E27FC236}">
                <a16:creationId xmlns:a16="http://schemas.microsoft.com/office/drawing/2014/main" id="{E5877AC7-69A0-CB72-FDFF-9142302ED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3A2990-B979-8FED-B551-18FEDBBF506D}"/>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2134852599"/>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E07E-D506-6B06-58F8-C33F4007B8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825E13-E610-426F-E11A-782BE7CE235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93C509-BA87-F395-00D1-D0BD79510F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FDC4A-7C7E-9A9E-C5A2-28B395C2D7AB}"/>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6" name="Footer Placeholder 5">
            <a:extLst>
              <a:ext uri="{FF2B5EF4-FFF2-40B4-BE49-F238E27FC236}">
                <a16:creationId xmlns:a16="http://schemas.microsoft.com/office/drawing/2014/main" id="{36DBA1CD-BF86-E64B-AE00-6664F779DA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59D4DB-B795-19E6-7113-7FD5CFC48B18}"/>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2606241047"/>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9478-1EAF-F2D9-E892-DD03C737D9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544032-D8F4-F498-49F3-857E631A0E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C246B-799F-B346-7E6A-87A423A86D8B}"/>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5" name="Footer Placeholder 4">
            <a:extLst>
              <a:ext uri="{FF2B5EF4-FFF2-40B4-BE49-F238E27FC236}">
                <a16:creationId xmlns:a16="http://schemas.microsoft.com/office/drawing/2014/main" id="{33F3B8C8-514C-1B43-692A-0F717E59DA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8EB416-D94E-B777-3CA2-31888989CEDF}"/>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4238814530"/>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B3C156-B75B-7328-EFDC-A8E3547F1C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512704-6335-0414-AF56-A8EFB01F42B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200A9-72F6-ECB1-7D17-670A961A2B5B}"/>
              </a:ext>
            </a:extLst>
          </p:cNvPr>
          <p:cNvSpPr>
            <a:spLocks noGrp="1"/>
          </p:cNvSpPr>
          <p:nvPr>
            <p:ph type="dt" sz="half" idx="10"/>
          </p:nvPr>
        </p:nvSpPr>
        <p:spPr>
          <a:xfrm>
            <a:off x="838200" y="6356350"/>
            <a:ext cx="2743200" cy="365125"/>
          </a:xfrm>
          <a:prstGeom prst="rect">
            <a:avLst/>
          </a:prstGeom>
        </p:spPr>
        <p:txBody>
          <a:bodyPr/>
          <a:lstStyle/>
          <a:p>
            <a:fld id="{E7E71CFD-5124-4611-8EBC-312BC2B5F063}" type="datetimeFigureOut">
              <a:rPr lang="en-US" smtClean="0"/>
              <a:t>10/13/2025</a:t>
            </a:fld>
            <a:endParaRPr lang="en-US"/>
          </a:p>
        </p:txBody>
      </p:sp>
      <p:sp>
        <p:nvSpPr>
          <p:cNvPr id="5" name="Footer Placeholder 4">
            <a:extLst>
              <a:ext uri="{FF2B5EF4-FFF2-40B4-BE49-F238E27FC236}">
                <a16:creationId xmlns:a16="http://schemas.microsoft.com/office/drawing/2014/main" id="{B2B40EB5-B3E9-168D-CFDB-674CAFA3A9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2B769-11F8-14ED-8A3B-CD1BC403E567}"/>
              </a:ext>
            </a:extLst>
          </p:cNvPr>
          <p:cNvSpPr>
            <a:spLocks noGrp="1"/>
          </p:cNvSpPr>
          <p:nvPr>
            <p:ph type="sldNum" sz="quarter" idx="12"/>
          </p:nvPr>
        </p:nvSpPr>
        <p:spPr>
          <a:xfrm>
            <a:off x="8610600" y="6356350"/>
            <a:ext cx="2743200" cy="365125"/>
          </a:xfrm>
          <a:prstGeom prst="rect">
            <a:avLst/>
          </a:prstGeom>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273594877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113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2862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355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924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7810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4065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C7E89-87D3-2F68-A72F-6E87FF87EE9E}"/>
              </a:ext>
            </a:extLst>
          </p:cNvPr>
          <p:cNvPicPr>
            <a:picLocks noChangeAspect="1"/>
          </p:cNvPicPr>
          <p:nvPr userDrawn="1"/>
        </p:nvPicPr>
        <p:blipFill>
          <a:blip r:embed="rId13"/>
          <a:stretch>
            <a:fillRect/>
          </a:stretch>
        </p:blipFill>
        <p:spPr>
          <a:xfrm>
            <a:off x="-1" y="0"/>
            <a:ext cx="12192001"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0B0587DB-77F7-926C-29D1-D0F956660F1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2602" y="133648"/>
            <a:ext cx="1590050" cy="1590050"/>
          </a:xfrm>
          <a:prstGeom prst="rect">
            <a:avLst/>
          </a:prstGeom>
        </p:spPr>
      </p:pic>
    </p:spTree>
    <p:extLst>
      <p:ext uri="{BB962C8B-B14F-4D97-AF65-F5344CB8AC3E}">
        <p14:creationId xmlns:p14="http://schemas.microsoft.com/office/powerpoint/2010/main" val="2855583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9" r:id="rId8"/>
    <p:sldLayoutId id="2147483700" r:id="rId9"/>
    <p:sldLayoutId id="2147483701" r:id="rId10"/>
    <p:sldLayoutId id="214748370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5E87F3D7-A760-9DB0-BA2A-9D46A127D56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52602" y="133648"/>
            <a:ext cx="1590050" cy="1590050"/>
          </a:xfrm>
          <a:prstGeom prst="rect">
            <a:avLst/>
          </a:prstGeom>
        </p:spPr>
      </p:pic>
    </p:spTree>
    <p:extLst>
      <p:ext uri="{BB962C8B-B14F-4D97-AF65-F5344CB8AC3E}">
        <p14:creationId xmlns:p14="http://schemas.microsoft.com/office/powerpoint/2010/main" val="379256047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9009E2EC-FEA2-44D8-60BA-ABCFF99BCF1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602" y="133648"/>
            <a:ext cx="1590050" cy="1590050"/>
          </a:xfrm>
          <a:prstGeom prst="rect">
            <a:avLst/>
          </a:prstGeom>
        </p:spPr>
      </p:pic>
    </p:spTree>
    <p:extLst>
      <p:ext uri="{BB962C8B-B14F-4D97-AF65-F5344CB8AC3E}">
        <p14:creationId xmlns:p14="http://schemas.microsoft.com/office/powerpoint/2010/main" val="162283684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AI-generated content may be incorrect.">
            <a:extLst>
              <a:ext uri="{FF2B5EF4-FFF2-40B4-BE49-F238E27FC236}">
                <a16:creationId xmlns:a16="http://schemas.microsoft.com/office/drawing/2014/main" id="{3427DB3A-5D10-4862-85C2-BB90F1F0BE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25870" y="165179"/>
            <a:ext cx="1590050" cy="1590050"/>
          </a:xfrm>
          <a:prstGeom prst="rect">
            <a:avLst/>
          </a:prstGeom>
        </p:spPr>
      </p:pic>
    </p:spTree>
    <p:extLst>
      <p:ext uri="{BB962C8B-B14F-4D97-AF65-F5344CB8AC3E}">
        <p14:creationId xmlns:p14="http://schemas.microsoft.com/office/powerpoint/2010/main" val="24108893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40.gif"/><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47.pn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50.pn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54.gif"/><Relationship Id="rId5" Type="http://schemas.openxmlformats.org/officeDocument/2006/relationships/image" Target="../media/image53.sv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55.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12.xml"/><Relationship Id="rId15" Type="http://schemas.openxmlformats.org/officeDocument/2006/relationships/image" Target="../media/image11.png"/><Relationship Id="rId10" Type="http://schemas.openxmlformats.org/officeDocument/2006/relationships/image" Target="../media/image18.png"/><Relationship Id="rId4" Type="http://schemas.microsoft.com/office/2007/relationships/media" Target="../media/media4.wav"/><Relationship Id="rId9" Type="http://schemas.openxmlformats.org/officeDocument/2006/relationships/image" Target="../media/image17.png"/><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12.xml"/><Relationship Id="rId15" Type="http://schemas.openxmlformats.org/officeDocument/2006/relationships/image" Target="../media/image11.png"/><Relationship Id="rId10" Type="http://schemas.openxmlformats.org/officeDocument/2006/relationships/image" Target="../media/image23.png"/><Relationship Id="rId4" Type="http://schemas.microsoft.com/office/2007/relationships/media" Target="../media/media4.wav"/><Relationship Id="rId9" Type="http://schemas.openxmlformats.org/officeDocument/2006/relationships/image" Target="../media/image17.png"/><Relationship Id="rId14"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12.xml"/><Relationship Id="rId15" Type="http://schemas.openxmlformats.org/officeDocument/2006/relationships/image" Target="../media/image11.png"/><Relationship Id="rId10" Type="http://schemas.openxmlformats.org/officeDocument/2006/relationships/image" Target="../media/image24.png"/><Relationship Id="rId4" Type="http://schemas.microsoft.com/office/2007/relationships/media" Target="../media/media4.wav"/><Relationship Id="rId9" Type="http://schemas.openxmlformats.org/officeDocument/2006/relationships/image" Target="../media/image17.png"/><Relationship Id="rId14"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12.xml"/><Relationship Id="rId15" Type="http://schemas.openxmlformats.org/officeDocument/2006/relationships/image" Target="../media/image11.png"/><Relationship Id="rId10" Type="http://schemas.openxmlformats.org/officeDocument/2006/relationships/image" Target="../media/image25.png"/><Relationship Id="rId4" Type="http://schemas.microsoft.com/office/2007/relationships/media" Target="../media/media4.wav"/><Relationship Id="rId9" Type="http://schemas.openxmlformats.org/officeDocument/2006/relationships/image" Target="../media/image17.png"/><Relationship Id="rId14" Type="http://schemas.openxmlformats.org/officeDocument/2006/relationships/image" Target="../media/image22.gif"/></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DE3"/>
        </a:solidFill>
        <a:effectLst/>
      </p:bgPr>
    </p:bg>
    <p:spTree>
      <p:nvGrpSpPr>
        <p:cNvPr id="1" name=""/>
        <p:cNvGrpSpPr/>
        <p:nvPr/>
      </p:nvGrpSpPr>
      <p:grpSpPr>
        <a:xfrm>
          <a:off x="0" y="0"/>
          <a:ext cx="0" cy="0"/>
          <a:chOff x="0" y="0"/>
          <a:chExt cx="0" cy="0"/>
        </a:xfrm>
      </p:grpSpPr>
      <p:grpSp>
        <p:nvGrpSpPr>
          <p:cNvPr id="2" name="Group 2"/>
          <p:cNvGrpSpPr/>
          <p:nvPr/>
        </p:nvGrpSpPr>
        <p:grpSpPr>
          <a:xfrm>
            <a:off x="1717064" y="931989"/>
            <a:ext cx="10359788" cy="3677226"/>
            <a:chOff x="0" y="-38100"/>
            <a:chExt cx="4092756" cy="1452731"/>
          </a:xfrm>
        </p:grpSpPr>
        <p:sp>
          <p:nvSpPr>
            <p:cNvPr id="3" name="Freeform 3"/>
            <p:cNvSpPr/>
            <p:nvPr/>
          </p:nvSpPr>
          <p:spPr>
            <a:xfrm>
              <a:off x="0" y="0"/>
              <a:ext cx="4092756" cy="1414631"/>
            </a:xfrm>
            <a:custGeom>
              <a:avLst/>
              <a:gdLst/>
              <a:ahLst/>
              <a:cxnLst/>
              <a:rect l="l" t="t" r="r" b="b"/>
              <a:pathLst>
                <a:path w="4092756" h="1414631">
                  <a:moveTo>
                    <a:pt x="39856" y="0"/>
                  </a:moveTo>
                  <a:lnTo>
                    <a:pt x="4052900" y="0"/>
                  </a:lnTo>
                  <a:cubicBezTo>
                    <a:pt x="4074911" y="0"/>
                    <a:pt x="4092756" y="17844"/>
                    <a:pt x="4092756" y="39856"/>
                  </a:cubicBezTo>
                  <a:lnTo>
                    <a:pt x="4092756" y="1374775"/>
                  </a:lnTo>
                  <a:cubicBezTo>
                    <a:pt x="4092756" y="1385345"/>
                    <a:pt x="4088557" y="1395483"/>
                    <a:pt x="4081082" y="1402957"/>
                  </a:cubicBezTo>
                  <a:cubicBezTo>
                    <a:pt x="4073608" y="1410432"/>
                    <a:pt x="4063470" y="1414631"/>
                    <a:pt x="4052900" y="1414631"/>
                  </a:cubicBezTo>
                  <a:lnTo>
                    <a:pt x="39856" y="1414631"/>
                  </a:lnTo>
                  <a:cubicBezTo>
                    <a:pt x="17844" y="1414631"/>
                    <a:pt x="0" y="1396787"/>
                    <a:pt x="0" y="1374775"/>
                  </a:cubicBezTo>
                  <a:lnTo>
                    <a:pt x="0" y="39856"/>
                  </a:lnTo>
                  <a:cubicBezTo>
                    <a:pt x="0" y="17844"/>
                    <a:pt x="17844" y="0"/>
                    <a:pt x="39856"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092756" cy="145273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517556" y="508480"/>
            <a:ext cx="3793535" cy="6349521"/>
            <a:chOff x="0" y="0"/>
            <a:chExt cx="7587070" cy="12699041"/>
          </a:xfrm>
        </p:grpSpPr>
        <p:sp>
          <p:nvSpPr>
            <p:cNvPr id="10" name="Freeform 10"/>
            <p:cNvSpPr/>
            <p:nvPr/>
          </p:nvSpPr>
          <p:spPr>
            <a:xfrm flipH="1">
              <a:off x="0" y="0"/>
              <a:ext cx="7334702" cy="12699041"/>
            </a:xfrm>
            <a:custGeom>
              <a:avLst/>
              <a:gdLst/>
              <a:ahLst/>
              <a:cxnLst/>
              <a:rect l="l" t="t" r="r" b="b"/>
              <a:pathLst>
                <a:path w="7334702" h="12699041">
                  <a:moveTo>
                    <a:pt x="7334702" y="0"/>
                  </a:moveTo>
                  <a:lnTo>
                    <a:pt x="0" y="0"/>
                  </a:lnTo>
                  <a:lnTo>
                    <a:pt x="0" y="12699041"/>
                  </a:lnTo>
                  <a:lnTo>
                    <a:pt x="7334702" y="12699041"/>
                  </a:lnTo>
                  <a:lnTo>
                    <a:pt x="7334702" y="0"/>
                  </a:lnTo>
                  <a:close/>
                </a:path>
              </a:pathLst>
            </a:custGeom>
            <a:blipFill>
              <a:blip r:embed="rId2">
                <a:extLst>
                  <a:ext uri="{96DAC541-7B7A-43D3-8B79-37D633B846F1}">
                    <asvg:svgBlip xmlns:asvg="http://schemas.microsoft.com/office/drawing/2016/SVG/main" r:embed="rId3"/>
                  </a:ext>
                </a:extLst>
              </a:blip>
              <a:stretch>
                <a:fillRect l="-23777" r="-30471"/>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5829069" y="842833"/>
              <a:ext cx="1758001" cy="2625846"/>
              <a:chOff x="0" y="0"/>
              <a:chExt cx="544168" cy="812800"/>
            </a:xfrm>
          </p:grpSpPr>
          <p:sp>
            <p:nvSpPr>
              <p:cNvPr id="12" name="Freeform 12"/>
              <p:cNvSpPr/>
              <p:nvPr/>
            </p:nvSpPr>
            <p:spPr>
              <a:xfrm>
                <a:off x="0" y="0"/>
                <a:ext cx="544168" cy="812800"/>
              </a:xfrm>
              <a:custGeom>
                <a:avLst/>
                <a:gdLst/>
                <a:ahLst/>
                <a:cxnLst/>
                <a:rect l="l" t="t" r="r" b="b"/>
                <a:pathLst>
                  <a:path w="544168" h="812800">
                    <a:moveTo>
                      <a:pt x="272084" y="0"/>
                    </a:moveTo>
                    <a:cubicBezTo>
                      <a:pt x="121816" y="0"/>
                      <a:pt x="0" y="181951"/>
                      <a:pt x="0" y="406400"/>
                    </a:cubicBezTo>
                    <a:cubicBezTo>
                      <a:pt x="0" y="630849"/>
                      <a:pt x="121816" y="812800"/>
                      <a:pt x="272084" y="812800"/>
                    </a:cubicBezTo>
                    <a:cubicBezTo>
                      <a:pt x="422352" y="812800"/>
                      <a:pt x="544168" y="630849"/>
                      <a:pt x="544168" y="406400"/>
                    </a:cubicBezTo>
                    <a:cubicBezTo>
                      <a:pt x="544168" y="181951"/>
                      <a:pt x="422352" y="0"/>
                      <a:pt x="272084" y="0"/>
                    </a:cubicBezTo>
                    <a:close/>
                  </a:path>
                </a:pathLst>
              </a:custGeom>
              <a:solidFill>
                <a:srgbClr val="FCDDE3"/>
              </a:solidFill>
            </p:spPr>
            <p:txBody>
              <a:bodyPr/>
              <a:lstStyle/>
              <a:p>
                <a:pPr defTabSz="609630"/>
                <a:endParaRPr lang="en-US" sz="1200">
                  <a:solidFill>
                    <a:prstClr val="black"/>
                  </a:solidFill>
                  <a:latin typeface="Calibri"/>
                </a:endParaRPr>
              </a:p>
            </p:txBody>
          </p:sp>
          <p:sp>
            <p:nvSpPr>
              <p:cNvPr id="13" name="TextBox 13"/>
              <p:cNvSpPr txBox="1"/>
              <p:nvPr/>
            </p:nvSpPr>
            <p:spPr>
              <a:xfrm>
                <a:off x="51016" y="38100"/>
                <a:ext cx="442137"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22" name="Picture 21" descr="A close up of a text&#10;&#10;AI-generated content may be incorrect.">
            <a:extLst>
              <a:ext uri="{FF2B5EF4-FFF2-40B4-BE49-F238E27FC236}">
                <a16:creationId xmlns:a16="http://schemas.microsoft.com/office/drawing/2014/main" id="{292D5A1E-64D8-E76F-B663-8408CED8E0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857" y="1437919"/>
            <a:ext cx="9172353" cy="3193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203E-3024-63A1-649D-B103F51DF2A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C3A708D-B26A-7D15-5666-32D51D794F6F}"/>
              </a:ext>
            </a:extLst>
          </p:cNvPr>
          <p:cNvSpPr>
            <a:spLocks noGrp="1"/>
          </p:cNvSpPr>
          <p:nvPr>
            <p:ph type="subTitle" idx="1"/>
          </p:nvPr>
        </p:nvSpPr>
        <p:spPr/>
        <p:txBody>
          <a:bodyPr/>
          <a:lstStyle/>
          <a:p>
            <a:endParaRPr lang="en-US"/>
          </a:p>
        </p:txBody>
      </p:sp>
      <p:pic>
        <p:nvPicPr>
          <p:cNvPr id="7" name="Picture 6" descr="A group of kids on a beach&#10;&#10;Description automatically generated">
            <a:extLst>
              <a:ext uri="{FF2B5EF4-FFF2-40B4-BE49-F238E27FC236}">
                <a16:creationId xmlns:a16="http://schemas.microsoft.com/office/drawing/2014/main" id="{9938889C-F4D0-CC55-A419-33904E0F7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496"/>
            <a:ext cx="12192000" cy="6858000"/>
          </a:xfrm>
          <a:prstGeom prst="rect">
            <a:avLst/>
          </a:prstGeom>
        </p:spPr>
      </p:pic>
      <p:sp>
        <p:nvSpPr>
          <p:cNvPr id="4" name="Rectangle: Rounded Corners 3">
            <a:extLst>
              <a:ext uri="{FF2B5EF4-FFF2-40B4-BE49-F238E27FC236}">
                <a16:creationId xmlns:a16="http://schemas.microsoft.com/office/drawing/2014/main" id="{7595F16B-3AC3-EAE8-B92C-BDA8A93DCA3A}"/>
              </a:ext>
            </a:extLst>
          </p:cNvPr>
          <p:cNvSpPr/>
          <p:nvPr/>
        </p:nvSpPr>
        <p:spPr>
          <a:xfrm>
            <a:off x="7596034" y="0"/>
            <a:ext cx="4595966" cy="673847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6438D53-9C06-4CCD-13D8-19409E7AA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9613" y="2334046"/>
            <a:ext cx="4390255" cy="4162004"/>
          </a:xfrm>
          <a:prstGeom prst="rect">
            <a:avLst/>
          </a:prstGeom>
        </p:spPr>
      </p:pic>
      <p:pic>
        <p:nvPicPr>
          <p:cNvPr id="6" name="1">
            <a:hlinkClick r:id="" action="ppaction://media"/>
            <a:extLst>
              <a:ext uri="{FF2B5EF4-FFF2-40B4-BE49-F238E27FC236}">
                <a16:creationId xmlns:a16="http://schemas.microsoft.com/office/drawing/2014/main" id="{35586568-F2B1-9CB9-0168-E66D26ED0F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5625" y="1247775"/>
            <a:ext cx="812800" cy="812800"/>
          </a:xfrm>
          <a:prstGeom prst="rect">
            <a:avLst/>
          </a:prstGeom>
        </p:spPr>
      </p:pic>
    </p:spTree>
    <p:extLst>
      <p:ext uri="{BB962C8B-B14F-4D97-AF65-F5344CB8AC3E}">
        <p14:creationId xmlns:p14="http://schemas.microsoft.com/office/powerpoint/2010/main" val="42931884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a16="http://schemas.microsoft.com/office/drawing/2014/main" id="{12FBB3E5-53DC-3795-A1E1-DAB3FE7C41C5}"/>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a:extLst>
              <a:ext uri="{FF2B5EF4-FFF2-40B4-BE49-F238E27FC236}">
                <a16:creationId xmlns:a16="http://schemas.microsoft.com/office/drawing/2014/main"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a16="http://schemas.microsoft.com/office/drawing/2014/main" id="{D0732540-F6CE-4C36-55AF-84F1B87AFB2F}"/>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a:extLst>
              <a:ext uri="{FF2B5EF4-FFF2-40B4-BE49-F238E27FC236}">
                <a16:creationId xmlns:a16="http://schemas.microsoft.com/office/drawing/2014/main"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a16="http://schemas.microsoft.com/office/drawing/2014/main" id="{B4CB483D-947B-3983-D6DA-CAC5AB1B8478}"/>
                </a:ext>
              </a:extLst>
            </p:cNvPr>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a:extLst>
              <a:ext uri="{FF2B5EF4-FFF2-40B4-BE49-F238E27FC236}">
                <a16:creationId xmlns:a16="http://schemas.microsoft.com/office/drawing/2014/main"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a16="http://schemas.microsoft.com/office/drawing/2014/main" id="{A0708F99-A2A3-E508-8A50-854E44B0541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a:extLst>
              <a:ext uri="{FF2B5EF4-FFF2-40B4-BE49-F238E27FC236}">
                <a16:creationId xmlns:a16="http://schemas.microsoft.com/office/drawing/2014/main"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a16="http://schemas.microsoft.com/office/drawing/2014/main" id="{E18CC283-A1D1-F876-D7E2-F4FEF8F3E07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4</a:t>
              </a:r>
            </a:p>
          </p:txBody>
        </p:sp>
      </p:grpSp>
      <p:grpSp>
        <p:nvGrpSpPr>
          <p:cNvPr id="19" name="Group 18">
            <a:extLst>
              <a:ext uri="{FF2B5EF4-FFF2-40B4-BE49-F238E27FC236}">
                <a16:creationId xmlns:a16="http://schemas.microsoft.com/office/drawing/2014/main" id="{D6B7D815-8524-F0DA-C39E-872426BB274A}"/>
              </a:ext>
            </a:extLst>
          </p:cNvPr>
          <p:cNvGrpSpPr/>
          <p:nvPr/>
        </p:nvGrpSpPr>
        <p:grpSpPr>
          <a:xfrm>
            <a:off x="6448426" y="3766456"/>
            <a:ext cx="6257924" cy="1323439"/>
            <a:chOff x="381000" y="1600200"/>
            <a:chExt cx="5497286" cy="1323439"/>
          </a:xfrm>
        </p:grpSpPr>
        <p:sp>
          <p:nvSpPr>
            <p:cNvPr id="20" name="TextBox 19">
              <a:extLst>
                <a:ext uri="{FF2B5EF4-FFF2-40B4-BE49-F238E27FC236}">
                  <a16:creationId xmlns:a16="http://schemas.microsoft.com/office/drawing/2014/main" id="{E19B3285-5C1B-867A-CF5D-98C265ED58AF}"/>
                </a:ext>
              </a:extLst>
            </p:cNvPr>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a:extLst>
              <a:ext uri="{FF2B5EF4-FFF2-40B4-BE49-F238E27FC236}">
                <a16:creationId xmlns:a16="http://schemas.microsoft.com/office/drawing/2014/main" id="{BB6E7AC3-C52D-C0C0-B450-B2CA865E8C5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a16="http://schemas.microsoft.com/office/drawing/2014/main" id="{CDE5E675-A89C-C2AF-C281-4CEAE31C33B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a16="http://schemas.microsoft.com/office/drawing/2014/main" id="{FA0205C2-390D-1DE6-EA30-48C211BB3CE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D4DB7B8D-94F4-6AF3-11F4-FD13284B18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FA3A86CB-F143-6FAE-E94C-BC52C5A896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71A76525-08E7-5D1C-DD26-725578BB00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87645" y="2676366"/>
            <a:ext cx="997944" cy="8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6063"/>
          <a:stretch/>
        </p:blipFill>
        <p:spPr>
          <a:xfrm>
            <a:off x="0" y="0"/>
            <a:ext cx="7305040" cy="6862100"/>
          </a:xfrm>
        </p:spPr>
      </p:pic>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5"/>
          <a:stretch>
            <a:fillRect/>
          </a:stretch>
        </p:blipFill>
        <p:spPr>
          <a:xfrm>
            <a:off x="4340876" y="4307437"/>
            <a:ext cx="2259191" cy="2081553"/>
          </a:xfrm>
          <a:prstGeom prst="rect">
            <a:avLst/>
          </a:prstGeom>
        </p:spPr>
      </p:pic>
    </p:spTree>
    <p:extLst>
      <p:ext uri="{BB962C8B-B14F-4D97-AF65-F5344CB8AC3E}">
        <p14:creationId xmlns:p14="http://schemas.microsoft.com/office/powerpoint/2010/main" val="33154444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1.11111E-6 L -0.20196 -0.13472 " pathEditMode="relative" rAng="0" ptsTypes="AA">
                                      <p:cBhvr>
                                        <p:cTn id="6" dur="2000" fill="hold"/>
                                        <p:tgtEl>
                                          <p:spTgt spid="11"/>
                                        </p:tgtEl>
                                        <p:attrNameLst>
                                          <p:attrName>ppt_x</p:attrName>
                                          <p:attrName>ppt_y</p:attrName>
                                        </p:attrNameLst>
                                      </p:cBhvr>
                                      <p:rCtr x="-10104" y="-673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314453" y="224375"/>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323416" y="537182"/>
            <a:ext cx="11226326" cy="1463587"/>
            <a:chOff x="483425" y="200220"/>
            <a:chExt cx="11226326" cy="1463587"/>
          </a:xfrm>
        </p:grpSpPr>
        <p:sp>
          <p:nvSpPr>
            <p:cNvPr id="30" name="TextBox 16">
              <a:extLst>
                <a:ext uri="{FF2B5EF4-FFF2-40B4-BE49-F238E27FC236}">
                  <a16:creationId xmlns:a16="http://schemas.microsoft.com/office/drawing/2014/main" id="{29A879BD-CC04-4AC0-82E6-C0AC3CB68FE8}"/>
                </a:ext>
              </a:extLst>
            </p:cNvPr>
            <p:cNvSpPr txBox="1"/>
            <p:nvPr/>
          </p:nvSpPr>
          <p:spPr>
            <a:xfrm>
              <a:off x="1292122" y="278812"/>
              <a:ext cx="10417629"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a16="http://schemas.microsoft.com/office/drawing/2014/main"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170CF67C-FFDB-45E9-3108-CD7B4D56FBDE}"/>
              </a:ext>
            </a:extLst>
          </p:cNvPr>
          <p:cNvPicPr>
            <a:picLocks noChangeAspect="1"/>
          </p:cNvPicPr>
          <p:nvPr/>
        </p:nvPicPr>
        <p:blipFill>
          <a:blip r:embed="rId5"/>
          <a:stretch>
            <a:fillRect/>
          </a:stretch>
        </p:blipFill>
        <p:spPr>
          <a:xfrm>
            <a:off x="5978297" y="2599644"/>
            <a:ext cx="5591175" cy="2486025"/>
          </a:xfrm>
          <a:prstGeom prst="rect">
            <a:avLst/>
          </a:prstGeom>
        </p:spPr>
      </p:pic>
      <p:sp>
        <p:nvSpPr>
          <p:cNvPr id="4" name="TextBox 3">
            <a:extLst>
              <a:ext uri="{FF2B5EF4-FFF2-40B4-BE49-F238E27FC236}">
                <a16:creationId xmlns:a16="http://schemas.microsoft.com/office/drawing/2014/main" id="{9A0D61CC-AF3A-5519-06C4-E37B1B6D482F}"/>
              </a:ext>
            </a:extLst>
          </p:cNvPr>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DA99070-628A-9236-4FEA-0083BEF8B2D4}"/>
              </a:ext>
            </a:extLst>
          </p:cNvPr>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247F7BA-BA99-0E6E-59F2-E7591AF26ED1}"/>
              </a:ext>
            </a:extLst>
          </p:cNvPr>
          <p:cNvPicPr>
            <a:picLocks noChangeAspect="1"/>
          </p:cNvPicPr>
          <p:nvPr/>
        </p:nvPicPr>
        <p:blipFill>
          <a:blip r:embed="rId5"/>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F2820AE-7C5B-6BAB-A5D7-5A6FFDF48CB7}"/>
              </a:ext>
            </a:extLst>
          </p:cNvPr>
          <p:cNvPicPr>
            <a:picLocks noChangeAspect="1"/>
          </p:cNvPicPr>
          <p:nvPr/>
        </p:nvPicPr>
        <p:blipFill>
          <a:blip r:embed="rId6"/>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747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a:extLst>
              <a:ext uri="{FF2B5EF4-FFF2-40B4-BE49-F238E27FC236}">
                <a16:creationId xmlns:a16="http://schemas.microsoft.com/office/drawing/2014/main"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58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6063"/>
          <a:stretch/>
        </p:blipFill>
        <p:spPr>
          <a:xfrm>
            <a:off x="0" y="0"/>
            <a:ext cx="7305040" cy="6862100"/>
          </a:xfrm>
        </p:spPr>
      </p:pic>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5"/>
          <a:stretch>
            <a:fillRect/>
          </a:stretch>
        </p:blipFill>
        <p:spPr>
          <a:xfrm>
            <a:off x="1027404" y="3009579"/>
            <a:ext cx="2259191" cy="2081553"/>
          </a:xfrm>
          <a:prstGeom prst="rect">
            <a:avLst/>
          </a:prstGeom>
        </p:spPr>
      </p:pic>
    </p:spTree>
    <p:extLst>
      <p:ext uri="{BB962C8B-B14F-4D97-AF65-F5344CB8AC3E}">
        <p14:creationId xmlns:p14="http://schemas.microsoft.com/office/powerpoint/2010/main" val="212237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7.40741E-7 L 0.11354 -0.0787 " pathEditMode="relative" rAng="0" ptsTypes="AA">
                                      <p:cBhvr>
                                        <p:cTn id="6" dur="2000" fill="hold"/>
                                        <p:tgtEl>
                                          <p:spTgt spid="11"/>
                                        </p:tgtEl>
                                        <p:attrNameLst>
                                          <p:attrName>ppt_x</p:attrName>
                                          <p:attrName>ppt_y</p:attrName>
                                        </p:attrNameLst>
                                      </p:cBhvr>
                                      <p:rCtr x="5677" y="-3935"/>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C6106B9C-0423-5029-86C7-30D04E3593AA}"/>
              </a:ext>
            </a:extLst>
          </p:cNvPr>
          <p:cNvPicPr>
            <a:picLocks noChangeAspect="1"/>
          </p:cNvPicPr>
          <p:nvPr/>
        </p:nvPicPr>
        <p:blipFill>
          <a:blip r:embed="rId5"/>
          <a:stretch>
            <a:fillRect/>
          </a:stretch>
        </p:blipFill>
        <p:spPr>
          <a:xfrm>
            <a:off x="7653337" y="1864859"/>
            <a:ext cx="3740922" cy="1792741"/>
          </a:xfrm>
          <a:prstGeom prst="rect">
            <a:avLst/>
          </a:prstGeom>
        </p:spPr>
      </p:pic>
      <p:grpSp>
        <p:nvGrpSpPr>
          <p:cNvPr id="10" name="Group 9">
            <a:extLst>
              <a:ext uri="{FF2B5EF4-FFF2-40B4-BE49-F238E27FC236}">
                <a16:creationId xmlns:a16="http://schemas.microsoft.com/office/drawing/2014/main"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a16="http://schemas.microsoft.com/office/drawing/2014/main" id="{7BBB5C4E-D798-7E7E-48E1-ED812FEED930}"/>
                </a:ext>
              </a:extLst>
            </p:cNvPr>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DCCDDEE-80F2-A3C3-3717-D0E55DF24AE0}"/>
                </a:ext>
              </a:extLst>
            </p:cNvPr>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a:extLst>
              <a:ext uri="{FF2B5EF4-FFF2-40B4-BE49-F238E27FC236}">
                <a16:creationId xmlns:a16="http://schemas.microsoft.com/office/drawing/2014/main" id="{ECEA2F75-4FDA-6B47-F018-CCB8C96F4724}"/>
              </a:ext>
            </a:extLst>
          </p:cNvPr>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r>
              <a:rPr lang="en-US" sz="2800" b="1" dirty="0">
                <a:solidFill>
                  <a:srgbClr val="FF0000"/>
                </a:solidFill>
                <a:effectLst/>
                <a:latin typeface="Cambria" panose="02040503050406030204" pitchFamily="18" charset="0"/>
                <a:ea typeface="Cambria" panose="02040503050406030204" pitchFamily="18" charset="0"/>
              </a:rPr>
              <a:t> 9 </a:t>
            </a:r>
            <a:r>
              <a:rPr lang="en-US" sz="2800" b="1" dirty="0" err="1">
                <a:solidFill>
                  <a:srgbClr val="FF0000"/>
                </a:solidFill>
                <a:effectLst/>
                <a:latin typeface="Cambria" panose="02040503050406030204" pitchFamily="18" charset="0"/>
                <a:ea typeface="Cambria" panose="02040503050406030204" pitchFamily="18" charset="0"/>
              </a:rPr>
              <a:t>năm</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Số chuyến bay máy bay đã thực hiện trong </a:t>
            </a:r>
            <a:r>
              <a:rPr lang="en-US" sz="2800" b="1">
                <a:solidFill>
                  <a:srgbClr val="FF0000"/>
                </a:solidFill>
                <a:effectLst/>
                <a:latin typeface="Cambria" panose="02040503050406030204" pitchFamily="18" charset="0"/>
                <a:ea typeface="Cambria" panose="02040503050406030204" pitchFamily="18" charset="0"/>
              </a:rPr>
              <a:t>9</a:t>
            </a:r>
            <a:r>
              <a:rPr lang="vi-VN" sz="2800" b="1">
                <a:solidFill>
                  <a:srgbClr val="FF0000"/>
                </a:solidFill>
                <a:effectLst/>
                <a:latin typeface="Cambria" panose="02040503050406030204" pitchFamily="18" charset="0"/>
                <a:ea typeface="Cambria" panose="02040503050406030204" pitchFamily="18" charset="0"/>
              </a:rPr>
              <a:t> </a:t>
            </a:r>
            <a:r>
              <a:rPr lang="vi-VN" sz="2800" b="1" dirty="0">
                <a:solidFill>
                  <a:srgbClr val="FF0000"/>
                </a:solidFill>
                <a:effectLst/>
                <a:latin typeface="Cambria" panose="02040503050406030204" pitchFamily="18" charset="0"/>
                <a:ea typeface="Cambria" panose="02040503050406030204" pitchFamily="18" charset="0"/>
              </a:rPr>
              <a:t>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a:t>
            </a:r>
            <a:r>
              <a:rPr lang="en-US" sz="2800" b="1" dirty="0">
                <a:solidFill>
                  <a:srgbClr val="FF0000"/>
                </a:solidFill>
                <a:effectLst/>
                <a:latin typeface="Cambria" panose="02040503050406030204" pitchFamily="18" charset="0"/>
                <a:ea typeface="Cambria" panose="02040503050406030204" pitchFamily="18" charset="0"/>
              </a:rPr>
              <a:t>9</a:t>
            </a:r>
            <a:r>
              <a:rPr lang="vi-VN" sz="2800" b="1" dirty="0">
                <a:solidFill>
                  <a:srgbClr val="FF0000"/>
                </a:solidFill>
                <a:effectLst/>
                <a:latin typeface="Cambria" panose="02040503050406030204" pitchFamily="18" charset="0"/>
                <a:ea typeface="Cambria" panose="02040503050406030204" pitchFamily="18" charset="0"/>
              </a:rPr>
              <a:t> = 3</a:t>
            </a:r>
            <a:r>
              <a:rPr lang="en-US" sz="2800" b="1" dirty="0">
                <a:solidFill>
                  <a:srgbClr val="FF0000"/>
                </a:solidFill>
                <a:effectLst/>
                <a:latin typeface="Cambria" panose="02040503050406030204" pitchFamily="18" charset="0"/>
                <a:ea typeface="Cambria" panose="02040503050406030204" pitchFamily="18" charset="0"/>
              </a:rPr>
              <a:t>6</a:t>
            </a:r>
            <a:r>
              <a:rPr lang="vi-VN" sz="2800" b="1" dirty="0">
                <a:solidFill>
                  <a:srgbClr val="FF0000"/>
                </a:solidFill>
                <a:effectLst/>
                <a:latin typeface="Cambria" panose="02040503050406030204" pitchFamily="18" charset="0"/>
                <a:ea typeface="Cambria" panose="02040503050406030204" pitchFamily="18" charset="0"/>
              </a:rPr>
              <a:t>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23941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6063"/>
          <a:stretch/>
        </p:blipFill>
        <p:spPr>
          <a:xfrm>
            <a:off x="0" y="0"/>
            <a:ext cx="7305040" cy="6862100"/>
          </a:xfrm>
        </p:spPr>
      </p:pic>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5"/>
          <a:stretch>
            <a:fillRect/>
          </a:stretch>
        </p:blipFill>
        <p:spPr>
          <a:xfrm>
            <a:off x="2964360" y="2252495"/>
            <a:ext cx="2259191" cy="2081553"/>
          </a:xfrm>
          <a:prstGeom prst="rect">
            <a:avLst/>
          </a:prstGeom>
        </p:spPr>
      </p:pic>
    </p:spTree>
    <p:extLst>
      <p:ext uri="{BB962C8B-B14F-4D97-AF65-F5344CB8AC3E}">
        <p14:creationId xmlns:p14="http://schemas.microsoft.com/office/powerpoint/2010/main" val="759093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2.59259E-6 L -0.16953 -0.15231 " pathEditMode="relative" rAng="0" ptsTypes="AA">
                                      <p:cBhvr>
                                        <p:cTn id="6" dur="2000" fill="hold"/>
                                        <p:tgtEl>
                                          <p:spTgt spid="11"/>
                                        </p:tgtEl>
                                        <p:attrNameLst>
                                          <p:attrName>ppt_x</p:attrName>
                                          <p:attrName>ppt_y</p:attrName>
                                        </p:attrNameLst>
                                      </p:cBhvr>
                                      <p:rCtr x="-8477" y="-761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7202404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8709" y="345147"/>
            <a:ext cx="406400" cy="406400"/>
          </a:xfrm>
          <a:prstGeom prst="rect">
            <a:avLst/>
          </a:prstGeom>
        </p:spPr>
      </p:pic>
      <p:pic>
        <p:nvPicPr>
          <p:cNvPr id="3" name="Picture 2">
            <a:extLst>
              <a:ext uri="{FF2B5EF4-FFF2-40B4-BE49-F238E27FC236}">
                <a16:creationId xmlns:a16="http://schemas.microsoft.com/office/drawing/2014/main" id="{BFDD898B-0C72-0410-7A26-422E85F8CBA0}"/>
              </a:ext>
            </a:extLst>
          </p:cNvPr>
          <p:cNvPicPr>
            <a:picLocks noChangeAspect="1"/>
          </p:cNvPicPr>
          <p:nvPr/>
        </p:nvPicPr>
        <p:blipFill>
          <a:blip r:embed="rId10"/>
          <a:stretch>
            <a:fillRect/>
          </a:stretch>
        </p:blipFill>
        <p:spPr>
          <a:xfrm>
            <a:off x="2588063" y="523759"/>
            <a:ext cx="7547502" cy="327993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14:bounceEnd="40000">
                                          <p:cBhvr additive="base">
                                            <p:cTn id="13"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0"/>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14:presetBounceEnd="40000">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14:bounceEnd="40000">
                                          <p:cBhvr additive="base">
                                            <p:cTn id="1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4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40000">
                                          <p:cBhvr additive="base">
                                            <p:cTn id="2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8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456"/>
                                            </p:tgtEl>
                                            <p:attrNameLst>
                                              <p:attrName>style.visibility</p:attrName>
                                            </p:attrNameLst>
                                          </p:cBhvr>
                                          <p:to>
                                            <p:strVal val="visible"/>
                                          </p:to>
                                        </p:set>
                                        <p:anim calcmode="lin" valueType="num" p14:bounceEnd="40000">
                                          <p:cBhvr additive="base">
                                            <p:cTn id="2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56"/>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14:bounceEnd="40000">
                                          <p:cBhvr additive="base">
                                            <p:cTn id="2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3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14:bounceEnd="40000">
                                          <p:cBhvr additive="base">
                                            <p:cTn id="3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37"/>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40000">
                                          <p:cBhvr additive="base">
                                            <p:cTn id="3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42"/>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40000">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14:bounceEnd="40000">
                                          <p:cBhvr additive="base">
                                            <p:cTn id="4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43"/>
                                            </p:tgtEl>
                                            <p:attrNameLst>
                                              <p:attrName>ppt_y</p:attrName>
                                            </p:attrNameLst>
                                          </p:cBhvr>
                                          <p:tavLst>
                                            <p:tav tm="0">
                                              <p:val>
                                                <p:strVal val="0-#ppt_h/2"/>
                                              </p:val>
                                            </p:tav>
                                            <p:tav tm="100000">
                                              <p:val>
                                                <p:strVal val="#ppt_y"/>
                                              </p:val>
                                            </p:tav>
                                          </p:tavLst>
                                        </p:anim>
                                      </p:childTnLst>
                                    </p:cTn>
                                  </p:par>
                                  <p:par>
                                    <p:cTn id="43" presetID="8" presetClass="emph" presetSubtype="0" repeatCount="indefinite" autoRev="1" fill="hold" nodeType="withEffect">
                                      <p:stCondLst>
                                        <p:cond delay="750"/>
                                      </p:stCondLst>
                                      <p:childTnLst>
                                        <p:animRot by="-600000">
                                          <p:cBhvr>
                                            <p:cTn id="44" dur="2000" fill="hold"/>
                                            <p:tgtEl>
                                              <p:spTgt spid="29"/>
                                            </p:tgtEl>
                                            <p:attrNameLst>
                                              <p:attrName>r</p:attrName>
                                            </p:attrNameLst>
                                          </p:cBhvr>
                                        </p:animRot>
                                      </p:childTnLst>
                                    </p:cTn>
                                  </p:par>
                                  <p:par>
                                    <p:cTn id="45" presetID="8" presetClass="emph" presetSubtype="0" repeatCount="indefinite" autoRev="1" fill="hold" nodeType="withEffect">
                                      <p:stCondLst>
                                        <p:cond delay="750"/>
                                      </p:stCondLst>
                                      <p:childTnLst>
                                        <p:animRot by="-600000">
                                          <p:cBhvr>
                                            <p:cTn id="46" dur="2000" fill="hold"/>
                                            <p:tgtEl>
                                              <p:spTgt spid="33"/>
                                            </p:tgtEl>
                                            <p:attrNameLst>
                                              <p:attrName>r</p:attrName>
                                            </p:attrNameLst>
                                          </p:cBhvr>
                                        </p:animRot>
                                      </p:childTnLst>
                                    </p:cTn>
                                  </p:par>
                                  <p:par>
                                    <p:cTn id="47" presetID="8" presetClass="emph" presetSubtype="0" repeatCount="indefinite" autoRev="1" fill="hold" nodeType="withEffect">
                                      <p:stCondLst>
                                        <p:cond delay="750"/>
                                      </p:stCondLst>
                                      <p:childTnLst>
                                        <p:animRot by="-600000">
                                          <p:cBhvr>
                                            <p:cTn id="48" dur="2000" fill="hold"/>
                                            <p:tgtEl>
                                              <p:spTgt spid="37"/>
                                            </p:tgtEl>
                                            <p:attrNameLst>
                                              <p:attrName>r</p:attrName>
                                            </p:attrNameLst>
                                          </p:cBhvr>
                                        </p:animRot>
                                      </p:childTnLst>
                                    </p:cTn>
                                  </p:par>
                                  <p:par>
                                    <p:cTn id="49" presetID="8" presetClass="emph" presetSubtype="0" repeatCount="indefinite" autoRev="1" fill="hold" nodeType="withEffect">
                                      <p:stCondLst>
                                        <p:cond delay="750"/>
                                      </p:stCondLst>
                                      <p:childTnLst>
                                        <p:animRot by="-900000">
                                          <p:cBhvr>
                                            <p:cTn id="50" dur="500" fill="hold"/>
                                            <p:tgtEl>
                                              <p:spTgt spid="75"/>
                                            </p:tgtEl>
                                            <p:attrNameLst>
                                              <p:attrName>r</p:attrName>
                                            </p:attrNameLst>
                                          </p:cBhvr>
                                        </p:animRot>
                                      </p:childTnLst>
                                    </p:cTn>
                                  </p:par>
                                  <p:par>
                                    <p:cTn id="51" presetID="8" presetClass="emph" presetSubtype="0" repeatCount="indefinite" autoRev="1" fill="hold" nodeType="withEffect">
                                      <p:stCondLst>
                                        <p:cond delay="750"/>
                                      </p:stCondLst>
                                      <p:childTnLst>
                                        <p:animRot by="900000">
                                          <p:cBhvr>
                                            <p:cTn id="52" dur="500" fill="hold"/>
                                            <p:tgtEl>
                                              <p:spTgt spid="85"/>
                                            </p:tgtEl>
                                            <p:attrNameLst>
                                              <p:attrName>r</p:attrName>
                                            </p:attrNameLst>
                                          </p:cBhvr>
                                        </p:animRot>
                                      </p:childTnLst>
                                    </p:cTn>
                                  </p:par>
                                  <p:par>
                                    <p:cTn id="53" presetID="32" presetClass="emph" presetSubtype="0" repeatCount="indefinite" fill="hold" nodeType="withEffect">
                                      <p:stCondLst>
                                        <p:cond delay="750"/>
                                      </p:stCondLst>
                                      <p:childTnLst>
                                        <p:animRot by="120000">
                                          <p:cBhvr>
                                            <p:cTn id="54" dur="150" fill="hold">
                                              <p:stCondLst>
                                                <p:cond delay="0"/>
                                              </p:stCondLst>
                                            </p:cTn>
                                            <p:tgtEl>
                                              <p:spTgt spid="456"/>
                                            </p:tgtEl>
                                            <p:attrNameLst>
                                              <p:attrName>r</p:attrName>
                                            </p:attrNameLst>
                                          </p:cBhvr>
                                        </p:animRot>
                                        <p:animRot by="-240000">
                                          <p:cBhvr>
                                            <p:cTn id="55" dur="300" fill="hold">
                                              <p:stCondLst>
                                                <p:cond delay="300"/>
                                              </p:stCondLst>
                                            </p:cTn>
                                            <p:tgtEl>
                                              <p:spTgt spid="456"/>
                                            </p:tgtEl>
                                            <p:attrNameLst>
                                              <p:attrName>r</p:attrName>
                                            </p:attrNameLst>
                                          </p:cBhvr>
                                        </p:animRot>
                                        <p:animRot by="240000">
                                          <p:cBhvr>
                                            <p:cTn id="56" dur="300" fill="hold">
                                              <p:stCondLst>
                                                <p:cond delay="600"/>
                                              </p:stCondLst>
                                            </p:cTn>
                                            <p:tgtEl>
                                              <p:spTgt spid="456"/>
                                            </p:tgtEl>
                                            <p:attrNameLst>
                                              <p:attrName>r</p:attrName>
                                            </p:attrNameLst>
                                          </p:cBhvr>
                                        </p:animRot>
                                        <p:animRot by="-240000">
                                          <p:cBhvr>
                                            <p:cTn id="57" dur="300" fill="hold">
                                              <p:stCondLst>
                                                <p:cond delay="900"/>
                                              </p:stCondLst>
                                            </p:cTn>
                                            <p:tgtEl>
                                              <p:spTgt spid="456"/>
                                            </p:tgtEl>
                                            <p:attrNameLst>
                                              <p:attrName>r</p:attrName>
                                            </p:attrNameLst>
                                          </p:cBhvr>
                                        </p:animRot>
                                        <p:animRot by="120000">
                                          <p:cBhvr>
                                            <p:cTn id="58" dur="300" fill="hold">
                                              <p:stCondLst>
                                                <p:cond delay="1200"/>
                                              </p:stCondLst>
                                            </p:cTn>
                                            <p:tgtEl>
                                              <p:spTgt spid="456"/>
                                            </p:tgtEl>
                                            <p:attrNameLst>
                                              <p:attrName>r</p:attrName>
                                            </p:attrNameLst>
                                          </p:cBhvr>
                                        </p:animRot>
                                      </p:childTnLst>
                                    </p:cTn>
                                  </p:par>
                                  <p:par>
                                    <p:cTn id="59" presetID="8" presetClass="emph" presetSubtype="0" repeatCount="indefinite" autoRev="1" fill="hold" nodeType="withEffect">
                                      <p:stCondLst>
                                        <p:cond delay="750"/>
                                      </p:stCondLst>
                                      <p:childTnLst>
                                        <p:animRot by="-600000">
                                          <p:cBhvr>
                                            <p:cTn id="60" dur="2000" fill="hold"/>
                                            <p:tgtEl>
                                              <p:spTgt spid="40"/>
                                            </p:tgtEl>
                                            <p:attrNameLst>
                                              <p:attrName>r</p:attrName>
                                            </p:attrNameLst>
                                          </p:cBhvr>
                                        </p:animRot>
                                      </p:childTnLst>
                                    </p:cTn>
                                  </p:par>
                                  <p:par>
                                    <p:cTn id="61" presetID="8" presetClass="emph" presetSubtype="0" repeatCount="indefinite" autoRev="1" fill="hold" nodeType="withEffect">
                                      <p:stCondLst>
                                        <p:cond delay="750"/>
                                      </p:stCondLst>
                                      <p:childTnLst>
                                        <p:animRot by="-600000">
                                          <p:cBhvr>
                                            <p:cTn id="62" dur="2000" fill="hold"/>
                                            <p:tgtEl>
                                              <p:spTgt spid="42"/>
                                            </p:tgtEl>
                                            <p:attrNameLst>
                                              <p:attrName>r</p:attrName>
                                            </p:attrNameLst>
                                          </p:cBhvr>
                                        </p:animRot>
                                      </p:childTnLst>
                                    </p:cTn>
                                  </p:par>
                                  <p:par>
                                    <p:cTn id="63" presetID="8" presetClass="emph" presetSubtype="0" repeatCount="indefinite" autoRev="1" fill="hold" nodeType="withEffect">
                                      <p:stCondLst>
                                        <p:cond delay="750"/>
                                      </p:stCondLst>
                                      <p:childTnLst>
                                        <p:animRot by="-600000">
                                          <p:cBhvr>
                                            <p:cTn id="64" dur="2000" fill="hold"/>
                                            <p:tgtEl>
                                              <p:spTgt spid="43"/>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barn(inVertical)">
                                          <p:cBhvr>
                                            <p:cTn id="6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0" fill="hold" display="0">
                      <p:stCondLst>
                        <p:cond delay="indefinite"/>
                      </p:stCondLst>
                      <p:endCondLst>
                        <p:cond evt="onStopAudio" delay="0">
                          <p:tgtEl>
                            <p:sldTgt/>
                          </p:tgtEl>
                        </p:cond>
                      </p:endCondLst>
                    </p:cTn>
                    <p:tgtEl>
                      <p:spTgt spid="2"/>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750" fill="hold"/>
                                            <p:tgtEl>
                                              <p:spTgt spid="40"/>
                                            </p:tgtEl>
                                            <p:attrNameLst>
                                              <p:attrName>ppt_x</p:attrName>
                                            </p:attrNameLst>
                                          </p:cBhvr>
                                          <p:tavLst>
                                            <p:tav tm="0">
                                              <p:val>
                                                <p:strVal val="#ppt_x"/>
                                              </p:val>
                                            </p:tav>
                                            <p:tav tm="100000">
                                              <p:val>
                                                <p:strVal val="#ppt_x"/>
                                              </p:val>
                                            </p:tav>
                                          </p:tavLst>
                                        </p:anim>
                                        <p:anim calcmode="lin" valueType="num">
                                          <p:cBhvr additive="base">
                                            <p:cTn id="14" dur="750" fill="hold"/>
                                            <p:tgtEl>
                                              <p:spTgt spid="40"/>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cBhvr additive="base">
                                            <p:cTn id="17" dur="750" fill="hold"/>
                                            <p:tgtEl>
                                              <p:spTgt spid="75"/>
                                            </p:tgtEl>
                                            <p:attrNameLst>
                                              <p:attrName>ppt_x</p:attrName>
                                            </p:attrNameLst>
                                          </p:cBhvr>
                                          <p:tavLst>
                                            <p:tav tm="0">
                                              <p:val>
                                                <p:strVal val="#ppt_x"/>
                                              </p:val>
                                            </p:tav>
                                            <p:tav tm="100000">
                                              <p:val>
                                                <p:strVal val="#ppt_x"/>
                                              </p:val>
                                            </p:tav>
                                          </p:tavLst>
                                        </p:anim>
                                        <p:anim calcmode="lin" valueType="num">
                                          <p:cBhvr additive="base">
                                            <p:cTn id="18" dur="750" fill="hold"/>
                                            <p:tgtEl>
                                              <p:spTgt spid="7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750" fill="hold"/>
                                            <p:tgtEl>
                                              <p:spTgt spid="85"/>
                                            </p:tgtEl>
                                            <p:attrNameLst>
                                              <p:attrName>ppt_x</p:attrName>
                                            </p:attrNameLst>
                                          </p:cBhvr>
                                          <p:tavLst>
                                            <p:tav tm="0">
                                              <p:val>
                                                <p:strVal val="#ppt_x"/>
                                              </p:val>
                                            </p:tav>
                                            <p:tav tm="100000">
                                              <p:val>
                                                <p:strVal val="#ppt_x"/>
                                              </p:val>
                                            </p:tav>
                                          </p:tavLst>
                                        </p:anim>
                                        <p:anim calcmode="lin" valueType="num">
                                          <p:cBhvr additive="base">
                                            <p:cTn id="22" dur="750" fill="hold"/>
                                            <p:tgtEl>
                                              <p:spTgt spid="8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56"/>
                                            </p:tgtEl>
                                            <p:attrNameLst>
                                              <p:attrName>style.visibility</p:attrName>
                                            </p:attrNameLst>
                                          </p:cBhvr>
                                          <p:to>
                                            <p:strVal val="visible"/>
                                          </p:to>
                                        </p:set>
                                        <p:anim calcmode="lin" valueType="num">
                                          <p:cBhvr additive="base">
                                            <p:cTn id="25" dur="750" fill="hold"/>
                                            <p:tgtEl>
                                              <p:spTgt spid="456"/>
                                            </p:tgtEl>
                                            <p:attrNameLst>
                                              <p:attrName>ppt_x</p:attrName>
                                            </p:attrNameLst>
                                          </p:cBhvr>
                                          <p:tavLst>
                                            <p:tav tm="0">
                                              <p:val>
                                                <p:strVal val="#ppt_x"/>
                                              </p:val>
                                            </p:tav>
                                            <p:tav tm="100000">
                                              <p:val>
                                                <p:strVal val="#ppt_x"/>
                                              </p:val>
                                            </p:tav>
                                          </p:tavLst>
                                        </p:anim>
                                        <p:anim calcmode="lin" valueType="num">
                                          <p:cBhvr additive="base">
                                            <p:cTn id="26" dur="750" fill="hold"/>
                                            <p:tgtEl>
                                              <p:spTgt spid="456"/>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750" fill="hold"/>
                                            <p:tgtEl>
                                              <p:spTgt spid="33"/>
                                            </p:tgtEl>
                                            <p:attrNameLst>
                                              <p:attrName>ppt_x</p:attrName>
                                            </p:attrNameLst>
                                          </p:cBhvr>
                                          <p:tavLst>
                                            <p:tav tm="0">
                                              <p:val>
                                                <p:strVal val="#ppt_x"/>
                                              </p:val>
                                            </p:tav>
                                            <p:tav tm="100000">
                                              <p:val>
                                                <p:strVal val="#ppt_x"/>
                                              </p:val>
                                            </p:tav>
                                          </p:tavLst>
                                        </p:anim>
                                        <p:anim calcmode="lin" valueType="num">
                                          <p:cBhvr additive="base">
                                            <p:cTn id="30" dur="750" fill="hold"/>
                                            <p:tgtEl>
                                              <p:spTgt spid="3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750" fill="hold"/>
                                            <p:tgtEl>
                                              <p:spTgt spid="37"/>
                                            </p:tgtEl>
                                            <p:attrNameLst>
                                              <p:attrName>ppt_x</p:attrName>
                                            </p:attrNameLst>
                                          </p:cBhvr>
                                          <p:tavLst>
                                            <p:tav tm="0">
                                              <p:val>
                                                <p:strVal val="#ppt_x"/>
                                              </p:val>
                                            </p:tav>
                                            <p:tav tm="100000">
                                              <p:val>
                                                <p:strVal val="#ppt_x"/>
                                              </p:val>
                                            </p:tav>
                                          </p:tavLst>
                                        </p:anim>
                                        <p:anim calcmode="lin" valueType="num">
                                          <p:cBhvr additive="base">
                                            <p:cTn id="34" dur="750" fill="hold"/>
                                            <p:tgtEl>
                                              <p:spTgt spid="37"/>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750" fill="hold"/>
                                            <p:tgtEl>
                                              <p:spTgt spid="42"/>
                                            </p:tgtEl>
                                            <p:attrNameLst>
                                              <p:attrName>ppt_x</p:attrName>
                                            </p:attrNameLst>
                                          </p:cBhvr>
                                          <p:tavLst>
                                            <p:tav tm="0">
                                              <p:val>
                                                <p:strVal val="#ppt_x"/>
                                              </p:val>
                                            </p:tav>
                                            <p:tav tm="100000">
                                              <p:val>
                                                <p:strVal val="#ppt_x"/>
                                              </p:val>
                                            </p:tav>
                                          </p:tavLst>
                                        </p:anim>
                                        <p:anim calcmode="lin" valueType="num">
                                          <p:cBhvr additive="base">
                                            <p:cTn id="38" dur="750" fill="hold"/>
                                            <p:tgtEl>
                                              <p:spTgt spid="42"/>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750" fill="hold"/>
                                            <p:tgtEl>
                                              <p:spTgt spid="43"/>
                                            </p:tgtEl>
                                            <p:attrNameLst>
                                              <p:attrName>ppt_x</p:attrName>
                                            </p:attrNameLst>
                                          </p:cBhvr>
                                          <p:tavLst>
                                            <p:tav tm="0">
                                              <p:val>
                                                <p:strVal val="#ppt_x"/>
                                              </p:val>
                                            </p:tav>
                                            <p:tav tm="100000">
                                              <p:val>
                                                <p:strVal val="#ppt_x"/>
                                              </p:val>
                                            </p:tav>
                                          </p:tavLst>
                                        </p:anim>
                                        <p:anim calcmode="lin" valueType="num">
                                          <p:cBhvr additive="base">
                                            <p:cTn id="42" dur="750" fill="hold"/>
                                            <p:tgtEl>
                                              <p:spTgt spid="43"/>
                                            </p:tgtEl>
                                            <p:attrNameLst>
                                              <p:attrName>ppt_y</p:attrName>
                                            </p:attrNameLst>
                                          </p:cBhvr>
                                          <p:tavLst>
                                            <p:tav tm="0">
                                              <p:val>
                                                <p:strVal val="0-#ppt_h/2"/>
                                              </p:val>
                                            </p:tav>
                                            <p:tav tm="100000">
                                              <p:val>
                                                <p:strVal val="#ppt_y"/>
                                              </p:val>
                                            </p:tav>
                                          </p:tavLst>
                                        </p:anim>
                                      </p:childTnLst>
                                    </p:cTn>
                                  </p:par>
                                  <p:par>
                                    <p:cTn id="43" presetID="8" presetClass="emph" presetSubtype="0" repeatCount="indefinite" autoRev="1" fill="hold" nodeType="withEffect">
                                      <p:stCondLst>
                                        <p:cond delay="750"/>
                                      </p:stCondLst>
                                      <p:childTnLst>
                                        <p:animRot by="-600000">
                                          <p:cBhvr>
                                            <p:cTn id="44" dur="2000" fill="hold"/>
                                            <p:tgtEl>
                                              <p:spTgt spid="29"/>
                                            </p:tgtEl>
                                            <p:attrNameLst>
                                              <p:attrName>r</p:attrName>
                                            </p:attrNameLst>
                                          </p:cBhvr>
                                        </p:animRot>
                                      </p:childTnLst>
                                    </p:cTn>
                                  </p:par>
                                  <p:par>
                                    <p:cTn id="45" presetID="8" presetClass="emph" presetSubtype="0" repeatCount="indefinite" autoRev="1" fill="hold" nodeType="withEffect">
                                      <p:stCondLst>
                                        <p:cond delay="750"/>
                                      </p:stCondLst>
                                      <p:childTnLst>
                                        <p:animRot by="-600000">
                                          <p:cBhvr>
                                            <p:cTn id="46" dur="2000" fill="hold"/>
                                            <p:tgtEl>
                                              <p:spTgt spid="33"/>
                                            </p:tgtEl>
                                            <p:attrNameLst>
                                              <p:attrName>r</p:attrName>
                                            </p:attrNameLst>
                                          </p:cBhvr>
                                        </p:animRot>
                                      </p:childTnLst>
                                    </p:cTn>
                                  </p:par>
                                  <p:par>
                                    <p:cTn id="47" presetID="8" presetClass="emph" presetSubtype="0" repeatCount="indefinite" autoRev="1" fill="hold" nodeType="withEffect">
                                      <p:stCondLst>
                                        <p:cond delay="750"/>
                                      </p:stCondLst>
                                      <p:childTnLst>
                                        <p:animRot by="-600000">
                                          <p:cBhvr>
                                            <p:cTn id="48" dur="2000" fill="hold"/>
                                            <p:tgtEl>
                                              <p:spTgt spid="37"/>
                                            </p:tgtEl>
                                            <p:attrNameLst>
                                              <p:attrName>r</p:attrName>
                                            </p:attrNameLst>
                                          </p:cBhvr>
                                        </p:animRot>
                                      </p:childTnLst>
                                    </p:cTn>
                                  </p:par>
                                  <p:par>
                                    <p:cTn id="49" presetID="8" presetClass="emph" presetSubtype="0" repeatCount="indefinite" autoRev="1" fill="hold" nodeType="withEffect">
                                      <p:stCondLst>
                                        <p:cond delay="750"/>
                                      </p:stCondLst>
                                      <p:childTnLst>
                                        <p:animRot by="-900000">
                                          <p:cBhvr>
                                            <p:cTn id="50" dur="500" fill="hold"/>
                                            <p:tgtEl>
                                              <p:spTgt spid="75"/>
                                            </p:tgtEl>
                                            <p:attrNameLst>
                                              <p:attrName>r</p:attrName>
                                            </p:attrNameLst>
                                          </p:cBhvr>
                                        </p:animRot>
                                      </p:childTnLst>
                                    </p:cTn>
                                  </p:par>
                                  <p:par>
                                    <p:cTn id="51" presetID="8" presetClass="emph" presetSubtype="0" repeatCount="indefinite" autoRev="1" fill="hold" nodeType="withEffect">
                                      <p:stCondLst>
                                        <p:cond delay="750"/>
                                      </p:stCondLst>
                                      <p:childTnLst>
                                        <p:animRot by="900000">
                                          <p:cBhvr>
                                            <p:cTn id="52" dur="500" fill="hold"/>
                                            <p:tgtEl>
                                              <p:spTgt spid="85"/>
                                            </p:tgtEl>
                                            <p:attrNameLst>
                                              <p:attrName>r</p:attrName>
                                            </p:attrNameLst>
                                          </p:cBhvr>
                                        </p:animRot>
                                      </p:childTnLst>
                                    </p:cTn>
                                  </p:par>
                                  <p:par>
                                    <p:cTn id="53" presetID="32" presetClass="emph" presetSubtype="0" repeatCount="indefinite" fill="hold" nodeType="withEffect">
                                      <p:stCondLst>
                                        <p:cond delay="750"/>
                                      </p:stCondLst>
                                      <p:childTnLst>
                                        <p:animRot by="120000">
                                          <p:cBhvr>
                                            <p:cTn id="54" dur="150" fill="hold">
                                              <p:stCondLst>
                                                <p:cond delay="0"/>
                                              </p:stCondLst>
                                            </p:cTn>
                                            <p:tgtEl>
                                              <p:spTgt spid="456"/>
                                            </p:tgtEl>
                                            <p:attrNameLst>
                                              <p:attrName>r</p:attrName>
                                            </p:attrNameLst>
                                          </p:cBhvr>
                                        </p:animRot>
                                        <p:animRot by="-240000">
                                          <p:cBhvr>
                                            <p:cTn id="55" dur="300" fill="hold">
                                              <p:stCondLst>
                                                <p:cond delay="300"/>
                                              </p:stCondLst>
                                            </p:cTn>
                                            <p:tgtEl>
                                              <p:spTgt spid="456"/>
                                            </p:tgtEl>
                                            <p:attrNameLst>
                                              <p:attrName>r</p:attrName>
                                            </p:attrNameLst>
                                          </p:cBhvr>
                                        </p:animRot>
                                        <p:animRot by="240000">
                                          <p:cBhvr>
                                            <p:cTn id="56" dur="300" fill="hold">
                                              <p:stCondLst>
                                                <p:cond delay="600"/>
                                              </p:stCondLst>
                                            </p:cTn>
                                            <p:tgtEl>
                                              <p:spTgt spid="456"/>
                                            </p:tgtEl>
                                            <p:attrNameLst>
                                              <p:attrName>r</p:attrName>
                                            </p:attrNameLst>
                                          </p:cBhvr>
                                        </p:animRot>
                                        <p:animRot by="-240000">
                                          <p:cBhvr>
                                            <p:cTn id="57" dur="300" fill="hold">
                                              <p:stCondLst>
                                                <p:cond delay="900"/>
                                              </p:stCondLst>
                                            </p:cTn>
                                            <p:tgtEl>
                                              <p:spTgt spid="456"/>
                                            </p:tgtEl>
                                            <p:attrNameLst>
                                              <p:attrName>r</p:attrName>
                                            </p:attrNameLst>
                                          </p:cBhvr>
                                        </p:animRot>
                                        <p:animRot by="120000">
                                          <p:cBhvr>
                                            <p:cTn id="58" dur="300" fill="hold">
                                              <p:stCondLst>
                                                <p:cond delay="1200"/>
                                              </p:stCondLst>
                                            </p:cTn>
                                            <p:tgtEl>
                                              <p:spTgt spid="456"/>
                                            </p:tgtEl>
                                            <p:attrNameLst>
                                              <p:attrName>r</p:attrName>
                                            </p:attrNameLst>
                                          </p:cBhvr>
                                        </p:animRot>
                                      </p:childTnLst>
                                    </p:cTn>
                                  </p:par>
                                  <p:par>
                                    <p:cTn id="59" presetID="8" presetClass="emph" presetSubtype="0" repeatCount="indefinite" autoRev="1" fill="hold" nodeType="withEffect">
                                      <p:stCondLst>
                                        <p:cond delay="750"/>
                                      </p:stCondLst>
                                      <p:childTnLst>
                                        <p:animRot by="-600000">
                                          <p:cBhvr>
                                            <p:cTn id="60" dur="2000" fill="hold"/>
                                            <p:tgtEl>
                                              <p:spTgt spid="40"/>
                                            </p:tgtEl>
                                            <p:attrNameLst>
                                              <p:attrName>r</p:attrName>
                                            </p:attrNameLst>
                                          </p:cBhvr>
                                        </p:animRot>
                                      </p:childTnLst>
                                    </p:cTn>
                                  </p:par>
                                  <p:par>
                                    <p:cTn id="61" presetID="8" presetClass="emph" presetSubtype="0" repeatCount="indefinite" autoRev="1" fill="hold" nodeType="withEffect">
                                      <p:stCondLst>
                                        <p:cond delay="750"/>
                                      </p:stCondLst>
                                      <p:childTnLst>
                                        <p:animRot by="-600000">
                                          <p:cBhvr>
                                            <p:cTn id="62" dur="2000" fill="hold"/>
                                            <p:tgtEl>
                                              <p:spTgt spid="42"/>
                                            </p:tgtEl>
                                            <p:attrNameLst>
                                              <p:attrName>r</p:attrName>
                                            </p:attrNameLst>
                                          </p:cBhvr>
                                        </p:animRot>
                                      </p:childTnLst>
                                    </p:cTn>
                                  </p:par>
                                  <p:par>
                                    <p:cTn id="63" presetID="8" presetClass="emph" presetSubtype="0" repeatCount="indefinite" autoRev="1" fill="hold" nodeType="withEffect">
                                      <p:stCondLst>
                                        <p:cond delay="750"/>
                                      </p:stCondLst>
                                      <p:childTnLst>
                                        <p:animRot by="-600000">
                                          <p:cBhvr>
                                            <p:cTn id="64" dur="2000" fill="hold"/>
                                            <p:tgtEl>
                                              <p:spTgt spid="43"/>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barn(inVertical)">
                                          <p:cBhvr>
                                            <p:cTn id="6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0"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7E5B1DD0-7715-00F7-B30A-75D7528A4F38}"/>
              </a:ext>
            </a:extLst>
          </p:cNvPr>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7220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A52BEA94-F592-C8B1-B274-9FAC7C93276C}"/>
              </a:ext>
            </a:extLst>
          </p:cNvPr>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extLst>
      <p:ext uri="{BB962C8B-B14F-4D97-AF65-F5344CB8AC3E}">
        <p14:creationId xmlns:p14="http://schemas.microsoft.com/office/powerpoint/2010/main" val="114184091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6063"/>
          <a:stretch/>
        </p:blipFill>
        <p:spPr>
          <a:xfrm>
            <a:off x="0" y="0"/>
            <a:ext cx="7305040" cy="6862100"/>
          </a:xfrm>
        </p:spPr>
      </p:pic>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5"/>
          <a:stretch>
            <a:fillRect/>
          </a:stretch>
        </p:blipFill>
        <p:spPr>
          <a:xfrm>
            <a:off x="240825" y="1180779"/>
            <a:ext cx="2259191" cy="2081553"/>
          </a:xfrm>
          <a:prstGeom prst="rect">
            <a:avLst/>
          </a:prstGeom>
        </p:spPr>
      </p:pic>
    </p:spTree>
    <p:extLst>
      <p:ext uri="{BB962C8B-B14F-4D97-AF65-F5344CB8AC3E}">
        <p14:creationId xmlns:p14="http://schemas.microsoft.com/office/powerpoint/2010/main" val="2619061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2.59259E-6 L 0.18529 -0.07731 " pathEditMode="relative" rAng="0" ptsTypes="AA">
                                      <p:cBhvr>
                                        <p:cTn id="6" dur="2000" fill="hold"/>
                                        <p:tgtEl>
                                          <p:spTgt spid="11"/>
                                        </p:tgtEl>
                                        <p:attrNameLst>
                                          <p:attrName>ppt_x</p:attrName>
                                          <p:attrName>ppt_y</p:attrName>
                                        </p:attrNameLst>
                                      </p:cBhvr>
                                      <p:rCtr x="9258" y="-386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treasure chest with gold and skulls&#10;&#10;Description automatically generated with medium confidence">
            <a:extLst>
              <a:ext uri="{FF2B5EF4-FFF2-40B4-BE49-F238E27FC236}">
                <a16:creationId xmlns:a16="http://schemas.microsoft.com/office/drawing/2014/main" id="{7B095D63-20E0-9233-F0E2-C6C7BB25D88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424" r="3672" b="1"/>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5DC5B02B-DC00-E486-9847-B52929E63F97}"/>
              </a:ext>
            </a:extLst>
          </p:cNvPr>
          <p:cNvGrpSpPr/>
          <p:nvPr/>
        </p:nvGrpSpPr>
        <p:grpSpPr>
          <a:xfrm>
            <a:off x="2640268" y="-1388119"/>
            <a:ext cx="7303065" cy="7303065"/>
            <a:chOff x="2192593" y="-1292869"/>
            <a:chExt cx="7303065" cy="7303065"/>
          </a:xfrm>
        </p:grpSpPr>
        <p:pic>
          <p:nvPicPr>
            <p:cNvPr id="6" name="Picture 9">
              <a:extLst>
                <a:ext uri="{FF2B5EF4-FFF2-40B4-BE49-F238E27FC236}">
                  <a16:creationId xmlns:a16="http://schemas.microsoft.com/office/drawing/2014/main" id="{EA0A9EB4-5BE1-6133-7CC2-F306D8F1A5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92593" y="-1292869"/>
              <a:ext cx="7303065" cy="7303065"/>
            </a:xfrm>
            <a:prstGeom prst="rect">
              <a:avLst/>
            </a:prstGeom>
          </p:spPr>
        </p:pic>
        <p:sp>
          <p:nvSpPr>
            <p:cNvPr id="7" name="TextBox 6">
              <a:extLst>
                <a:ext uri="{FF2B5EF4-FFF2-40B4-BE49-F238E27FC236}">
                  <a16:creationId xmlns:a16="http://schemas.microsoft.com/office/drawing/2014/main" id="{11F590F4-8887-7F5A-C419-3109868D8E3A}"/>
                </a:ext>
              </a:extLst>
            </p:cNvPr>
            <p:cNvSpPr txBox="1"/>
            <p:nvPr/>
          </p:nvSpPr>
          <p:spPr>
            <a:xfrm>
              <a:off x="3598606" y="1692217"/>
              <a:ext cx="416887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Chúc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mừng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thấy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kho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báu</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 name="Picture 1">
            <a:extLst>
              <a:ext uri="{FF2B5EF4-FFF2-40B4-BE49-F238E27FC236}">
                <a16:creationId xmlns:a16="http://schemas.microsoft.com/office/drawing/2014/main" id="{651015F2-6341-56F3-3D76-AF5E28685F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25" y="2706671"/>
            <a:ext cx="3423284" cy="4151329"/>
          </a:xfrm>
          <a:prstGeom prst="rect">
            <a:avLst/>
          </a:prstGeom>
        </p:spPr>
      </p:pic>
    </p:spTree>
    <p:extLst>
      <p:ext uri="{BB962C8B-B14F-4D97-AF65-F5344CB8AC3E}">
        <p14:creationId xmlns:p14="http://schemas.microsoft.com/office/powerpoint/2010/main" val="33386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DDE3"/>
        </a:solidFill>
        <a:effectLst/>
      </p:bgPr>
    </p:bg>
    <p:spTree>
      <p:nvGrpSpPr>
        <p:cNvPr id="1" name="">
          <a:extLst>
            <a:ext uri="{FF2B5EF4-FFF2-40B4-BE49-F238E27FC236}">
              <a16:creationId xmlns:a16="http://schemas.microsoft.com/office/drawing/2014/main" id="{AF26C7FF-F083-DF00-9FF9-1073DD0CA67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02B3ED5-EDAE-2113-D90D-BB66F93AA7E6}"/>
              </a:ext>
            </a:extLst>
          </p:cNvPr>
          <p:cNvGrpSpPr/>
          <p:nvPr/>
        </p:nvGrpSpPr>
        <p:grpSpPr>
          <a:xfrm>
            <a:off x="2002304" y="685800"/>
            <a:ext cx="8187393" cy="4491297"/>
            <a:chOff x="0" y="0"/>
            <a:chExt cx="3234526" cy="1774339"/>
          </a:xfrm>
        </p:grpSpPr>
        <p:sp>
          <p:nvSpPr>
            <p:cNvPr id="3" name="Freeform 3">
              <a:extLst>
                <a:ext uri="{FF2B5EF4-FFF2-40B4-BE49-F238E27FC236}">
                  <a16:creationId xmlns:a16="http://schemas.microsoft.com/office/drawing/2014/main" id="{18825C44-66DE-8DAF-2E53-CECE636225E4}"/>
                </a:ext>
              </a:extLst>
            </p:cNvPr>
            <p:cNvSpPr/>
            <p:nvPr/>
          </p:nvSpPr>
          <p:spPr>
            <a:xfrm>
              <a:off x="0" y="0"/>
              <a:ext cx="3234526" cy="1774339"/>
            </a:xfrm>
            <a:custGeom>
              <a:avLst/>
              <a:gdLst/>
              <a:ahLst/>
              <a:cxnLst/>
              <a:rect l="l" t="t" r="r" b="b"/>
              <a:pathLst>
                <a:path w="3234526" h="1774339">
                  <a:moveTo>
                    <a:pt x="50431" y="0"/>
                  </a:moveTo>
                  <a:lnTo>
                    <a:pt x="3184094" y="0"/>
                  </a:lnTo>
                  <a:cubicBezTo>
                    <a:pt x="3211947" y="0"/>
                    <a:pt x="3234526" y="22579"/>
                    <a:pt x="3234526" y="50431"/>
                  </a:cubicBezTo>
                  <a:lnTo>
                    <a:pt x="3234526" y="1723908"/>
                  </a:lnTo>
                  <a:cubicBezTo>
                    <a:pt x="3234526" y="1751761"/>
                    <a:pt x="3211947" y="1774339"/>
                    <a:pt x="3184094" y="1774339"/>
                  </a:cubicBezTo>
                  <a:lnTo>
                    <a:pt x="50431" y="1774339"/>
                  </a:lnTo>
                  <a:cubicBezTo>
                    <a:pt x="22579" y="1774339"/>
                    <a:pt x="0" y="1751761"/>
                    <a:pt x="0" y="1723908"/>
                  </a:cubicBezTo>
                  <a:lnTo>
                    <a:pt x="0" y="50431"/>
                  </a:lnTo>
                  <a:cubicBezTo>
                    <a:pt x="0" y="22579"/>
                    <a:pt x="22579" y="0"/>
                    <a:pt x="50431"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9CE6829A-3CAA-89A2-227C-A00B46C206B5}"/>
                </a:ext>
              </a:extLst>
            </p:cNvPr>
            <p:cNvSpPr txBox="1"/>
            <p:nvPr/>
          </p:nvSpPr>
          <p:spPr>
            <a:xfrm>
              <a:off x="0" y="-38100"/>
              <a:ext cx="3234526" cy="18124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7D4629EA-1515-A93F-D00E-5CE70772CD89}"/>
              </a:ext>
            </a:extLst>
          </p:cNvPr>
          <p:cNvGrpSpPr/>
          <p:nvPr/>
        </p:nvGrpSpPr>
        <p:grpSpPr>
          <a:xfrm>
            <a:off x="0" y="6117429"/>
            <a:ext cx="12192000" cy="1873108"/>
            <a:chOff x="0" y="0"/>
            <a:chExt cx="4816593" cy="739993"/>
          </a:xfrm>
        </p:grpSpPr>
        <p:sp>
          <p:nvSpPr>
            <p:cNvPr id="7" name="Freeform 7">
              <a:extLst>
                <a:ext uri="{FF2B5EF4-FFF2-40B4-BE49-F238E27FC236}">
                  <a16:creationId xmlns:a16="http://schemas.microsoft.com/office/drawing/2014/main" id="{C5F245A9-6842-476E-C18F-58C9243CCFE1}"/>
                </a:ext>
              </a:extLst>
            </p:cNvPr>
            <p:cNvSpPr/>
            <p:nvPr/>
          </p:nvSpPr>
          <p:spPr>
            <a:xfrm>
              <a:off x="0" y="0"/>
              <a:ext cx="4816592" cy="739993"/>
            </a:xfrm>
            <a:custGeom>
              <a:avLst/>
              <a:gdLst/>
              <a:ahLst/>
              <a:cxnLst/>
              <a:rect l="l" t="t" r="r" b="b"/>
              <a:pathLst>
                <a:path w="4816592" h="739993">
                  <a:moveTo>
                    <a:pt x="33867" y="0"/>
                  </a:moveTo>
                  <a:lnTo>
                    <a:pt x="4782726" y="0"/>
                  </a:lnTo>
                  <a:cubicBezTo>
                    <a:pt x="4791708" y="0"/>
                    <a:pt x="4800322" y="3568"/>
                    <a:pt x="4806673" y="9919"/>
                  </a:cubicBezTo>
                  <a:cubicBezTo>
                    <a:pt x="4813024" y="16271"/>
                    <a:pt x="4816592" y="24885"/>
                    <a:pt x="4816592" y="33867"/>
                  </a:cubicBezTo>
                  <a:lnTo>
                    <a:pt x="4816592" y="706127"/>
                  </a:lnTo>
                  <a:cubicBezTo>
                    <a:pt x="4816592" y="724831"/>
                    <a:pt x="4801430" y="739993"/>
                    <a:pt x="4782726" y="739993"/>
                  </a:cubicBezTo>
                  <a:lnTo>
                    <a:pt x="33867" y="739993"/>
                  </a:lnTo>
                  <a:cubicBezTo>
                    <a:pt x="15163" y="739993"/>
                    <a:pt x="0" y="724831"/>
                    <a:pt x="0" y="706127"/>
                  </a:cubicBezTo>
                  <a:lnTo>
                    <a:pt x="0" y="33867"/>
                  </a:lnTo>
                  <a:cubicBezTo>
                    <a:pt x="0" y="15163"/>
                    <a:pt x="15163" y="0"/>
                    <a:pt x="33867" y="0"/>
                  </a:cubicBezTo>
                  <a:close/>
                </a:path>
              </a:pathLst>
            </a:custGeom>
            <a:solidFill>
              <a:srgbClr val="DC5C6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ACAA646F-9D7D-63C0-C540-908D0717CF01}"/>
                </a:ext>
              </a:extLst>
            </p:cNvPr>
            <p:cNvSpPr txBox="1"/>
            <p:nvPr/>
          </p:nvSpPr>
          <p:spPr>
            <a:xfrm>
              <a:off x="0" y="-38100"/>
              <a:ext cx="4816593" cy="77809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5EAE509F-139D-A228-0436-7768153A9786}"/>
              </a:ext>
            </a:extLst>
          </p:cNvPr>
          <p:cNvSpPr/>
          <p:nvPr/>
        </p:nvSpPr>
        <p:spPr>
          <a:xfrm flipH="1">
            <a:off x="8605960" y="2626304"/>
            <a:ext cx="2900241" cy="3650188"/>
          </a:xfrm>
          <a:custGeom>
            <a:avLst/>
            <a:gdLst/>
            <a:ahLst/>
            <a:cxnLst/>
            <a:rect l="l" t="t" r="r" b="b"/>
            <a:pathLst>
              <a:path w="4350361" h="5475282">
                <a:moveTo>
                  <a:pt x="4350361" y="0"/>
                </a:moveTo>
                <a:lnTo>
                  <a:pt x="0" y="0"/>
                </a:lnTo>
                <a:lnTo>
                  <a:pt x="0" y="5475282"/>
                </a:lnTo>
                <a:lnTo>
                  <a:pt x="4350361" y="5475282"/>
                </a:lnTo>
                <a:lnTo>
                  <a:pt x="435036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78419959-3580-768D-D182-768A12FD3EDD}"/>
              </a:ext>
            </a:extLst>
          </p:cNvPr>
          <p:cNvSpPr/>
          <p:nvPr/>
        </p:nvSpPr>
        <p:spPr>
          <a:xfrm rot="-557310">
            <a:off x="9795404" y="1089945"/>
            <a:ext cx="997331" cy="1189875"/>
          </a:xfrm>
          <a:custGeom>
            <a:avLst/>
            <a:gdLst/>
            <a:ahLst/>
            <a:cxnLst/>
            <a:rect l="l" t="t" r="r" b="b"/>
            <a:pathLst>
              <a:path w="1495997" h="1784812">
                <a:moveTo>
                  <a:pt x="0" y="0"/>
                </a:moveTo>
                <a:lnTo>
                  <a:pt x="1495997" y="0"/>
                </a:lnTo>
                <a:lnTo>
                  <a:pt x="1495997" y="1784812"/>
                </a:lnTo>
                <a:lnTo>
                  <a:pt x="0" y="1784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0B2EF410-9DEC-67DA-4625-4128B63A748D}"/>
              </a:ext>
            </a:extLst>
          </p:cNvPr>
          <p:cNvSpPr/>
          <p:nvPr/>
        </p:nvSpPr>
        <p:spPr>
          <a:xfrm flipH="1">
            <a:off x="685801" y="3798964"/>
            <a:ext cx="3355475" cy="2373237"/>
          </a:xfrm>
          <a:custGeom>
            <a:avLst/>
            <a:gdLst/>
            <a:ahLst/>
            <a:cxnLst/>
            <a:rect l="l" t="t" r="r" b="b"/>
            <a:pathLst>
              <a:path w="5033213" h="3559855">
                <a:moveTo>
                  <a:pt x="5033213" y="0"/>
                </a:moveTo>
                <a:lnTo>
                  <a:pt x="0" y="0"/>
                </a:lnTo>
                <a:lnTo>
                  <a:pt x="0" y="3559855"/>
                </a:lnTo>
                <a:lnTo>
                  <a:pt x="5033213" y="3559855"/>
                </a:lnTo>
                <a:lnTo>
                  <a:pt x="503321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4B19A9BF-3DA1-DB73-D767-A4A9B73A74A5}"/>
              </a:ext>
            </a:extLst>
          </p:cNvPr>
          <p:cNvSpPr/>
          <p:nvPr/>
        </p:nvSpPr>
        <p:spPr>
          <a:xfrm rot="435623">
            <a:off x="1142483" y="1119972"/>
            <a:ext cx="1285683" cy="998158"/>
          </a:xfrm>
          <a:custGeom>
            <a:avLst/>
            <a:gdLst/>
            <a:ahLst/>
            <a:cxnLst/>
            <a:rect l="l" t="t" r="r" b="b"/>
            <a:pathLst>
              <a:path w="1928525" h="1497237">
                <a:moveTo>
                  <a:pt x="0" y="0"/>
                </a:moveTo>
                <a:lnTo>
                  <a:pt x="1928525" y="0"/>
                </a:lnTo>
                <a:lnTo>
                  <a:pt x="1928525" y="1497236"/>
                </a:lnTo>
                <a:lnTo>
                  <a:pt x="0" y="1497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802B7611-4AFA-755F-4466-A8C59318773E}"/>
              </a:ext>
            </a:extLst>
          </p:cNvPr>
          <p:cNvSpPr/>
          <p:nvPr/>
        </p:nvSpPr>
        <p:spPr>
          <a:xfrm>
            <a:off x="11099321" y="-754380"/>
            <a:ext cx="1902448" cy="2048790"/>
          </a:xfrm>
          <a:custGeom>
            <a:avLst/>
            <a:gdLst/>
            <a:ahLst/>
            <a:cxnLst/>
            <a:rect l="l" t="t" r="r" b="b"/>
            <a:pathLst>
              <a:path w="2853672" h="3073185">
                <a:moveTo>
                  <a:pt x="0" y="0"/>
                </a:moveTo>
                <a:lnTo>
                  <a:pt x="2853672" y="0"/>
                </a:lnTo>
                <a:lnTo>
                  <a:pt x="2853672" y="3073185"/>
                </a:lnTo>
                <a:lnTo>
                  <a:pt x="0" y="3073185"/>
                </a:lnTo>
                <a:lnTo>
                  <a:pt x="0" y="0"/>
                </a:lnTo>
                <a:close/>
              </a:path>
            </a:pathLst>
          </a:custGeom>
          <a:blipFill>
            <a:blip r:embed="rId10">
              <a:extLst>
                <a:ext uri="{96DAC541-7B7A-43D3-8B79-37D633B846F1}">
                  <asvg:svgBlip xmlns:asvg="http://schemas.microsoft.com/office/drawing/2016/SVG/main" r:embed="rId11"/>
                </a:ext>
              </a:extLst>
            </a:blip>
            <a:stretch>
              <a:fillRect l="-201884" t="-35465" r="-335790" b="-52916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a:extLst>
              <a:ext uri="{FF2B5EF4-FFF2-40B4-BE49-F238E27FC236}">
                <a16:creationId xmlns:a16="http://schemas.microsoft.com/office/drawing/2014/main" id="{49312593-C084-1F5B-086F-93845FB31B69}"/>
              </a:ext>
            </a:extLst>
          </p:cNvPr>
          <p:cNvSpPr/>
          <p:nvPr/>
        </p:nvSpPr>
        <p:spPr>
          <a:xfrm>
            <a:off x="-809769" y="2124210"/>
            <a:ext cx="1619537" cy="1744117"/>
          </a:xfrm>
          <a:custGeom>
            <a:avLst/>
            <a:gdLst/>
            <a:ahLst/>
            <a:cxnLst/>
            <a:rect l="l" t="t" r="r" b="b"/>
            <a:pathLst>
              <a:path w="2429306" h="2616176">
                <a:moveTo>
                  <a:pt x="0" y="0"/>
                </a:moveTo>
                <a:lnTo>
                  <a:pt x="2429306" y="0"/>
                </a:lnTo>
                <a:lnTo>
                  <a:pt x="2429306" y="2616175"/>
                </a:lnTo>
                <a:lnTo>
                  <a:pt x="0" y="2616175"/>
                </a:lnTo>
                <a:lnTo>
                  <a:pt x="0" y="0"/>
                </a:lnTo>
                <a:close/>
              </a:path>
            </a:pathLst>
          </a:custGeom>
          <a:blipFill>
            <a:blip r:embed="rId10">
              <a:extLst>
                <a:ext uri="{96DAC541-7B7A-43D3-8B79-37D633B846F1}">
                  <asvg:svgBlip xmlns:asvg="http://schemas.microsoft.com/office/drawing/2016/SVG/main" r:embed="rId11"/>
                </a:ext>
              </a:extLst>
            </a:blip>
            <a:stretch>
              <a:fillRect l="-201884" t="-35465" r="-335790" b="-52916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blue and orange text&#10;&#10;AI-generated content may be incorrect.">
            <a:extLst>
              <a:ext uri="{FF2B5EF4-FFF2-40B4-BE49-F238E27FC236}">
                <a16:creationId xmlns:a16="http://schemas.microsoft.com/office/drawing/2014/main" id="{EF1D8F1A-272C-2162-E540-6A3E1D3112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00548" y="1853556"/>
            <a:ext cx="8254699" cy="2853175"/>
          </a:xfrm>
          <a:prstGeom prst="rect">
            <a:avLst/>
          </a:prstGeom>
        </p:spPr>
      </p:pic>
    </p:spTree>
    <p:extLst>
      <p:ext uri="{BB962C8B-B14F-4D97-AF65-F5344CB8AC3E}">
        <p14:creationId xmlns:p14="http://schemas.microsoft.com/office/powerpoint/2010/main" val="295697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0162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8" name="tải xuống (2)">
            <a:hlinkClick r:id="" action="ppaction://media"/>
            <a:extLst>
              <a:ext uri="{FF2B5EF4-FFF2-40B4-BE49-F238E27FC236}">
                <a16:creationId xmlns:a16="http://schemas.microsoft.com/office/drawing/2014/main" id="{8566C8C7-A1F3-6AB0-96F2-E8A5688E0E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1894" y="383448"/>
            <a:ext cx="406400" cy="406400"/>
          </a:xfrm>
          <a:prstGeom prst="rect">
            <a:avLst/>
          </a:prstGeom>
        </p:spPr>
      </p:pic>
      <p:pic>
        <p:nvPicPr>
          <p:cNvPr id="10" name="Picture 9" descr="A white underwear on a black background&#10;&#10;AI-generated content may be incorrect.">
            <a:extLst>
              <a:ext uri="{FF2B5EF4-FFF2-40B4-BE49-F238E27FC236}">
                <a16:creationId xmlns:a16="http://schemas.microsoft.com/office/drawing/2014/main" id="{758D2B56-896C-B1DC-9A83-B0D409C5EB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32150">
            <a:off x="2489812" y="4097363"/>
            <a:ext cx="1843319" cy="705991"/>
          </a:xfrm>
          <a:prstGeom prst="rect">
            <a:avLst/>
          </a:prstGeom>
        </p:spPr>
      </p:pic>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par>
                                <p:cTn id="21" presetID="1" presetClass="mediacall" presetSubtype="0" fill="hold" nodeType="withEffect">
                                  <p:stCondLst>
                                    <p:cond delay="100"/>
                                  </p:stCondLst>
                                  <p:childTnLst>
                                    <p:cmd type="call" cmd="playFrom(0.0)">
                                      <p:cBhvr>
                                        <p:cTn id="22" dur="111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4874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Thời</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gian</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223092"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Chiều</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dài</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487313"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793307"/>
                  </a:solidFill>
                  <a:latin typeface="Cambria" panose="02040503050406030204" pitchFamily="18" charset="0"/>
                  <a:ea typeface="Cambria" panose="02040503050406030204" pitchFamily="18" charset="0"/>
                  <a:cs typeface="Mali" panose="00000500000000000000" pitchFamily="2" charset="-34"/>
                </a:rPr>
                <a:t>Góc</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46052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Khối</a:t>
              </a: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lượng</a:t>
              </a:r>
              <a:endPar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384625"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Giây là đơn vị đo?</a:t>
              </a:r>
              <a:endParaRPr kumimoji="0" lang="en-US" sz="6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851195"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120</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6746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30</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6746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60</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851195"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100</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8895527"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Một phút bằng … giây?</a:t>
              </a:r>
              <a:endParaRPr kumimoji="0" lang="en-US" sz="6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60775"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6746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50</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851195"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100</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39504"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6746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10</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39504"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134926"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1000</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8363899"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Một thế kỷ bằng … năm?</a:t>
              </a:r>
              <a:endParaRPr kumimoji="0" lang="en-US" sz="54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5014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341440"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2</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341440"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1</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2887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341440"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5</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341440"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3</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8969955"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Điền số thích hợp</a:t>
              </a:r>
              <a:r>
                <a:rPr kumimoji="0" lang="en-US" sz="4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r>
                <a:rPr kumimoji="0" lang="vi-VN" sz="4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180 giây = … phút</a:t>
              </a:r>
              <a:endParaRPr kumimoji="0" lang="en-US" sz="40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DDE3"/>
        </a:solidFill>
        <a:effectLst/>
      </p:bgPr>
    </p:bg>
    <p:spTree>
      <p:nvGrpSpPr>
        <p:cNvPr id="1" name=""/>
        <p:cNvGrpSpPr/>
        <p:nvPr/>
      </p:nvGrpSpPr>
      <p:grpSpPr>
        <a:xfrm>
          <a:off x="0" y="0"/>
          <a:ext cx="0" cy="0"/>
          <a:chOff x="0" y="0"/>
          <a:chExt cx="0" cy="0"/>
        </a:xfrm>
      </p:grpSpPr>
      <p:grpSp>
        <p:nvGrpSpPr>
          <p:cNvPr id="2" name="Group 2"/>
          <p:cNvGrpSpPr/>
          <p:nvPr/>
        </p:nvGrpSpPr>
        <p:grpSpPr>
          <a:xfrm>
            <a:off x="2002304" y="685800"/>
            <a:ext cx="8187393" cy="4491297"/>
            <a:chOff x="0" y="0"/>
            <a:chExt cx="3234526" cy="1774339"/>
          </a:xfrm>
        </p:grpSpPr>
        <p:sp>
          <p:nvSpPr>
            <p:cNvPr id="3" name="Freeform 3"/>
            <p:cNvSpPr/>
            <p:nvPr/>
          </p:nvSpPr>
          <p:spPr>
            <a:xfrm>
              <a:off x="0" y="0"/>
              <a:ext cx="3234526" cy="1774339"/>
            </a:xfrm>
            <a:custGeom>
              <a:avLst/>
              <a:gdLst/>
              <a:ahLst/>
              <a:cxnLst/>
              <a:rect l="l" t="t" r="r" b="b"/>
              <a:pathLst>
                <a:path w="3234526" h="1774339">
                  <a:moveTo>
                    <a:pt x="50431" y="0"/>
                  </a:moveTo>
                  <a:lnTo>
                    <a:pt x="3184094" y="0"/>
                  </a:lnTo>
                  <a:cubicBezTo>
                    <a:pt x="3211947" y="0"/>
                    <a:pt x="3234526" y="22579"/>
                    <a:pt x="3234526" y="50431"/>
                  </a:cubicBezTo>
                  <a:lnTo>
                    <a:pt x="3234526" y="1723908"/>
                  </a:lnTo>
                  <a:cubicBezTo>
                    <a:pt x="3234526" y="1751761"/>
                    <a:pt x="3211947" y="1774339"/>
                    <a:pt x="3184094" y="1774339"/>
                  </a:cubicBezTo>
                  <a:lnTo>
                    <a:pt x="50431" y="1774339"/>
                  </a:lnTo>
                  <a:cubicBezTo>
                    <a:pt x="22579" y="1774339"/>
                    <a:pt x="0" y="1751761"/>
                    <a:pt x="0" y="1723908"/>
                  </a:cubicBezTo>
                  <a:lnTo>
                    <a:pt x="0" y="50431"/>
                  </a:lnTo>
                  <a:cubicBezTo>
                    <a:pt x="0" y="22579"/>
                    <a:pt x="22579" y="0"/>
                    <a:pt x="50431"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234526" cy="181243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0" y="6117429"/>
            <a:ext cx="12192000" cy="1873108"/>
            <a:chOff x="0" y="0"/>
            <a:chExt cx="4816593" cy="739993"/>
          </a:xfrm>
        </p:grpSpPr>
        <p:sp>
          <p:nvSpPr>
            <p:cNvPr id="7" name="Freeform 7"/>
            <p:cNvSpPr/>
            <p:nvPr/>
          </p:nvSpPr>
          <p:spPr>
            <a:xfrm>
              <a:off x="0" y="0"/>
              <a:ext cx="4816592" cy="739993"/>
            </a:xfrm>
            <a:custGeom>
              <a:avLst/>
              <a:gdLst/>
              <a:ahLst/>
              <a:cxnLst/>
              <a:rect l="l" t="t" r="r" b="b"/>
              <a:pathLst>
                <a:path w="4816592" h="739993">
                  <a:moveTo>
                    <a:pt x="33867" y="0"/>
                  </a:moveTo>
                  <a:lnTo>
                    <a:pt x="4782726" y="0"/>
                  </a:lnTo>
                  <a:cubicBezTo>
                    <a:pt x="4791708" y="0"/>
                    <a:pt x="4800322" y="3568"/>
                    <a:pt x="4806673" y="9919"/>
                  </a:cubicBezTo>
                  <a:cubicBezTo>
                    <a:pt x="4813024" y="16271"/>
                    <a:pt x="4816592" y="24885"/>
                    <a:pt x="4816592" y="33867"/>
                  </a:cubicBezTo>
                  <a:lnTo>
                    <a:pt x="4816592" y="706127"/>
                  </a:lnTo>
                  <a:cubicBezTo>
                    <a:pt x="4816592" y="724831"/>
                    <a:pt x="4801430" y="739993"/>
                    <a:pt x="4782726" y="739993"/>
                  </a:cubicBezTo>
                  <a:lnTo>
                    <a:pt x="33867" y="739993"/>
                  </a:lnTo>
                  <a:cubicBezTo>
                    <a:pt x="15163" y="739993"/>
                    <a:pt x="0" y="724831"/>
                    <a:pt x="0" y="706127"/>
                  </a:cubicBezTo>
                  <a:lnTo>
                    <a:pt x="0" y="33867"/>
                  </a:lnTo>
                  <a:cubicBezTo>
                    <a:pt x="0" y="15163"/>
                    <a:pt x="15163" y="0"/>
                    <a:pt x="33867" y="0"/>
                  </a:cubicBezTo>
                  <a:close/>
                </a:path>
              </a:pathLst>
            </a:custGeom>
            <a:solidFill>
              <a:srgbClr val="DC5C6A"/>
            </a:solidFill>
          </p:spPr>
          <p:txBody>
            <a:bodyPr/>
            <a:lstStyle/>
            <a:p>
              <a:pPr defTabSz="609630"/>
              <a:endParaRPr lang="en-US" sz="1200">
                <a:solidFill>
                  <a:prstClr val="black"/>
                </a:solidFill>
                <a:latin typeface="Calibri"/>
              </a:endParaRPr>
            </a:p>
          </p:txBody>
        </p:sp>
        <p:sp>
          <p:nvSpPr>
            <p:cNvPr id="8" name="TextBox 8"/>
            <p:cNvSpPr txBox="1"/>
            <p:nvPr/>
          </p:nvSpPr>
          <p:spPr>
            <a:xfrm>
              <a:off x="0" y="-38100"/>
              <a:ext cx="4816593" cy="77809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flipH="1">
            <a:off x="8605960" y="2626304"/>
            <a:ext cx="2900241" cy="3650188"/>
          </a:xfrm>
          <a:custGeom>
            <a:avLst/>
            <a:gdLst/>
            <a:ahLst/>
            <a:cxnLst/>
            <a:rect l="l" t="t" r="r" b="b"/>
            <a:pathLst>
              <a:path w="4350361" h="5475282">
                <a:moveTo>
                  <a:pt x="4350361" y="0"/>
                </a:moveTo>
                <a:lnTo>
                  <a:pt x="0" y="0"/>
                </a:lnTo>
                <a:lnTo>
                  <a:pt x="0" y="5475282"/>
                </a:lnTo>
                <a:lnTo>
                  <a:pt x="4350361" y="5475282"/>
                </a:lnTo>
                <a:lnTo>
                  <a:pt x="435036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557310">
            <a:off x="9795404" y="1089945"/>
            <a:ext cx="997331" cy="1189875"/>
          </a:xfrm>
          <a:custGeom>
            <a:avLst/>
            <a:gdLst/>
            <a:ahLst/>
            <a:cxnLst/>
            <a:rect l="l" t="t" r="r" b="b"/>
            <a:pathLst>
              <a:path w="1495997" h="1784812">
                <a:moveTo>
                  <a:pt x="0" y="0"/>
                </a:moveTo>
                <a:lnTo>
                  <a:pt x="1495997" y="0"/>
                </a:lnTo>
                <a:lnTo>
                  <a:pt x="1495997" y="1784812"/>
                </a:lnTo>
                <a:lnTo>
                  <a:pt x="0" y="1784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H="1">
            <a:off x="685801" y="3798964"/>
            <a:ext cx="3355475" cy="2373237"/>
          </a:xfrm>
          <a:custGeom>
            <a:avLst/>
            <a:gdLst/>
            <a:ahLst/>
            <a:cxnLst/>
            <a:rect l="l" t="t" r="r" b="b"/>
            <a:pathLst>
              <a:path w="5033213" h="3559855">
                <a:moveTo>
                  <a:pt x="5033213" y="0"/>
                </a:moveTo>
                <a:lnTo>
                  <a:pt x="0" y="0"/>
                </a:lnTo>
                <a:lnTo>
                  <a:pt x="0" y="3559855"/>
                </a:lnTo>
                <a:lnTo>
                  <a:pt x="5033213" y="3559855"/>
                </a:lnTo>
                <a:lnTo>
                  <a:pt x="503321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435623">
            <a:off x="1142483" y="1119972"/>
            <a:ext cx="1285683" cy="998158"/>
          </a:xfrm>
          <a:custGeom>
            <a:avLst/>
            <a:gdLst/>
            <a:ahLst/>
            <a:cxnLst/>
            <a:rect l="l" t="t" r="r" b="b"/>
            <a:pathLst>
              <a:path w="1928525" h="1497237">
                <a:moveTo>
                  <a:pt x="0" y="0"/>
                </a:moveTo>
                <a:lnTo>
                  <a:pt x="1928525" y="0"/>
                </a:lnTo>
                <a:lnTo>
                  <a:pt x="1928525" y="1497236"/>
                </a:lnTo>
                <a:lnTo>
                  <a:pt x="0" y="1497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11099321" y="-754380"/>
            <a:ext cx="1902448" cy="2048790"/>
          </a:xfrm>
          <a:custGeom>
            <a:avLst/>
            <a:gdLst/>
            <a:ahLst/>
            <a:cxnLst/>
            <a:rect l="l" t="t" r="r" b="b"/>
            <a:pathLst>
              <a:path w="2853672" h="3073185">
                <a:moveTo>
                  <a:pt x="0" y="0"/>
                </a:moveTo>
                <a:lnTo>
                  <a:pt x="2853672" y="0"/>
                </a:lnTo>
                <a:lnTo>
                  <a:pt x="2853672" y="3073185"/>
                </a:lnTo>
                <a:lnTo>
                  <a:pt x="0" y="3073185"/>
                </a:lnTo>
                <a:lnTo>
                  <a:pt x="0" y="0"/>
                </a:lnTo>
                <a:close/>
              </a:path>
            </a:pathLst>
          </a:custGeom>
          <a:blipFill>
            <a:blip r:embed="rId10">
              <a:extLst>
                <a:ext uri="{96DAC541-7B7A-43D3-8B79-37D633B846F1}">
                  <asvg:svgBlip xmlns:asvg="http://schemas.microsoft.com/office/drawing/2016/SVG/main" r:embed="rId11"/>
                </a:ext>
              </a:extLst>
            </a:blip>
            <a:stretch>
              <a:fillRect l="-201884" t="-35465" r="-335790" b="-529166"/>
            </a:stretch>
          </a:blipFill>
        </p:spPr>
        <p:txBody>
          <a:bodyPr/>
          <a:lstStyle/>
          <a:p>
            <a:pPr defTabSz="609630"/>
            <a:endParaRPr lang="en-US" sz="1200">
              <a:solidFill>
                <a:prstClr val="black"/>
              </a:solidFill>
              <a:latin typeface="Calibri"/>
            </a:endParaRPr>
          </a:p>
        </p:txBody>
      </p:sp>
      <p:sp>
        <p:nvSpPr>
          <p:cNvPr id="17" name="Freeform 17"/>
          <p:cNvSpPr/>
          <p:nvPr/>
        </p:nvSpPr>
        <p:spPr>
          <a:xfrm>
            <a:off x="-809769" y="2124210"/>
            <a:ext cx="1619537" cy="1744117"/>
          </a:xfrm>
          <a:custGeom>
            <a:avLst/>
            <a:gdLst/>
            <a:ahLst/>
            <a:cxnLst/>
            <a:rect l="l" t="t" r="r" b="b"/>
            <a:pathLst>
              <a:path w="2429306" h="2616176">
                <a:moveTo>
                  <a:pt x="0" y="0"/>
                </a:moveTo>
                <a:lnTo>
                  <a:pt x="2429306" y="0"/>
                </a:lnTo>
                <a:lnTo>
                  <a:pt x="2429306" y="2616175"/>
                </a:lnTo>
                <a:lnTo>
                  <a:pt x="0" y="2616175"/>
                </a:lnTo>
                <a:lnTo>
                  <a:pt x="0" y="0"/>
                </a:lnTo>
                <a:close/>
              </a:path>
            </a:pathLst>
          </a:custGeom>
          <a:blipFill>
            <a:blip r:embed="rId10">
              <a:extLst>
                <a:ext uri="{96DAC541-7B7A-43D3-8B79-37D633B846F1}">
                  <asvg:svgBlip xmlns:asvg="http://schemas.microsoft.com/office/drawing/2016/SVG/main" r:embed="rId11"/>
                </a:ext>
              </a:extLst>
            </a:blip>
            <a:stretch>
              <a:fillRect l="-201884" t="-35465" r="-335790" b="-529166"/>
            </a:stretch>
          </a:blipFill>
        </p:spPr>
        <p:txBody>
          <a:bodyPr/>
          <a:lstStyle/>
          <a:p>
            <a:pPr defTabSz="609630"/>
            <a:endParaRPr lang="en-US" sz="1200">
              <a:solidFill>
                <a:prstClr val="black"/>
              </a:solidFill>
              <a:latin typeface="Calibri"/>
            </a:endParaRPr>
          </a:p>
        </p:txBody>
      </p:sp>
      <p:pic>
        <p:nvPicPr>
          <p:cNvPr id="19" name="Picture 18">
            <a:extLst>
              <a:ext uri="{FF2B5EF4-FFF2-40B4-BE49-F238E27FC236}">
                <a16:creationId xmlns:a16="http://schemas.microsoft.com/office/drawing/2014/main" id="{57021B11-19B7-33CF-15EC-E432E380DE40}"/>
              </a:ext>
            </a:extLst>
          </p:cNvPr>
          <p:cNvPicPr>
            <a:picLocks noChangeAspect="1"/>
          </p:cNvPicPr>
          <p:nvPr/>
        </p:nvPicPr>
        <p:blipFill>
          <a:blip r:embed="rId12"/>
          <a:stretch>
            <a:fillRect/>
          </a:stretch>
        </p:blipFill>
        <p:spPr>
          <a:xfrm>
            <a:off x="4800196" y="410365"/>
            <a:ext cx="2761727" cy="1188823"/>
          </a:xfrm>
          <a:prstGeom prst="rect">
            <a:avLst/>
          </a:prstGeom>
        </p:spPr>
      </p:pic>
      <p:pic>
        <p:nvPicPr>
          <p:cNvPr id="20" name="Picture 19">
            <a:extLst>
              <a:ext uri="{FF2B5EF4-FFF2-40B4-BE49-F238E27FC236}">
                <a16:creationId xmlns:a16="http://schemas.microsoft.com/office/drawing/2014/main" id="{3D7E41AE-EFFA-4896-DCC5-01205342B82A}"/>
              </a:ext>
            </a:extLst>
          </p:cNvPr>
          <p:cNvPicPr>
            <a:picLocks noChangeAspect="1"/>
          </p:cNvPicPr>
          <p:nvPr/>
        </p:nvPicPr>
        <p:blipFill>
          <a:blip r:embed="rId13"/>
          <a:stretch>
            <a:fillRect/>
          </a:stretch>
        </p:blipFill>
        <p:spPr>
          <a:xfrm>
            <a:off x="2052083" y="1873918"/>
            <a:ext cx="8336921" cy="1724128"/>
          </a:xfrm>
          <a:prstGeom prst="rect">
            <a:avLst/>
          </a:prstGeom>
        </p:spPr>
      </p:pic>
      <p:sp>
        <p:nvSpPr>
          <p:cNvPr id="21" name="TextBox 20">
            <a:extLst>
              <a:ext uri="{FF2B5EF4-FFF2-40B4-BE49-F238E27FC236}">
                <a16:creationId xmlns:a16="http://schemas.microsoft.com/office/drawing/2014/main" id="{28422D5C-90A8-F9EC-75C5-A64BBC090EF8}"/>
              </a:ext>
            </a:extLst>
          </p:cNvPr>
          <p:cNvSpPr txBox="1"/>
          <p:nvPr/>
        </p:nvSpPr>
        <p:spPr>
          <a:xfrm>
            <a:off x="5302411" y="3370752"/>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DDE3"/>
        </a:solidFill>
        <a:effectLst/>
      </p:bgPr>
    </p:bg>
    <p:spTree>
      <p:nvGrpSpPr>
        <p:cNvPr id="1" name="">
          <a:extLst>
            <a:ext uri="{FF2B5EF4-FFF2-40B4-BE49-F238E27FC236}">
              <a16:creationId xmlns:a16="http://schemas.microsoft.com/office/drawing/2014/main" id="{6968440C-0AB2-8114-EA56-EB4CB89B908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D349859-B2E2-5AF6-BBBB-5B03A5AA5057}"/>
              </a:ext>
            </a:extLst>
          </p:cNvPr>
          <p:cNvGrpSpPr/>
          <p:nvPr/>
        </p:nvGrpSpPr>
        <p:grpSpPr>
          <a:xfrm>
            <a:off x="1717064" y="931989"/>
            <a:ext cx="10359788" cy="3677226"/>
            <a:chOff x="0" y="-38100"/>
            <a:chExt cx="4092756" cy="1452731"/>
          </a:xfrm>
        </p:grpSpPr>
        <p:sp>
          <p:nvSpPr>
            <p:cNvPr id="3" name="Freeform 3">
              <a:extLst>
                <a:ext uri="{FF2B5EF4-FFF2-40B4-BE49-F238E27FC236}">
                  <a16:creationId xmlns:a16="http://schemas.microsoft.com/office/drawing/2014/main" id="{09EA632B-4F46-83DE-8E2A-BFB1CF31C2D4}"/>
                </a:ext>
              </a:extLst>
            </p:cNvPr>
            <p:cNvSpPr/>
            <p:nvPr/>
          </p:nvSpPr>
          <p:spPr>
            <a:xfrm>
              <a:off x="0" y="0"/>
              <a:ext cx="4092756" cy="1414631"/>
            </a:xfrm>
            <a:custGeom>
              <a:avLst/>
              <a:gdLst/>
              <a:ahLst/>
              <a:cxnLst/>
              <a:rect l="l" t="t" r="r" b="b"/>
              <a:pathLst>
                <a:path w="4092756" h="1414631">
                  <a:moveTo>
                    <a:pt x="39856" y="0"/>
                  </a:moveTo>
                  <a:lnTo>
                    <a:pt x="4052900" y="0"/>
                  </a:lnTo>
                  <a:cubicBezTo>
                    <a:pt x="4074911" y="0"/>
                    <a:pt x="4092756" y="17844"/>
                    <a:pt x="4092756" y="39856"/>
                  </a:cubicBezTo>
                  <a:lnTo>
                    <a:pt x="4092756" y="1374775"/>
                  </a:lnTo>
                  <a:cubicBezTo>
                    <a:pt x="4092756" y="1385345"/>
                    <a:pt x="4088557" y="1395483"/>
                    <a:pt x="4081082" y="1402957"/>
                  </a:cubicBezTo>
                  <a:cubicBezTo>
                    <a:pt x="4073608" y="1410432"/>
                    <a:pt x="4063470" y="1414631"/>
                    <a:pt x="4052900" y="1414631"/>
                  </a:cubicBezTo>
                  <a:lnTo>
                    <a:pt x="39856" y="1414631"/>
                  </a:lnTo>
                  <a:cubicBezTo>
                    <a:pt x="17844" y="1414631"/>
                    <a:pt x="0" y="1396787"/>
                    <a:pt x="0" y="1374775"/>
                  </a:cubicBezTo>
                  <a:lnTo>
                    <a:pt x="0" y="39856"/>
                  </a:lnTo>
                  <a:cubicBezTo>
                    <a:pt x="0" y="17844"/>
                    <a:pt x="17844" y="0"/>
                    <a:pt x="39856"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9CE9B8E-E74C-F84F-EDB9-F5D2C2144432}"/>
                </a:ext>
              </a:extLst>
            </p:cNvPr>
            <p:cNvSpPr txBox="1"/>
            <p:nvPr/>
          </p:nvSpPr>
          <p:spPr>
            <a:xfrm>
              <a:off x="0" y="-38100"/>
              <a:ext cx="4092756" cy="145273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a:extLst>
              <a:ext uri="{FF2B5EF4-FFF2-40B4-BE49-F238E27FC236}">
                <a16:creationId xmlns:a16="http://schemas.microsoft.com/office/drawing/2014/main" id="{06BEAEE6-03EA-E04E-112B-DC84FA182C92}"/>
              </a:ext>
            </a:extLst>
          </p:cNvPr>
          <p:cNvGrpSpPr/>
          <p:nvPr/>
        </p:nvGrpSpPr>
        <p:grpSpPr>
          <a:xfrm>
            <a:off x="-517556" y="508480"/>
            <a:ext cx="3793535" cy="6349521"/>
            <a:chOff x="0" y="0"/>
            <a:chExt cx="7587070" cy="12699041"/>
          </a:xfrm>
        </p:grpSpPr>
        <p:sp>
          <p:nvSpPr>
            <p:cNvPr id="10" name="Freeform 10">
              <a:extLst>
                <a:ext uri="{FF2B5EF4-FFF2-40B4-BE49-F238E27FC236}">
                  <a16:creationId xmlns:a16="http://schemas.microsoft.com/office/drawing/2014/main" id="{24812195-0DB3-A8C5-AAFC-A54BD3E9E683}"/>
                </a:ext>
              </a:extLst>
            </p:cNvPr>
            <p:cNvSpPr/>
            <p:nvPr/>
          </p:nvSpPr>
          <p:spPr>
            <a:xfrm flipH="1">
              <a:off x="0" y="0"/>
              <a:ext cx="7334702" cy="12699041"/>
            </a:xfrm>
            <a:custGeom>
              <a:avLst/>
              <a:gdLst/>
              <a:ahLst/>
              <a:cxnLst/>
              <a:rect l="l" t="t" r="r" b="b"/>
              <a:pathLst>
                <a:path w="7334702" h="12699041">
                  <a:moveTo>
                    <a:pt x="7334702" y="0"/>
                  </a:moveTo>
                  <a:lnTo>
                    <a:pt x="0" y="0"/>
                  </a:lnTo>
                  <a:lnTo>
                    <a:pt x="0" y="12699041"/>
                  </a:lnTo>
                  <a:lnTo>
                    <a:pt x="7334702" y="12699041"/>
                  </a:lnTo>
                  <a:lnTo>
                    <a:pt x="7334702" y="0"/>
                  </a:lnTo>
                  <a:close/>
                </a:path>
              </a:pathLst>
            </a:custGeom>
            <a:blipFill>
              <a:blip r:embed="rId2">
                <a:extLst>
                  <a:ext uri="{96DAC541-7B7A-43D3-8B79-37D633B846F1}">
                    <asvg:svgBlip xmlns:asvg="http://schemas.microsoft.com/office/drawing/2016/SVG/main" r:embed="rId3"/>
                  </a:ext>
                </a:extLst>
              </a:blip>
              <a:stretch>
                <a:fillRect l="-23777" r="-304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a:extLst>
                <a:ext uri="{FF2B5EF4-FFF2-40B4-BE49-F238E27FC236}">
                  <a16:creationId xmlns:a16="http://schemas.microsoft.com/office/drawing/2014/main" id="{CDCA0120-0AA6-877E-751D-741C4E016A3A}"/>
                </a:ext>
              </a:extLst>
            </p:cNvPr>
            <p:cNvGrpSpPr/>
            <p:nvPr/>
          </p:nvGrpSpPr>
          <p:grpSpPr>
            <a:xfrm>
              <a:off x="5829069" y="842833"/>
              <a:ext cx="1758001" cy="2625846"/>
              <a:chOff x="0" y="0"/>
              <a:chExt cx="544168" cy="812800"/>
            </a:xfrm>
          </p:grpSpPr>
          <p:sp>
            <p:nvSpPr>
              <p:cNvPr id="12" name="Freeform 12">
                <a:extLst>
                  <a:ext uri="{FF2B5EF4-FFF2-40B4-BE49-F238E27FC236}">
                    <a16:creationId xmlns:a16="http://schemas.microsoft.com/office/drawing/2014/main" id="{8998FEA3-1DA8-8064-037D-2478BD863315}"/>
                  </a:ext>
                </a:extLst>
              </p:cNvPr>
              <p:cNvSpPr/>
              <p:nvPr/>
            </p:nvSpPr>
            <p:spPr>
              <a:xfrm>
                <a:off x="0" y="0"/>
                <a:ext cx="544168" cy="812800"/>
              </a:xfrm>
              <a:custGeom>
                <a:avLst/>
                <a:gdLst/>
                <a:ahLst/>
                <a:cxnLst/>
                <a:rect l="l" t="t" r="r" b="b"/>
                <a:pathLst>
                  <a:path w="544168" h="812800">
                    <a:moveTo>
                      <a:pt x="272084" y="0"/>
                    </a:moveTo>
                    <a:cubicBezTo>
                      <a:pt x="121816" y="0"/>
                      <a:pt x="0" y="181951"/>
                      <a:pt x="0" y="406400"/>
                    </a:cubicBezTo>
                    <a:cubicBezTo>
                      <a:pt x="0" y="630849"/>
                      <a:pt x="121816" y="812800"/>
                      <a:pt x="272084" y="812800"/>
                    </a:cubicBezTo>
                    <a:cubicBezTo>
                      <a:pt x="422352" y="812800"/>
                      <a:pt x="544168" y="630849"/>
                      <a:pt x="544168" y="406400"/>
                    </a:cubicBezTo>
                    <a:cubicBezTo>
                      <a:pt x="544168" y="181951"/>
                      <a:pt x="422352" y="0"/>
                      <a:pt x="272084" y="0"/>
                    </a:cubicBezTo>
                    <a:close/>
                  </a:path>
                </a:pathLst>
              </a:custGeom>
              <a:solidFill>
                <a:srgbClr val="FCDDE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F779BE43-DD95-AFF7-C9BD-4217B14C4387}"/>
                  </a:ext>
                </a:extLst>
              </p:cNvPr>
              <p:cNvSpPr txBox="1"/>
              <p:nvPr/>
            </p:nvSpPr>
            <p:spPr>
              <a:xfrm>
                <a:off x="51016" y="38100"/>
                <a:ext cx="442137"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6" name="Picture 5" descr="A red and white text with black background&#10;&#10;AI-generated content may be incorrect.">
            <a:extLst>
              <a:ext uri="{FF2B5EF4-FFF2-40B4-BE49-F238E27FC236}">
                <a16:creationId xmlns:a16="http://schemas.microsoft.com/office/drawing/2014/main" id="{E773C3D0-C84D-93E4-4ADA-7A0F0D834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686" y="1939239"/>
            <a:ext cx="9326971" cy="2213978"/>
          </a:xfrm>
          <a:prstGeom prst="rect">
            <a:avLst/>
          </a:prstGeom>
        </p:spPr>
      </p:pic>
    </p:spTree>
    <p:extLst>
      <p:ext uri="{BB962C8B-B14F-4D97-AF65-F5344CB8AC3E}">
        <p14:creationId xmlns:p14="http://schemas.microsoft.com/office/powerpoint/2010/main" val="319024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220</TotalTime>
  <Words>610</Words>
  <Application>Microsoft Office PowerPoint</Application>
  <PresentationFormat>Widescreen</PresentationFormat>
  <Paragraphs>100</Paragraphs>
  <Slides>24</Slides>
  <Notes>8</Notes>
  <HiddenSlides>0</HiddenSlides>
  <MMClips>19</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24</vt:i4>
      </vt:variant>
    </vt:vector>
  </HeadingPairs>
  <TitlesOfParts>
    <vt:vector size="33" baseType="lpstr">
      <vt:lpstr>#9Slide02 Noi dung dai</vt:lpstr>
      <vt:lpstr>等线</vt:lpstr>
      <vt:lpstr>Arial</vt:lpstr>
      <vt:lpstr>Calibri</vt:lpstr>
      <vt:lpstr>Cambria</vt:lpstr>
      <vt:lpstr>1_Office 主题​​</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48</cp:revision>
  <dcterms:created xsi:type="dcterms:W3CDTF">2023-08-21T07:24:04Z</dcterms:created>
  <dcterms:modified xsi:type="dcterms:W3CDTF">2025-10-13T02:57:53Z</dcterms:modified>
</cp:coreProperties>
</file>