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1" r:id="rId2"/>
    <p:sldMasterId id="2147483721" r:id="rId3"/>
    <p:sldMasterId id="2147483733" r:id="rId4"/>
    <p:sldMasterId id="2147483746" r:id="rId5"/>
  </p:sldMasterIdLst>
  <p:notesMasterIdLst>
    <p:notesMasterId r:id="rId39"/>
  </p:notesMasterIdLst>
  <p:sldIdLst>
    <p:sldId id="260" r:id="rId6"/>
    <p:sldId id="286" r:id="rId7"/>
    <p:sldId id="256" r:id="rId8"/>
    <p:sldId id="287" r:id="rId9"/>
    <p:sldId id="288" r:id="rId10"/>
    <p:sldId id="289" r:id="rId11"/>
    <p:sldId id="290" r:id="rId12"/>
    <p:sldId id="257" r:id="rId13"/>
    <p:sldId id="258" r:id="rId14"/>
    <p:sldId id="2643" r:id="rId15"/>
    <p:sldId id="2642" r:id="rId16"/>
    <p:sldId id="279" r:id="rId17"/>
    <p:sldId id="280" r:id="rId18"/>
    <p:sldId id="281" r:id="rId19"/>
    <p:sldId id="282" r:id="rId20"/>
    <p:sldId id="720" r:id="rId21"/>
    <p:sldId id="2640" r:id="rId22"/>
    <p:sldId id="2641" r:id="rId23"/>
    <p:sldId id="2644" r:id="rId24"/>
    <p:sldId id="265" r:id="rId25"/>
    <p:sldId id="266" r:id="rId26"/>
    <p:sldId id="284" r:id="rId27"/>
    <p:sldId id="285" r:id="rId28"/>
    <p:sldId id="2645" r:id="rId29"/>
    <p:sldId id="267" r:id="rId30"/>
    <p:sldId id="268" r:id="rId31"/>
    <p:sldId id="270" r:id="rId32"/>
    <p:sldId id="271" r:id="rId33"/>
    <p:sldId id="272" r:id="rId34"/>
    <p:sldId id="273" r:id="rId35"/>
    <p:sldId id="274" r:id="rId36"/>
    <p:sldId id="275" r:id="rId37"/>
    <p:sldId id="27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578" autoAdjust="0"/>
  </p:normalViewPr>
  <p:slideViewPr>
    <p:cSldViewPr snapToGrid="0">
      <p:cViewPr varScale="1">
        <p:scale>
          <a:sx n="56" d="100"/>
          <a:sy n="56" d="100"/>
        </p:scale>
        <p:origin x="1068" y="40"/>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31017-AD75-4DD0-A805-49174F045868}"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20B0F-8377-4B37-98E0-507D0AF81F2A}" type="slidenum">
              <a:rPr lang="en-US" smtClean="0"/>
              <a:t>‹#›</a:t>
            </a:fld>
            <a:endParaRPr lang="en-US"/>
          </a:p>
        </p:txBody>
      </p:sp>
    </p:spTree>
    <p:extLst>
      <p:ext uri="{BB962C8B-B14F-4D97-AF65-F5344CB8AC3E}">
        <p14:creationId xmlns:p14="http://schemas.microsoft.com/office/powerpoint/2010/main" val="1403034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choồng</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bác</a:t>
            </a:r>
            <a:r>
              <a:rPr lang="en-US" dirty="0"/>
              <a:t> </a:t>
            </a:r>
            <a:r>
              <a:rPr lang="en-US" dirty="0" err="1"/>
              <a:t>thợ</a:t>
            </a:r>
            <a:r>
              <a:rPr lang="en-US" dirty="0"/>
              <a:t> </a:t>
            </a:r>
            <a:r>
              <a:rPr lang="en-US" dirty="0" err="1"/>
              <a:t>săn</a:t>
            </a:r>
            <a:r>
              <a:rPr lang="en-US" dirty="0"/>
              <a:t> </a:t>
            </a:r>
            <a:r>
              <a:rPr lang="en-US" dirty="0" err="1"/>
              <a:t>để</a:t>
            </a:r>
            <a:r>
              <a:rPr lang="en-US" dirty="0"/>
              <a:t> quay </a:t>
            </a:r>
            <a:r>
              <a:rPr lang="en-US" dirty="0" err="1"/>
              <a:t>trở</a:t>
            </a:r>
            <a:r>
              <a:rPr lang="en-US" dirty="0"/>
              <a:t> </a:t>
            </a:r>
            <a:r>
              <a:rPr lang="en-US" dirty="0" err="1"/>
              <a:t>về</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320B0F-8377-4B37-98E0-507D0AF81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695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câu</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để</a:t>
            </a:r>
            <a:r>
              <a:rPr lang="en-GB" baseline="0" dirty="0"/>
              <a:t> </a:t>
            </a:r>
            <a:r>
              <a:rPr lang="en-GB" baseline="0" dirty="0" err="1"/>
              <a:t>ra</a:t>
            </a:r>
            <a:r>
              <a:rPr lang="en-GB" baseline="0" dirty="0"/>
              <a:t> </a:t>
            </a:r>
            <a:r>
              <a:rPr lang="en-GB" baseline="0" dirty="0" err="1"/>
              <a:t>đáp</a:t>
            </a:r>
            <a:r>
              <a:rPr lang="en-GB" baseline="0" dirty="0"/>
              <a:t> </a:t>
            </a:r>
            <a:r>
              <a:rPr lang="en-GB" baseline="0" dirty="0" err="1"/>
              <a:t>án</a:t>
            </a:r>
            <a:r>
              <a:rPr lang="en-GB" baseline="0" dirty="0"/>
              <a:t> </a:t>
            </a:r>
            <a:r>
              <a:rPr lang="en-GB" baseline="0" dirty="0" err="1"/>
              <a:t>đúng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2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66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645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Tree>
    <p:extLst>
      <p:ext uri="{BB962C8B-B14F-4D97-AF65-F5344CB8AC3E}">
        <p14:creationId xmlns:p14="http://schemas.microsoft.com/office/powerpoint/2010/main" val="256092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B0604020202020204" charset="-122"/>
              <a:cs typeface="+mn-cs"/>
            </a:endParaRPr>
          </a:p>
        </p:txBody>
      </p:sp>
    </p:spTree>
    <p:extLst>
      <p:ext uri="{BB962C8B-B14F-4D97-AF65-F5344CB8AC3E}">
        <p14:creationId xmlns:p14="http://schemas.microsoft.com/office/powerpoint/2010/main" val="1549343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26095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60878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1605677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nhấn</a:t>
            </a:r>
            <a:r>
              <a:rPr lang="en-GB" baseline="0" dirty="0"/>
              <a:t> </a:t>
            </a:r>
            <a:r>
              <a:rPr lang="en-GB" baseline="0" dirty="0" err="1"/>
              <a:t>vào</a:t>
            </a:r>
            <a:r>
              <a:rPr lang="en-GB" baseline="0" dirty="0"/>
              <a:t> </a:t>
            </a:r>
            <a:r>
              <a:rPr lang="en-GB" baseline="0" dirty="0" err="1"/>
              <a:t>dấu</a:t>
            </a:r>
            <a:r>
              <a:rPr lang="en-GB" baseline="0" dirty="0"/>
              <a:t> </a:t>
            </a:r>
            <a:r>
              <a:rPr lang="en-GB" baseline="0" dirty="0" err="1"/>
              <a:t>hỏi</a:t>
            </a:r>
            <a:r>
              <a:rPr lang="en-GB" baseline="0" dirty="0"/>
              <a:t> </a:t>
            </a:r>
            <a:r>
              <a:rPr lang="en-GB" baseline="0" dirty="0" err="1"/>
              <a:t>để</a:t>
            </a:r>
            <a:r>
              <a:rPr lang="en-GB" baseline="0" dirty="0"/>
              <a:t> </a:t>
            </a:r>
            <a:r>
              <a:rPr lang="en-GB" baseline="0" dirty="0" err="1"/>
              <a:t>hiện</a:t>
            </a:r>
            <a:r>
              <a:rPr lang="en-GB" baseline="0" dirty="0"/>
              <a:t> </a:t>
            </a:r>
            <a:r>
              <a:rPr lang="en-GB" baseline="0" dirty="0" err="1"/>
              <a:t>câu</a:t>
            </a:r>
            <a:r>
              <a:rPr lang="en-GB" baseline="0" dirty="0"/>
              <a:t> </a:t>
            </a:r>
            <a:r>
              <a:rPr lang="en-GB" baseline="0" dirty="0" err="1"/>
              <a:t>trra</a:t>
            </a:r>
            <a:r>
              <a:rPr lang="en-GB" baseline="0" dirty="0"/>
              <a:t> </a:t>
            </a:r>
            <a:r>
              <a:rPr lang="en-GB" baseline="0" dirty="0" err="1"/>
              <a:t>lời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08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7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320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6E948-2575-4075-A89C-9B3E4DB17C5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971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815891"/>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689558"/>
      </p:ext>
    </p:extLst>
  </p:cSld>
  <p:clrMapOvr>
    <a:masterClrMapping/>
  </p:clrMapOvr>
  <p:transition spd="slow">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299025"/>
      </p:ext>
    </p:extLst>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259740"/>
      </p:ext>
    </p:extLst>
  </p:cSld>
  <p:clrMapOvr>
    <a:masterClrMapping/>
  </p:clrMapOvr>
  <p:transition spd="slow">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25347"/>
      </p:ext>
    </p:extLst>
  </p:cSld>
  <p:clrMapOvr>
    <a:masterClrMapping/>
  </p:clrMapOvr>
  <p:transition spd="slow">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868684"/>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53962"/>
      </p:ext>
    </p:extLst>
  </p:cSld>
  <p:clrMapOvr>
    <a:masterClrMapping/>
  </p:clrMapOvr>
  <p:transition spd="slow">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591086"/>
      </p:ext>
    </p:extLst>
  </p:cSld>
  <p:clrMapOvr>
    <a:masterClrMapping/>
  </p:clrMapOvr>
  <p:transition spd="slow">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03807"/>
      </p:ext>
    </p:extLst>
  </p:cSld>
  <p:clrMapOvr>
    <a:masterClrMapping/>
  </p:clrMapOvr>
  <p:transition spd="slow">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191401"/>
      </p:ext>
    </p:extLst>
  </p:cSld>
  <p:clrMapOvr>
    <a:masterClrMapping/>
  </p:clrMapOvr>
  <p:transition spd="slow">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0561"/>
      </p:ext>
    </p:extLst>
  </p:cSld>
  <p:clrMapOvr>
    <a:masterClrMapping/>
  </p:clrMapOvr>
  <p:transition spd="slow">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ội du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220934"/>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364245"/>
      </p:ext>
    </p:extLst>
  </p:cSld>
  <p:clrMapOvr>
    <a:masterClrMapping/>
  </p:clrMapOvr>
  <p:transitio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91173"/>
      </p:ext>
    </p:extLst>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351995"/>
      </p:ext>
    </p:extLst>
  </p:cSld>
  <p:clrMapOvr>
    <a:masterClrMapping/>
  </p:clrMapOvr>
  <p:transitio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340491"/>
      </p:ext>
    </p:extLst>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184406"/>
      </p:ext>
    </p:extLst>
  </p:cSld>
  <p:clrMapOvr>
    <a:masterClrMapping/>
  </p:clrMapOvr>
  <p:transition spd="slow">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702470"/>
      </p:ext>
    </p:extLst>
  </p:cSld>
  <p:clrMapOvr>
    <a:masterClrMapping/>
  </p:clrMapOvr>
  <p:transition spd="slow">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830748"/>
      </p:ext>
    </p:extLst>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809916"/>
      </p:ext>
    </p:extLst>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390821"/>
      </p:ext>
    </p:extLst>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357702"/>
      </p:ext>
    </p:extLst>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oán 2">
            <a:extLst>
              <a:ext uri="{FF2B5EF4-FFF2-40B4-BE49-F238E27FC236}">
                <a16:creationId xmlns:a16="http://schemas.microsoft.com/office/drawing/2014/main" id="{7A078E81-87D5-4D4C-960B-0E6A8E96DCDB}"/>
              </a:ext>
            </a:extLst>
          </p:cNvPr>
          <p:cNvSpPr txBox="1"/>
          <p:nvPr userDrawn="1"/>
        </p:nvSpPr>
        <p:spPr>
          <a:xfrm>
            <a:off x="214219" y="100843"/>
            <a:ext cx="1850108"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dirty="0">
                <a:effectLst>
                  <a:glow rad="63500">
                    <a:schemeClr val="accent4">
                      <a:satMod val="175000"/>
                      <a:alpha val="40000"/>
                    </a:schemeClr>
                  </a:glow>
                  <a:reflection blurRad="6350" stA="55000" endA="300" endPos="45500" dir="5400000" sy="-100000" algn="bl" rotWithShape="0"/>
                </a:effectLst>
              </a:rPr>
              <a:t>035.447.3852</a:t>
            </a:r>
          </a:p>
        </p:txBody>
      </p:sp>
    </p:spTree>
    <p:extLst>
      <p:ext uri="{BB962C8B-B14F-4D97-AF65-F5344CB8AC3E}">
        <p14:creationId xmlns:p14="http://schemas.microsoft.com/office/powerpoint/2010/main" val="2290518056"/>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765036"/>
      </p:ext>
    </p:extLst>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600369"/>
      </p:ext>
    </p:extLst>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65874"/>
      </p:ext>
    </p:extLst>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350755"/>
      </p:ext>
    </p:extLst>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602082"/>
      </p:ext>
    </p:extLst>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509914"/>
      </p:ext>
    </p:extLst>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889236"/>
      </p:ext>
    </p:extLst>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183328"/>
      </p:ext>
    </p:extLst>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6292132"/>
      </p:ext>
    </p:extLst>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90608"/>
      </p:ext>
    </p:extLst>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55130"/>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94673"/>
      </p:ext>
    </p:extLst>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userDrawn="1">
  <p:cSld name="1_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296078"/>
      </p:ext>
    </p:extLst>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1" userDrawn="1">
  <p:cSld name="1_Title only 1">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2317953"/>
      </p:ext>
    </p:extLst>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1"/>
        <p:cNvGrpSpPr/>
        <p:nvPr/>
      </p:nvGrpSpPr>
      <p:grpSpPr>
        <a:xfrm>
          <a:off x="0" y="0"/>
          <a:ext cx="0" cy="0"/>
          <a:chOff x="0" y="0"/>
          <a:chExt cx="0" cy="0"/>
        </a:xfrm>
      </p:grpSpPr>
      <p:grpSp>
        <p:nvGrpSpPr>
          <p:cNvPr id="112" name="Google Shape;112;p4"/>
          <p:cNvGrpSpPr/>
          <p:nvPr/>
        </p:nvGrpSpPr>
        <p:grpSpPr>
          <a:xfrm rot="10800000" flipH="1">
            <a:off x="230146" y="705571"/>
            <a:ext cx="11731709" cy="5857431"/>
            <a:chOff x="296736" y="265575"/>
            <a:chExt cx="8573304" cy="4610214"/>
          </a:xfrm>
        </p:grpSpPr>
        <p:sp>
          <p:nvSpPr>
            <p:cNvPr id="113" name="Google Shape;113;p4"/>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114;p4"/>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115;p4"/>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116;p4"/>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117;p4"/>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118;p4"/>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119;p4"/>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120;p4"/>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121;p4"/>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122;p4"/>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123;p4"/>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124;p4"/>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125;p4"/>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126;p4"/>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127;p4"/>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128;p4"/>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129;p4"/>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130;p4"/>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F7E8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 name="Google Shape;131;p4"/>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F7E8D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132;p4"/>
          <p:cNvSpPr txBox="1">
            <a:spLocks noGrp="1"/>
          </p:cNvSpPr>
          <p:nvPr>
            <p:ph type="title"/>
          </p:nvPr>
        </p:nvSpPr>
        <p:spPr>
          <a:xfrm>
            <a:off x="2693800" y="707133"/>
            <a:ext cx="6804400" cy="392800"/>
          </a:xfrm>
          <a:prstGeom prst="rect">
            <a:avLst/>
          </a:prstGeom>
          <a:solidFill>
            <a:schemeClr val="dk2"/>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Clr>
                <a:schemeClr val="accent1"/>
              </a:buClr>
              <a:buSzPts val="2800"/>
              <a:buNone/>
              <a:defRPr>
                <a:solidFill>
                  <a:schemeClr val="accent1"/>
                </a:solidFill>
              </a:defRPr>
            </a:lvl2pPr>
            <a:lvl3pPr lvl="2">
              <a:spcBef>
                <a:spcPts val="0"/>
              </a:spcBef>
              <a:spcAft>
                <a:spcPts val="0"/>
              </a:spcAft>
              <a:buClr>
                <a:schemeClr val="accent1"/>
              </a:buClr>
              <a:buSzPts val="2800"/>
              <a:buNone/>
              <a:defRPr>
                <a:solidFill>
                  <a:schemeClr val="accent1"/>
                </a:solidFill>
              </a:defRPr>
            </a:lvl3pPr>
            <a:lvl4pPr lvl="3">
              <a:spcBef>
                <a:spcPts val="0"/>
              </a:spcBef>
              <a:spcAft>
                <a:spcPts val="0"/>
              </a:spcAft>
              <a:buClr>
                <a:schemeClr val="accent1"/>
              </a:buClr>
              <a:buSzPts val="2800"/>
              <a:buNone/>
              <a:defRPr>
                <a:solidFill>
                  <a:schemeClr val="accent1"/>
                </a:solidFill>
              </a:defRPr>
            </a:lvl4pPr>
            <a:lvl5pPr lvl="4">
              <a:spcBef>
                <a:spcPts val="0"/>
              </a:spcBef>
              <a:spcAft>
                <a:spcPts val="0"/>
              </a:spcAft>
              <a:buClr>
                <a:schemeClr val="accent1"/>
              </a:buClr>
              <a:buSzPts val="2800"/>
              <a:buNone/>
              <a:defRPr>
                <a:solidFill>
                  <a:schemeClr val="accent1"/>
                </a:solidFill>
              </a:defRPr>
            </a:lvl5pPr>
            <a:lvl6pPr lvl="5">
              <a:spcBef>
                <a:spcPts val="0"/>
              </a:spcBef>
              <a:spcAft>
                <a:spcPts val="0"/>
              </a:spcAft>
              <a:buClr>
                <a:schemeClr val="accent1"/>
              </a:buClr>
              <a:buSzPts val="2800"/>
              <a:buNone/>
              <a:defRPr>
                <a:solidFill>
                  <a:schemeClr val="accent1"/>
                </a:solidFill>
              </a:defRPr>
            </a:lvl6pPr>
            <a:lvl7pPr lvl="6">
              <a:spcBef>
                <a:spcPts val="0"/>
              </a:spcBef>
              <a:spcAft>
                <a:spcPts val="0"/>
              </a:spcAft>
              <a:buClr>
                <a:schemeClr val="accent1"/>
              </a:buClr>
              <a:buSzPts val="2800"/>
              <a:buNone/>
              <a:defRPr>
                <a:solidFill>
                  <a:schemeClr val="accent1"/>
                </a:solidFill>
              </a:defRPr>
            </a:lvl7pPr>
            <a:lvl8pPr lvl="7">
              <a:spcBef>
                <a:spcPts val="0"/>
              </a:spcBef>
              <a:spcAft>
                <a:spcPts val="0"/>
              </a:spcAft>
              <a:buClr>
                <a:schemeClr val="accent1"/>
              </a:buClr>
              <a:buSzPts val="2800"/>
              <a:buNone/>
              <a:defRPr>
                <a:solidFill>
                  <a:schemeClr val="accent1"/>
                </a:solidFill>
              </a:defRPr>
            </a:lvl8pPr>
            <a:lvl9pPr lvl="8">
              <a:spcBef>
                <a:spcPts val="0"/>
              </a:spcBef>
              <a:spcAft>
                <a:spcPts val="0"/>
              </a:spcAft>
              <a:buClr>
                <a:schemeClr val="accent1"/>
              </a:buClr>
              <a:buSzPts val="2800"/>
              <a:buNone/>
              <a:defRPr>
                <a:solidFill>
                  <a:schemeClr val="accent1"/>
                </a:solidFill>
              </a:defRPr>
            </a:lvl9pPr>
          </a:lstStyle>
          <a:p>
            <a:endParaRPr/>
          </a:p>
        </p:txBody>
      </p:sp>
      <p:sp>
        <p:nvSpPr>
          <p:cNvPr id="133" name="Google Shape;133;p4"/>
          <p:cNvSpPr txBox="1">
            <a:spLocks noGrp="1"/>
          </p:cNvSpPr>
          <p:nvPr>
            <p:ph type="body" idx="1"/>
          </p:nvPr>
        </p:nvSpPr>
        <p:spPr>
          <a:xfrm>
            <a:off x="950967" y="1496333"/>
            <a:ext cx="10290000" cy="4433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AutoNum type="arabicPeriod"/>
              <a:defRPr sz="1600"/>
            </a:lvl1pPr>
            <a:lvl2pPr marL="1219170" lvl="1" indent="-440256" rtl="0">
              <a:spcBef>
                <a:spcPts val="0"/>
              </a:spcBef>
              <a:spcAft>
                <a:spcPts val="0"/>
              </a:spcAft>
              <a:buSzPts val="1600"/>
              <a:buAutoNum type="alphaLcPeriod"/>
              <a:defRPr/>
            </a:lvl2pPr>
            <a:lvl3pPr marL="1828754" lvl="2" indent="-440256" rtl="0">
              <a:spcBef>
                <a:spcPts val="0"/>
              </a:spcBef>
              <a:spcAft>
                <a:spcPts val="0"/>
              </a:spcAft>
              <a:buSzPts val="1600"/>
              <a:buAutoNum type="romanLcPeriod"/>
              <a:defRPr/>
            </a:lvl3pPr>
            <a:lvl4pPr marL="2438339" lvl="3" indent="-440256" rtl="0">
              <a:spcBef>
                <a:spcPts val="0"/>
              </a:spcBef>
              <a:spcAft>
                <a:spcPts val="0"/>
              </a:spcAft>
              <a:buSzPts val="1600"/>
              <a:buAutoNum type="arabicPeriod"/>
              <a:defRPr/>
            </a:lvl4pPr>
            <a:lvl5pPr marL="3047924" lvl="4" indent="-440256" rtl="0">
              <a:spcBef>
                <a:spcPts val="0"/>
              </a:spcBef>
              <a:spcAft>
                <a:spcPts val="0"/>
              </a:spcAft>
              <a:buSzPts val="1600"/>
              <a:buAutoNum type="alphaLcPeriod"/>
              <a:defRPr/>
            </a:lvl5pPr>
            <a:lvl6pPr marL="3657509" lvl="5" indent="-440256" rtl="0">
              <a:spcBef>
                <a:spcPts val="0"/>
              </a:spcBef>
              <a:spcAft>
                <a:spcPts val="0"/>
              </a:spcAft>
              <a:buSzPts val="1600"/>
              <a:buAutoNum type="romanLcPeriod"/>
              <a:defRPr/>
            </a:lvl6pPr>
            <a:lvl7pPr marL="4267093" lvl="6" indent="-440256" rtl="0">
              <a:spcBef>
                <a:spcPts val="0"/>
              </a:spcBef>
              <a:spcAft>
                <a:spcPts val="0"/>
              </a:spcAft>
              <a:buSzPts val="1600"/>
              <a:buAutoNum type="arabicPeriod"/>
              <a:defRPr/>
            </a:lvl7pPr>
            <a:lvl8pPr marL="4876678" lvl="7" indent="-440256" rtl="0">
              <a:spcBef>
                <a:spcPts val="0"/>
              </a:spcBef>
              <a:spcAft>
                <a:spcPts val="0"/>
              </a:spcAft>
              <a:buSzPts val="1600"/>
              <a:buAutoNum type="alphaLcPeriod"/>
              <a:defRPr/>
            </a:lvl8pPr>
            <a:lvl9pPr marL="5486263" lvl="8" indent="-440256" rtl="0">
              <a:spcBef>
                <a:spcPts val="0"/>
              </a:spcBef>
              <a:spcAft>
                <a:spcPts val="0"/>
              </a:spcAft>
              <a:buSzPts val="1600"/>
              <a:buAutoNum type="romanLcPeriod"/>
              <a:defRPr/>
            </a:lvl9pPr>
          </a:lstStyle>
          <a:p>
            <a:endParaRPr/>
          </a:p>
        </p:txBody>
      </p:sp>
    </p:spTree>
    <p:extLst>
      <p:ext uri="{BB962C8B-B14F-4D97-AF65-F5344CB8AC3E}">
        <p14:creationId xmlns:p14="http://schemas.microsoft.com/office/powerpoint/2010/main" val="3099927172"/>
      </p:ext>
    </p:extLst>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D6C38ED-8699-05C2-1CD1-C8BA855AFA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F7E1A0-0399-D178-9AC8-1F2195DFE7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BEF7A0-DA1E-486A-F898-715EBA395BD5}"/>
              </a:ext>
            </a:extLst>
          </p:cNvPr>
          <p:cNvSpPr>
            <a:spLocks noGrp="1" noChangeArrowheads="1"/>
          </p:cNvSpPr>
          <p:nvPr>
            <p:ph type="sldNum" sz="quarter" idx="12"/>
          </p:nvPr>
        </p:nvSpPr>
        <p:spPr>
          <a:ln/>
        </p:spPr>
        <p:txBody>
          <a:bodyPr/>
          <a:lstStyle>
            <a:lvl1pPr>
              <a:defRPr/>
            </a:lvl1pPr>
          </a:lstStyle>
          <a:p>
            <a:fld id="{C6F903E7-A88E-4460-B252-C31DF69F685B}" type="slidenum">
              <a:rPr lang="en-US" altLang="en-US"/>
              <a:pPr/>
              <a:t>‹#›</a:t>
            </a:fld>
            <a:endParaRPr lang="en-US" altLang="en-US"/>
          </a:p>
        </p:txBody>
      </p:sp>
    </p:spTree>
    <p:extLst>
      <p:ext uri="{BB962C8B-B14F-4D97-AF65-F5344CB8AC3E}">
        <p14:creationId xmlns:p14="http://schemas.microsoft.com/office/powerpoint/2010/main" val="470289740"/>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C66EC3-50E9-EB6F-0912-0A1FBB2FB5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3FB9BB-ED39-0289-963F-C213588A85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942CDA-96E8-51D1-2580-2A111BD2B8C2}"/>
              </a:ext>
            </a:extLst>
          </p:cNvPr>
          <p:cNvSpPr>
            <a:spLocks noGrp="1" noChangeArrowheads="1"/>
          </p:cNvSpPr>
          <p:nvPr>
            <p:ph type="sldNum" sz="quarter" idx="12"/>
          </p:nvPr>
        </p:nvSpPr>
        <p:spPr>
          <a:ln/>
        </p:spPr>
        <p:txBody>
          <a:bodyPr/>
          <a:lstStyle>
            <a:lvl1pPr>
              <a:defRPr/>
            </a:lvl1pPr>
          </a:lstStyle>
          <a:p>
            <a:fld id="{4296CDF1-D699-4D27-BBF0-5946F8FD7C7F}" type="slidenum">
              <a:rPr lang="en-US" altLang="en-US"/>
              <a:pPr/>
              <a:t>‹#›</a:t>
            </a:fld>
            <a:endParaRPr lang="en-US" altLang="en-US"/>
          </a:p>
        </p:txBody>
      </p:sp>
    </p:spTree>
    <p:extLst>
      <p:ext uri="{BB962C8B-B14F-4D97-AF65-F5344CB8AC3E}">
        <p14:creationId xmlns:p14="http://schemas.microsoft.com/office/powerpoint/2010/main" val="286843121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662C4E7-E3DD-840A-1616-17DA6E22007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B29705F-58C7-6554-7C99-27A58C2C6D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B88396-AA5D-5B04-8A91-F34AF348B84D}"/>
              </a:ext>
            </a:extLst>
          </p:cNvPr>
          <p:cNvSpPr>
            <a:spLocks noGrp="1" noChangeArrowheads="1"/>
          </p:cNvSpPr>
          <p:nvPr>
            <p:ph type="sldNum" sz="quarter" idx="12"/>
          </p:nvPr>
        </p:nvSpPr>
        <p:spPr>
          <a:ln/>
        </p:spPr>
        <p:txBody>
          <a:bodyPr/>
          <a:lstStyle>
            <a:lvl1pPr>
              <a:defRPr/>
            </a:lvl1pPr>
          </a:lstStyle>
          <a:p>
            <a:fld id="{3FEBB44D-7541-4289-9825-2D2AE9A4F4DA}" type="slidenum">
              <a:rPr lang="en-US" altLang="en-US"/>
              <a:pPr/>
              <a:t>‹#›</a:t>
            </a:fld>
            <a:endParaRPr lang="en-US" altLang="en-US"/>
          </a:p>
        </p:txBody>
      </p:sp>
    </p:spTree>
    <p:extLst>
      <p:ext uri="{BB962C8B-B14F-4D97-AF65-F5344CB8AC3E}">
        <p14:creationId xmlns:p14="http://schemas.microsoft.com/office/powerpoint/2010/main" val="1656492403"/>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7CBCDC-F64A-E69C-0F20-646D3966AA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51CD103-827D-C75A-44D3-F9F9AB5A8B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8CA023-3B79-6D68-010F-23A61F220478}"/>
              </a:ext>
            </a:extLst>
          </p:cNvPr>
          <p:cNvSpPr>
            <a:spLocks noGrp="1" noChangeArrowheads="1"/>
          </p:cNvSpPr>
          <p:nvPr>
            <p:ph type="sldNum" sz="quarter" idx="12"/>
          </p:nvPr>
        </p:nvSpPr>
        <p:spPr>
          <a:ln/>
        </p:spPr>
        <p:txBody>
          <a:bodyPr/>
          <a:lstStyle>
            <a:lvl1pPr>
              <a:defRPr/>
            </a:lvl1pPr>
          </a:lstStyle>
          <a:p>
            <a:fld id="{2E501D00-0A8B-4008-ABE7-1B9A59EA7DB0}" type="slidenum">
              <a:rPr lang="en-US" altLang="en-US"/>
              <a:pPr/>
              <a:t>‹#›</a:t>
            </a:fld>
            <a:endParaRPr lang="en-US" altLang="en-US"/>
          </a:p>
        </p:txBody>
      </p:sp>
    </p:spTree>
    <p:extLst>
      <p:ext uri="{BB962C8B-B14F-4D97-AF65-F5344CB8AC3E}">
        <p14:creationId xmlns:p14="http://schemas.microsoft.com/office/powerpoint/2010/main" val="381270365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7BAB8A-FC98-7CD5-5F2A-C42BFA53C2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81FE893-BA1E-A365-5C7A-655D6B0D78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3485BA5-E4EC-3297-9368-75A0570D0C6C}"/>
              </a:ext>
            </a:extLst>
          </p:cNvPr>
          <p:cNvSpPr>
            <a:spLocks noGrp="1" noChangeArrowheads="1"/>
          </p:cNvSpPr>
          <p:nvPr>
            <p:ph type="sldNum" sz="quarter" idx="12"/>
          </p:nvPr>
        </p:nvSpPr>
        <p:spPr>
          <a:ln/>
        </p:spPr>
        <p:txBody>
          <a:bodyPr/>
          <a:lstStyle>
            <a:lvl1pPr>
              <a:defRPr/>
            </a:lvl1pPr>
          </a:lstStyle>
          <a:p>
            <a:fld id="{A3F79A36-12EE-4E9C-8835-018442EE5ADE}" type="slidenum">
              <a:rPr lang="en-US" altLang="en-US"/>
              <a:pPr/>
              <a:t>‹#›</a:t>
            </a:fld>
            <a:endParaRPr lang="en-US" altLang="en-US"/>
          </a:p>
        </p:txBody>
      </p:sp>
    </p:spTree>
    <p:extLst>
      <p:ext uri="{BB962C8B-B14F-4D97-AF65-F5344CB8AC3E}">
        <p14:creationId xmlns:p14="http://schemas.microsoft.com/office/powerpoint/2010/main" val="369294811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37AD4BB-58B3-226E-48DB-76518BBB923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490AFD8-1290-D8FA-FE05-B9175E826D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CAE716D-8226-FC23-D812-224794B9B483}"/>
              </a:ext>
            </a:extLst>
          </p:cNvPr>
          <p:cNvSpPr>
            <a:spLocks noGrp="1" noChangeArrowheads="1"/>
          </p:cNvSpPr>
          <p:nvPr>
            <p:ph type="sldNum" sz="quarter" idx="12"/>
          </p:nvPr>
        </p:nvSpPr>
        <p:spPr>
          <a:ln/>
        </p:spPr>
        <p:txBody>
          <a:bodyPr/>
          <a:lstStyle>
            <a:lvl1pPr>
              <a:defRPr/>
            </a:lvl1pPr>
          </a:lstStyle>
          <a:p>
            <a:fld id="{DB7A2770-8DAE-4BF2-B31A-B19D44340FCF}" type="slidenum">
              <a:rPr lang="en-US" altLang="en-US"/>
              <a:pPr/>
              <a:t>‹#›</a:t>
            </a:fld>
            <a:endParaRPr lang="en-US" altLang="en-US"/>
          </a:p>
        </p:txBody>
      </p:sp>
    </p:spTree>
    <p:extLst>
      <p:ext uri="{BB962C8B-B14F-4D97-AF65-F5344CB8AC3E}">
        <p14:creationId xmlns:p14="http://schemas.microsoft.com/office/powerpoint/2010/main" val="26721767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695487"/>
      </p:ext>
    </p:extLst>
  </p:cSld>
  <p:clrMapOvr>
    <a:masterClrMapping/>
  </p:clrMapOvr>
  <p:transition spd="slow">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AE29FEC-6C9B-42A1-A6E4-492A5E53CB2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A0E3592-1718-7FF5-9515-F7C15FF494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9CBAE5C-B48C-6918-3DDD-2803753E95F1}"/>
              </a:ext>
            </a:extLst>
          </p:cNvPr>
          <p:cNvSpPr>
            <a:spLocks noGrp="1" noChangeArrowheads="1"/>
          </p:cNvSpPr>
          <p:nvPr>
            <p:ph type="sldNum" sz="quarter" idx="12"/>
          </p:nvPr>
        </p:nvSpPr>
        <p:spPr>
          <a:ln/>
        </p:spPr>
        <p:txBody>
          <a:bodyPr/>
          <a:lstStyle>
            <a:lvl1pPr>
              <a:defRPr/>
            </a:lvl1pPr>
          </a:lstStyle>
          <a:p>
            <a:fld id="{31AF830A-D387-4DDF-9487-5439C84A9328}" type="slidenum">
              <a:rPr lang="en-US" altLang="en-US"/>
              <a:pPr/>
              <a:t>‹#›</a:t>
            </a:fld>
            <a:endParaRPr lang="en-US" altLang="en-US"/>
          </a:p>
        </p:txBody>
      </p:sp>
    </p:spTree>
    <p:extLst>
      <p:ext uri="{BB962C8B-B14F-4D97-AF65-F5344CB8AC3E}">
        <p14:creationId xmlns:p14="http://schemas.microsoft.com/office/powerpoint/2010/main" val="264644300"/>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166B42-E069-2A5C-4BFB-F26D61F2DF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A13C650-C70F-4412-A8E4-6AE440696C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AEA29F-EB2B-C8D3-A4D3-408C3C45BC68}"/>
              </a:ext>
            </a:extLst>
          </p:cNvPr>
          <p:cNvSpPr>
            <a:spLocks noGrp="1" noChangeArrowheads="1"/>
          </p:cNvSpPr>
          <p:nvPr>
            <p:ph type="sldNum" sz="quarter" idx="12"/>
          </p:nvPr>
        </p:nvSpPr>
        <p:spPr>
          <a:ln/>
        </p:spPr>
        <p:txBody>
          <a:bodyPr/>
          <a:lstStyle>
            <a:lvl1pPr>
              <a:defRPr/>
            </a:lvl1pPr>
          </a:lstStyle>
          <a:p>
            <a:fld id="{49AF0B90-9006-41BE-B4DE-0EDC04D2002D}" type="slidenum">
              <a:rPr lang="en-US" altLang="en-US"/>
              <a:pPr/>
              <a:t>‹#›</a:t>
            </a:fld>
            <a:endParaRPr lang="en-US" altLang="en-US"/>
          </a:p>
        </p:txBody>
      </p:sp>
    </p:spTree>
    <p:extLst>
      <p:ext uri="{BB962C8B-B14F-4D97-AF65-F5344CB8AC3E}">
        <p14:creationId xmlns:p14="http://schemas.microsoft.com/office/powerpoint/2010/main" val="3429309181"/>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BF75AD-7570-5364-B052-B50B9FB65C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5DB3AA-2893-244F-375A-6DAB472A6F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8691DC-8FBB-1632-9400-E255C82EB2E9}"/>
              </a:ext>
            </a:extLst>
          </p:cNvPr>
          <p:cNvSpPr>
            <a:spLocks noGrp="1" noChangeArrowheads="1"/>
          </p:cNvSpPr>
          <p:nvPr>
            <p:ph type="sldNum" sz="quarter" idx="12"/>
          </p:nvPr>
        </p:nvSpPr>
        <p:spPr>
          <a:ln/>
        </p:spPr>
        <p:txBody>
          <a:bodyPr/>
          <a:lstStyle>
            <a:lvl1pPr>
              <a:defRPr/>
            </a:lvl1pPr>
          </a:lstStyle>
          <a:p>
            <a:fld id="{6281F9C4-D879-4E13-B3BD-9FF03C87A706}" type="slidenum">
              <a:rPr lang="en-US" altLang="en-US"/>
              <a:pPr/>
              <a:t>‹#›</a:t>
            </a:fld>
            <a:endParaRPr lang="en-US" altLang="en-US"/>
          </a:p>
        </p:txBody>
      </p:sp>
    </p:spTree>
    <p:extLst>
      <p:ext uri="{BB962C8B-B14F-4D97-AF65-F5344CB8AC3E}">
        <p14:creationId xmlns:p14="http://schemas.microsoft.com/office/powerpoint/2010/main" val="102318980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754D02-C416-A8BC-7C2B-5E008EA5D5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5BA70C1-6B9D-8729-D175-75B58B991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63142-AB86-80AE-9521-70A2AFC6C45F}"/>
              </a:ext>
            </a:extLst>
          </p:cNvPr>
          <p:cNvSpPr>
            <a:spLocks noGrp="1" noChangeArrowheads="1"/>
          </p:cNvSpPr>
          <p:nvPr>
            <p:ph type="sldNum" sz="quarter" idx="12"/>
          </p:nvPr>
        </p:nvSpPr>
        <p:spPr>
          <a:ln/>
        </p:spPr>
        <p:txBody>
          <a:bodyPr/>
          <a:lstStyle>
            <a:lvl1pPr>
              <a:defRPr/>
            </a:lvl1pPr>
          </a:lstStyle>
          <a:p>
            <a:fld id="{C432B266-5262-4179-AEAE-502E26A12761}" type="slidenum">
              <a:rPr lang="en-US" altLang="en-US"/>
              <a:pPr/>
              <a:t>‹#›</a:t>
            </a:fld>
            <a:endParaRPr lang="en-US" altLang="en-US"/>
          </a:p>
        </p:txBody>
      </p:sp>
    </p:spTree>
    <p:extLst>
      <p:ext uri="{BB962C8B-B14F-4D97-AF65-F5344CB8AC3E}">
        <p14:creationId xmlns:p14="http://schemas.microsoft.com/office/powerpoint/2010/main" val="79118977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3FAC45-6463-D906-2A6E-0CEFAACEE4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06EEA6-9FC2-A55C-530B-8C769571E7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1DCDD0-2781-499D-588A-BF44956B1802}"/>
              </a:ext>
            </a:extLst>
          </p:cNvPr>
          <p:cNvSpPr>
            <a:spLocks noGrp="1" noChangeArrowheads="1"/>
          </p:cNvSpPr>
          <p:nvPr>
            <p:ph type="sldNum" sz="quarter" idx="12"/>
          </p:nvPr>
        </p:nvSpPr>
        <p:spPr>
          <a:ln/>
        </p:spPr>
        <p:txBody>
          <a:bodyPr/>
          <a:lstStyle>
            <a:lvl1pPr>
              <a:defRPr/>
            </a:lvl1pPr>
          </a:lstStyle>
          <a:p>
            <a:fld id="{1E1E8CCC-9AB7-4571-8AC2-E580674DA67E}" type="slidenum">
              <a:rPr lang="en-US" altLang="en-US"/>
              <a:pPr/>
              <a:t>‹#›</a:t>
            </a:fld>
            <a:endParaRPr lang="en-US" altLang="en-US"/>
          </a:p>
        </p:txBody>
      </p:sp>
    </p:spTree>
    <p:extLst>
      <p:ext uri="{BB962C8B-B14F-4D97-AF65-F5344CB8AC3E}">
        <p14:creationId xmlns:p14="http://schemas.microsoft.com/office/powerpoint/2010/main" val="3862542073"/>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489683158"/>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277431070"/>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791438924"/>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230076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50503314"/>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539335"/>
      </p:ext>
    </p:extLst>
  </p:cSld>
  <p:clrMapOvr>
    <a:masterClrMapping/>
  </p:clrMapOvr>
  <p:transition spd="slow">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80576092"/>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718777"/>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329997530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2604061512"/>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7474447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07107"/>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27263151"/>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1968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4971-50FC-5846-0F07-A9DEA50C921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653F8D-A5BB-DF24-14ED-BC0C0E0753DA}"/>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0A8464-852E-D669-7449-B2C81F28AC53}"/>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10/21/2025</a:t>
            </a:fld>
            <a:endParaRPr lang="en-US"/>
          </a:p>
        </p:txBody>
      </p:sp>
      <p:sp>
        <p:nvSpPr>
          <p:cNvPr id="5" name="Footer Placeholder 4">
            <a:extLst>
              <a:ext uri="{FF2B5EF4-FFF2-40B4-BE49-F238E27FC236}">
                <a16:creationId xmlns:a16="http://schemas.microsoft.com/office/drawing/2014/main" id="{3821CB29-C133-6C79-66EC-8640DB0ADC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A3EBF9-2A1E-DAFC-842B-0248AB8EA750}"/>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34392990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B8EB-D667-5F80-F139-DB9BE5846F4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4C5ED9-2A28-0644-E4B7-4F36D683642E}"/>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C8CE24-E8C4-BB10-6B1C-EDEEB141E43A}"/>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11E5BE-04E2-CE71-0E2F-1B319C2A0941}"/>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10/21/2025</a:t>
            </a:fld>
            <a:endParaRPr lang="en-US"/>
          </a:p>
        </p:txBody>
      </p:sp>
      <p:sp>
        <p:nvSpPr>
          <p:cNvPr id="6" name="Footer Placeholder 5">
            <a:extLst>
              <a:ext uri="{FF2B5EF4-FFF2-40B4-BE49-F238E27FC236}">
                <a16:creationId xmlns:a16="http://schemas.microsoft.com/office/drawing/2014/main" id="{DA8B9873-80C8-50F7-4AAC-FE4661E9039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40E833-BE64-75AC-D233-83FAA9D3B4E7}"/>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346855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008851"/>
      </p:ext>
    </p:extLst>
  </p:cSld>
  <p:clrMapOvr>
    <a:masterClrMapping/>
  </p:clrMapOvr>
  <p:transition spd="slow">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9805-AA71-2F6C-C57E-5B0BABFACF3A}"/>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EB8D697-8C8D-55A9-8633-0CC8F1676B0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992EA6-3692-96D5-5E08-54A89AFB3C43}"/>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F1F20F-DDFF-A2F4-B6D2-3C8D5FCDB81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D8EEB-3615-9A0D-2B34-73B26F7A8A3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A33E90-9AF5-9874-EE31-026B20CCD2CA}"/>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10/21/2025</a:t>
            </a:fld>
            <a:endParaRPr lang="en-US"/>
          </a:p>
        </p:txBody>
      </p:sp>
      <p:sp>
        <p:nvSpPr>
          <p:cNvPr id="8" name="Footer Placeholder 7">
            <a:extLst>
              <a:ext uri="{FF2B5EF4-FFF2-40B4-BE49-F238E27FC236}">
                <a16:creationId xmlns:a16="http://schemas.microsoft.com/office/drawing/2014/main" id="{095160FF-B4B5-9EDE-A09F-62D395E4F1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CC29531-0AF6-B0A9-CE55-BBEC87794BB4}"/>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4928436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C9346-DC8F-26A1-6B74-155FB5D3CBDA}"/>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64047EE-F6B3-BFD9-C843-8A55EBD6263D}"/>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10/21/2025</a:t>
            </a:fld>
            <a:endParaRPr lang="en-US"/>
          </a:p>
        </p:txBody>
      </p:sp>
      <p:sp>
        <p:nvSpPr>
          <p:cNvPr id="4" name="Footer Placeholder 3">
            <a:extLst>
              <a:ext uri="{FF2B5EF4-FFF2-40B4-BE49-F238E27FC236}">
                <a16:creationId xmlns:a16="http://schemas.microsoft.com/office/drawing/2014/main" id="{27315852-9B47-D905-C7DB-E42E21A70A2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FED1AF-317D-2485-CBC8-E1D5703B71E4}"/>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34529747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406C0D-C2AD-B2E7-DB25-63CD279A779E}"/>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10/21/2025</a:t>
            </a:fld>
            <a:endParaRPr lang="en-US"/>
          </a:p>
        </p:txBody>
      </p:sp>
      <p:sp>
        <p:nvSpPr>
          <p:cNvPr id="3" name="Footer Placeholder 2">
            <a:extLst>
              <a:ext uri="{FF2B5EF4-FFF2-40B4-BE49-F238E27FC236}">
                <a16:creationId xmlns:a16="http://schemas.microsoft.com/office/drawing/2014/main" id="{676E97B1-905E-4DC6-0283-C3FF7B91EA1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DB4101-D9A4-B04D-CF5F-66EC232F240A}"/>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40018347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3F41-73F8-C732-CE75-4F92F7A782E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79ADA9-C85C-D935-2308-EFF3EC704BC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A0B71E-BD58-A719-CCA1-0D4687F13EC4}"/>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E724F-F3EB-08D3-E1CC-E62B6138A978}"/>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10/21/2025</a:t>
            </a:fld>
            <a:endParaRPr lang="en-US"/>
          </a:p>
        </p:txBody>
      </p:sp>
      <p:sp>
        <p:nvSpPr>
          <p:cNvPr id="6" name="Footer Placeholder 5">
            <a:extLst>
              <a:ext uri="{FF2B5EF4-FFF2-40B4-BE49-F238E27FC236}">
                <a16:creationId xmlns:a16="http://schemas.microsoft.com/office/drawing/2014/main" id="{9CCE4A0E-0972-2263-0449-DEE407BD47C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BDC8D98-8AA6-E7FA-ECB1-DB7FB7CBC736}"/>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174039994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F9D66-90C1-1AD7-8DB9-1565031EC631}"/>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9D1E00-98C2-2564-AF7F-201DCFCE4221}"/>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9BDA1AF7-AE73-85B1-1C14-5F96F2BAA0E0}"/>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7FF5E-258C-ADC6-50A4-5A8EE8702F43}"/>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10/21/2025</a:t>
            </a:fld>
            <a:endParaRPr lang="en-US"/>
          </a:p>
        </p:txBody>
      </p:sp>
      <p:sp>
        <p:nvSpPr>
          <p:cNvPr id="6" name="Footer Placeholder 5">
            <a:extLst>
              <a:ext uri="{FF2B5EF4-FFF2-40B4-BE49-F238E27FC236}">
                <a16:creationId xmlns:a16="http://schemas.microsoft.com/office/drawing/2014/main" id="{64AF8BDD-1704-C353-E008-894FDE65D842}"/>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479DE-90C2-A3E1-B61D-2181A4433E6D}"/>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19661472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EACF-F957-0C54-BD92-548293FC4DEE}"/>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2BCE34-C4A1-0B55-4636-04703BF91C84}"/>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DD99A-8E2B-1EF7-FD0A-1E16ACEE8885}"/>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10/21/2025</a:t>
            </a:fld>
            <a:endParaRPr lang="en-US"/>
          </a:p>
        </p:txBody>
      </p:sp>
      <p:sp>
        <p:nvSpPr>
          <p:cNvPr id="5" name="Footer Placeholder 4">
            <a:extLst>
              <a:ext uri="{FF2B5EF4-FFF2-40B4-BE49-F238E27FC236}">
                <a16:creationId xmlns:a16="http://schemas.microsoft.com/office/drawing/2014/main" id="{33CBB467-2FFD-816B-1BFE-0B796F7DE12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CBF9D4-88FF-3778-F80B-5AD6F4071BBC}"/>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33130481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AF6436-1986-EDAA-030D-6E953B3B8D95}"/>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E29457-3E6D-5522-B7DC-FEACF005E8DF}"/>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6E55D-E8B0-884F-30E2-313B5DE7F54D}"/>
              </a:ext>
            </a:extLst>
          </p:cNvPr>
          <p:cNvSpPr>
            <a:spLocks noGrp="1"/>
          </p:cNvSpPr>
          <p:nvPr>
            <p:ph type="dt" sz="half" idx="10"/>
          </p:nvPr>
        </p:nvSpPr>
        <p:spPr>
          <a:xfrm>
            <a:off x="838200" y="6356351"/>
            <a:ext cx="2743200" cy="365125"/>
          </a:xfrm>
          <a:prstGeom prst="rect">
            <a:avLst/>
          </a:prstGeom>
        </p:spPr>
        <p:txBody>
          <a:bodyPr/>
          <a:lstStyle/>
          <a:p>
            <a:fld id="{99B4DC95-0865-4744-A2FB-60A97ED3C659}" type="datetimeFigureOut">
              <a:rPr lang="en-US" smtClean="0"/>
              <a:t>10/21/2025</a:t>
            </a:fld>
            <a:endParaRPr lang="en-US"/>
          </a:p>
        </p:txBody>
      </p:sp>
      <p:sp>
        <p:nvSpPr>
          <p:cNvPr id="5" name="Footer Placeholder 4">
            <a:extLst>
              <a:ext uri="{FF2B5EF4-FFF2-40B4-BE49-F238E27FC236}">
                <a16:creationId xmlns:a16="http://schemas.microsoft.com/office/drawing/2014/main" id="{D34C49C2-523E-419E-E9DD-6432BFBD0F5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7A50B7-0FF7-A2B7-35D4-DB73BDD1853D}"/>
              </a:ext>
            </a:extLst>
          </p:cNvPr>
          <p:cNvSpPr>
            <a:spLocks noGrp="1"/>
          </p:cNvSpPr>
          <p:nvPr>
            <p:ph type="sldNum" sz="quarter" idx="12"/>
          </p:nvPr>
        </p:nvSpPr>
        <p:spPr>
          <a:xfrm>
            <a:off x="8610600" y="6356351"/>
            <a:ext cx="2743200" cy="365125"/>
          </a:xfrm>
          <a:prstGeom prst="rect">
            <a:avLst/>
          </a:prstGeom>
        </p:spPr>
        <p:txBody>
          <a:bodyPr/>
          <a:lstStyle/>
          <a:p>
            <a:fld id="{987D9668-6EC1-4F2F-BC94-DDA62D22DEF0}" type="slidenum">
              <a:rPr lang="en-US" smtClean="0"/>
              <a:t>‹#›</a:t>
            </a:fld>
            <a:endParaRPr lang="en-US"/>
          </a:p>
        </p:txBody>
      </p:sp>
    </p:spTree>
    <p:extLst>
      <p:ext uri="{BB962C8B-B14F-4D97-AF65-F5344CB8AC3E}">
        <p14:creationId xmlns:p14="http://schemas.microsoft.com/office/powerpoint/2010/main" val="959001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F54FE9-D16C-4D62-A9C5-786BF5BC5A00}"/>
              </a:ext>
            </a:extLst>
          </p:cNvPr>
          <p:cNvSpPr>
            <a:spLocks noGrp="1"/>
          </p:cNvSpPr>
          <p:nvPr>
            <p:ph type="title"/>
          </p:nvPr>
        </p:nvSpPr>
        <p:spPr>
          <a:xfrm>
            <a:off x="304800" y="183092"/>
            <a:ext cx="5486400" cy="762000"/>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F70BD48-CF82-49BB-AE5A-16807C9172D0}"/>
              </a:ext>
            </a:extLst>
          </p:cNvPr>
          <p:cNvSpPr>
            <a:spLocks noGrp="1"/>
          </p:cNvSpPr>
          <p:nvPr>
            <p:ph idx="1"/>
          </p:nvPr>
        </p:nvSpPr>
        <p:spPr>
          <a:xfrm>
            <a:off x="304800" y="1066800"/>
            <a:ext cx="5486400" cy="301730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C18364-5030-4DB3-80C9-86DA84A6F0D1}"/>
              </a:ext>
            </a:extLst>
          </p:cNvPr>
          <p:cNvSpPr>
            <a:spLocks noGrp="1"/>
          </p:cNvSpPr>
          <p:nvPr>
            <p:ph type="dt" sz="half" idx="10"/>
          </p:nvPr>
        </p:nvSpPr>
        <p:spPr>
          <a:xfrm>
            <a:off x="304800" y="4237567"/>
            <a:ext cx="1422400" cy="243417"/>
          </a:xfrm>
          <a:prstGeom prst="rect">
            <a:avLst/>
          </a:prstGeom>
        </p:spPr>
        <p:txBody>
          <a:bodyPr/>
          <a:lstStyle/>
          <a:p>
            <a:fld id="{73EE97C5-D955-442E-B99A-9041020E42B9}" type="datetimeFigureOut">
              <a:rPr lang="en-US" smtClean="0"/>
              <a:t>10/21/2025</a:t>
            </a:fld>
            <a:endParaRPr lang="en-US"/>
          </a:p>
        </p:txBody>
      </p:sp>
      <p:sp>
        <p:nvSpPr>
          <p:cNvPr id="5" name="Chỗ dành sẵn cho Chân trang 4">
            <a:extLst>
              <a:ext uri="{FF2B5EF4-FFF2-40B4-BE49-F238E27FC236}">
                <a16:creationId xmlns:a16="http://schemas.microsoft.com/office/drawing/2014/main" id="{D8827982-5E96-40A5-B377-C8F52EB64615}"/>
              </a:ext>
            </a:extLst>
          </p:cNvPr>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15C0B3D-A417-4F18-92D8-3FD21B5DB360}"/>
              </a:ext>
            </a:extLst>
          </p:cNvPr>
          <p:cNvSpPr>
            <a:spLocks noGrp="1"/>
          </p:cNvSpPr>
          <p:nvPr>
            <p:ph type="sldNum" sz="quarter" idx="12"/>
          </p:nvPr>
        </p:nvSpPr>
        <p:spPr>
          <a:xfrm>
            <a:off x="4368800" y="4237567"/>
            <a:ext cx="1422400" cy="243417"/>
          </a:xfrm>
          <a:prstGeom prst="rect">
            <a:avLst/>
          </a:prstGeom>
        </p:spPr>
        <p:txBody>
          <a:bodyPr/>
          <a:lstStyle/>
          <a:p>
            <a:fld id="{798416D8-D209-493A-B479-AE7EA95966F2}" type="slidenum">
              <a:rPr lang="en-US" smtClean="0"/>
              <a:t>‹#›</a:t>
            </a:fld>
            <a:endParaRPr lang="en-US"/>
          </a:p>
        </p:txBody>
      </p:sp>
    </p:spTree>
    <p:extLst>
      <p:ext uri="{BB962C8B-B14F-4D97-AF65-F5344CB8AC3E}">
        <p14:creationId xmlns:p14="http://schemas.microsoft.com/office/powerpoint/2010/main" val="18255165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113" name="矩形: 圆角 112">
            <a:extLst>
              <a:ext uri="{FF2B5EF4-FFF2-40B4-BE49-F238E27FC236}">
                <a16:creationId xmlns:a16="http://schemas.microsoft.com/office/drawing/2014/main" id="{9708EA0C-3A67-47E4-ACC9-F546CCF07A40}"/>
              </a:ext>
            </a:extLst>
          </p:cNvPr>
          <p:cNvSpPr/>
          <p:nvPr userDrawn="1"/>
        </p:nvSpPr>
        <p:spPr>
          <a:xfrm rot="19585900">
            <a:off x="6117995" y="-995638"/>
            <a:ext cx="6295302" cy="3145110"/>
          </a:xfrm>
          <a:prstGeom prst="roundRect">
            <a:avLst>
              <a:gd name="adj" fmla="val 10891"/>
            </a:avLst>
          </a:prstGeom>
          <a:gradFill>
            <a:gsLst>
              <a:gs pos="0">
                <a:schemeClr val="bg1">
                  <a:alpha val="13000"/>
                </a:schemeClr>
              </a:gs>
              <a:gs pos="99000">
                <a:schemeClr val="bg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
        <p:nvSpPr>
          <p:cNvPr id="114" name="矩形: 圆角 113">
            <a:extLst>
              <a:ext uri="{FF2B5EF4-FFF2-40B4-BE49-F238E27FC236}">
                <a16:creationId xmlns:a16="http://schemas.microsoft.com/office/drawing/2014/main" id="{1AEE5322-3394-436F-8DA4-55F3FA2C1499}"/>
              </a:ext>
            </a:extLst>
          </p:cNvPr>
          <p:cNvSpPr/>
          <p:nvPr userDrawn="1"/>
        </p:nvSpPr>
        <p:spPr>
          <a:xfrm rot="19585900">
            <a:off x="6046552" y="1977032"/>
            <a:ext cx="6295302" cy="3145110"/>
          </a:xfrm>
          <a:prstGeom prst="roundRect">
            <a:avLst>
              <a:gd name="adj" fmla="val 10891"/>
            </a:avLst>
          </a:prstGeom>
          <a:gradFill>
            <a:gsLst>
              <a:gs pos="0">
                <a:schemeClr val="bg1">
                  <a:alpha val="13000"/>
                </a:schemeClr>
              </a:gs>
              <a:gs pos="99000">
                <a:schemeClr val="bg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43394358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042671"/>
      </p:ext>
    </p:extLst>
  </p:cSld>
  <p:clrMapOvr>
    <a:masterClrMapping/>
  </p:clrMapOvr>
  <p:transition spd="slow">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1252DE4-7BD8-49B7-B2B2-7F4CD0F29F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67379D-B426-4917-B658-5CB1A523CBC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261864"/>
      </p:ext>
    </p:extLst>
  </p:cSld>
  <p:clrMapOvr>
    <a:masterClrMapping/>
  </p:clrMapOvr>
  <p:transition spd="slow">
    <p:dissolv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slideLayout" Target="../slideLayouts/slideLayout30.xml"/><Relationship Id="rId39" Type="http://schemas.openxmlformats.org/officeDocument/2006/relationships/slideLayout" Target="../slideLayouts/slideLayout43.xml"/><Relationship Id="rId3" Type="http://schemas.openxmlformats.org/officeDocument/2006/relationships/slideLayout" Target="../slideLayouts/slideLayout7.xml"/><Relationship Id="rId21" Type="http://schemas.openxmlformats.org/officeDocument/2006/relationships/slideLayout" Target="../slideLayouts/slideLayout25.xml"/><Relationship Id="rId34" Type="http://schemas.openxmlformats.org/officeDocument/2006/relationships/slideLayout" Target="../slideLayouts/slideLayout38.xml"/><Relationship Id="rId42" Type="http://schemas.openxmlformats.org/officeDocument/2006/relationships/image" Target="../media/image7.jpe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slideLayout" Target="../slideLayouts/slideLayout29.xml"/><Relationship Id="rId33" Type="http://schemas.openxmlformats.org/officeDocument/2006/relationships/slideLayout" Target="../slideLayouts/slideLayout37.xml"/><Relationship Id="rId38" Type="http://schemas.openxmlformats.org/officeDocument/2006/relationships/slideLayout" Target="../slideLayouts/slideLayout42.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29" Type="http://schemas.openxmlformats.org/officeDocument/2006/relationships/slideLayout" Target="../slideLayouts/slideLayout33.xml"/><Relationship Id="rId41"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slideLayout" Target="../slideLayouts/slideLayout28.xml"/><Relationship Id="rId32" Type="http://schemas.openxmlformats.org/officeDocument/2006/relationships/slideLayout" Target="../slideLayouts/slideLayout36.xml"/><Relationship Id="rId37" Type="http://schemas.openxmlformats.org/officeDocument/2006/relationships/slideLayout" Target="../slideLayouts/slideLayout41.xml"/><Relationship Id="rId40" Type="http://schemas.openxmlformats.org/officeDocument/2006/relationships/theme" Target="../theme/theme2.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28" Type="http://schemas.openxmlformats.org/officeDocument/2006/relationships/slideLayout" Target="../slideLayouts/slideLayout32.xml"/><Relationship Id="rId36" Type="http://schemas.openxmlformats.org/officeDocument/2006/relationships/slideLayout" Target="../slideLayouts/slideLayout40.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31" Type="http://schemas.openxmlformats.org/officeDocument/2006/relationships/slideLayout" Target="../slideLayouts/slideLayout35.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 Id="rId27" Type="http://schemas.openxmlformats.org/officeDocument/2006/relationships/slideLayout" Target="../slideLayouts/slideLayout31.xml"/><Relationship Id="rId30" Type="http://schemas.openxmlformats.org/officeDocument/2006/relationships/slideLayout" Target="../slideLayouts/slideLayout34.xml"/><Relationship Id="rId35" Type="http://schemas.openxmlformats.org/officeDocument/2006/relationships/slideLayout" Target="../slideLayouts/slideLayout39.xml"/><Relationship Id="rId43"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1.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1AF5AFFA-CA0E-EE0F-FFDA-2F897F112CB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49821" y="0"/>
            <a:ext cx="1498083" cy="1498083"/>
          </a:xfrm>
          <a:prstGeom prst="rect">
            <a:avLst/>
          </a:prstGeom>
        </p:spPr>
      </p:pic>
    </p:spTree>
    <p:extLst>
      <p:ext uri="{BB962C8B-B14F-4D97-AF65-F5344CB8AC3E}">
        <p14:creationId xmlns:p14="http://schemas.microsoft.com/office/powerpoint/2010/main" val="353929609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Lst>
  <p:transition>
    <p:random/>
  </p:transition>
  <p:txStyles>
    <p:titleStyle>
      <a:lvl1pPr algn="l" defTabSz="121914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84" indent="-304784" algn="l" defTabSz="121914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54" indent="-304784" algn="l" defTabSz="121914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25" indent="-304784" algn="l" defTabSz="121914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493"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06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63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2"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1">
            <a:lum/>
          </a:blip>
          <a:srcRect/>
          <a:stretch>
            <a:fillRect t="-1000" b="-1000"/>
          </a:stretch>
        </a:blipFill>
        <a:effectLst/>
      </p:bgPr>
    </p:bg>
    <p:spTree>
      <p:nvGrpSpPr>
        <p:cNvPr id="1" name=""/>
        <p:cNvGrpSpPr/>
        <p:nvPr/>
      </p:nvGrpSpPr>
      <p:grpSpPr>
        <a:xfrm>
          <a:off x="0" y="0"/>
          <a:ext cx="0" cy="0"/>
          <a:chOff x="0" y="0"/>
          <a:chExt cx="0" cy="0"/>
        </a:xfrm>
      </p:grpSpPr>
      <p:pic>
        <p:nvPicPr>
          <p:cNvPr id="4" name="图片 7" descr="图片包含 树&#10;&#10;描述已自动生成">
            <a:extLst>
              <a:ext uri="{FF2B5EF4-FFF2-40B4-BE49-F238E27FC236}">
                <a16:creationId xmlns:a16="http://schemas.microsoft.com/office/drawing/2014/main" id="{B5AAFF35-0A33-4615-9914-033396FBCD69}"/>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430" y="0"/>
            <a:ext cx="1219114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E2E04437-C8C0-58AA-6836-84FEA650A8DB}"/>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849821" y="0"/>
            <a:ext cx="1498083" cy="1498083"/>
          </a:xfrm>
          <a:prstGeom prst="rect">
            <a:avLst/>
          </a:prstGeom>
        </p:spPr>
      </p:pic>
    </p:spTree>
    <p:extLst>
      <p:ext uri="{BB962C8B-B14F-4D97-AF65-F5344CB8AC3E}">
        <p14:creationId xmlns:p14="http://schemas.microsoft.com/office/powerpoint/2010/main" val="283438273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Lst>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EBF6F7"/>
            </a:gs>
            <a:gs pos="3999">
              <a:srgbClr val="EBF6F7"/>
            </a:gs>
            <a:gs pos="100000">
              <a:srgbClr val="FFFFF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89E24F8-4FE3-779D-D857-5FFB96D951C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7E2C8C-A4B2-2F9F-895D-06EE87BD1F5D}"/>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B89B151-D629-C159-44F5-9EB32853AED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20DDC69C-AC68-0488-C53F-A6EE0F2CE32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01E199C5-A725-69A4-D6B0-5DE23DA5CD2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90F4B24B-73E8-474F-9CAE-4F4DDB6A6E54}" type="slidenum">
              <a:rPr lang="en-US" altLang="en-US"/>
              <a:pPr/>
              <a:t>‹#›</a:t>
            </a:fld>
            <a:endParaRPr lang="en-US" altLang="en-US"/>
          </a:p>
        </p:txBody>
      </p:sp>
    </p:spTree>
    <p:extLst>
      <p:ext uri="{BB962C8B-B14F-4D97-AF65-F5344CB8AC3E}">
        <p14:creationId xmlns:p14="http://schemas.microsoft.com/office/powerpoint/2010/main" val="398262055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
        <p:nvSpPr>
          <p:cNvPr id="2" name="Title Placeholder 1"/>
          <p:cNvSpPr>
            <a:spLocks noGrp="1"/>
          </p:cNvSpPr>
          <p:nvPr>
            <p:ph type="title"/>
          </p:nvPr>
        </p:nvSpPr>
        <p:spPr>
          <a:xfrm>
            <a:off x="609081" y="274596"/>
            <a:ext cx="10973838" cy="1143191"/>
          </a:xfrm>
          <a:prstGeom prst="rect">
            <a:avLst/>
          </a:prstGeom>
        </p:spPr>
        <p:txBody>
          <a:bodyPr vert="horz" lIns="91440" tIns="45720" rIns="91440" bIns="45720" rtlCol="0" anchor="ctr">
            <a:normAutofit/>
          </a:bodyPr>
          <a:lstStyle/>
          <a:p>
            <a:r>
              <a:rPr lang="en-US"/>
              <a:t>Click to edit Master title style</a:t>
            </a:r>
            <a:endParaRPr lang="vi-VN"/>
          </a:p>
        </p:txBody>
      </p:sp>
    </p:spTree>
    <p:extLst>
      <p:ext uri="{BB962C8B-B14F-4D97-AF65-F5344CB8AC3E}">
        <p14:creationId xmlns:p14="http://schemas.microsoft.com/office/powerpoint/2010/main" val="385055656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21E9CEC5-60F6-0983-FE15-F085C248AD68}"/>
              </a:ext>
            </a:extLst>
          </p:cNvPr>
          <p:cNvPicPr>
            <a:picLocks noChangeAspect="1"/>
          </p:cNvPicPr>
          <p:nvPr userDrawn="1"/>
        </p:nvPicPr>
        <p:blipFill rotWithShape="1">
          <a:blip r:embed="rId14" cstate="email">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44012DB-12B3-6C24-76D8-A36E04C6784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49821" y="0"/>
            <a:ext cx="1498083" cy="1498083"/>
          </a:xfrm>
          <a:prstGeom prst="rect">
            <a:avLst/>
          </a:prstGeom>
        </p:spPr>
      </p:pic>
    </p:spTree>
    <p:extLst>
      <p:ext uri="{BB962C8B-B14F-4D97-AF65-F5344CB8AC3E}">
        <p14:creationId xmlns:p14="http://schemas.microsoft.com/office/powerpoint/2010/main" val="397445825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8.xml"/><Relationship Id="rId5" Type="http://schemas.openxmlformats.org/officeDocument/2006/relationships/image" Target="../media/image5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40.xml"/><Relationship Id="rId5" Type="http://schemas.microsoft.com/office/2007/relationships/hdphoto" Target="../media/hdphoto4.wdp"/><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8.xml"/><Relationship Id="rId5" Type="http://schemas.openxmlformats.org/officeDocument/2006/relationships/image" Target="../media/image5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44.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7.xml"/><Relationship Id="rId18" Type="http://schemas.openxmlformats.org/officeDocument/2006/relationships/image" Target="../media/image34.png"/><Relationship Id="rId3" Type="http://schemas.openxmlformats.org/officeDocument/2006/relationships/image" Target="../media/image23.jpeg"/><Relationship Id="rId21" Type="http://schemas.openxmlformats.org/officeDocument/2006/relationships/image" Target="../media/image37.png"/><Relationship Id="rId7" Type="http://schemas.openxmlformats.org/officeDocument/2006/relationships/image" Target="../media/image27.png"/><Relationship Id="rId12" Type="http://schemas.openxmlformats.org/officeDocument/2006/relationships/image" Target="../media/image30.png"/><Relationship Id="rId17" Type="http://schemas.openxmlformats.org/officeDocument/2006/relationships/image" Target="../media/image33.png"/><Relationship Id="rId2" Type="http://schemas.openxmlformats.org/officeDocument/2006/relationships/notesSlide" Target="../notesSlides/notesSlide1.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44.xml"/><Relationship Id="rId6" Type="http://schemas.openxmlformats.org/officeDocument/2006/relationships/image" Target="../media/image26.png"/><Relationship Id="rId11" Type="http://schemas.openxmlformats.org/officeDocument/2006/relationships/slide" Target="slide6.xml"/><Relationship Id="rId5" Type="http://schemas.openxmlformats.org/officeDocument/2006/relationships/image" Target="../media/image25.png"/><Relationship Id="rId15" Type="http://schemas.openxmlformats.org/officeDocument/2006/relationships/image" Target="../media/image31.png"/><Relationship Id="rId23" Type="http://schemas.openxmlformats.org/officeDocument/2006/relationships/slide" Target="slide8.xml"/><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image" Target="../media/image24.png"/><Relationship Id="rId9" Type="http://schemas.openxmlformats.org/officeDocument/2006/relationships/slide" Target="slide5.xml"/><Relationship Id="rId14" Type="http://schemas.openxmlformats.org/officeDocument/2006/relationships/slide" Target="slide4.xml"/><Relationship Id="rId22" Type="http://schemas.openxmlformats.org/officeDocument/2006/relationships/image" Target="../media/image3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2.png"/><Relationship Id="rId1" Type="http://schemas.openxmlformats.org/officeDocument/2006/relationships/slideLayout" Target="../slideLayouts/slideLayout11.xml"/><Relationship Id="rId5" Type="http://schemas.microsoft.com/office/2007/relationships/hdphoto" Target="../media/hdphoto7.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image" Target="../media/image66.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 Target="slide3.xml"/><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 Target="slide3.xml"/><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 Target="slide3.xml"/><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 Target="slide3.xml"/><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44.xml"/><Relationship Id="rId6" Type="http://schemas.openxmlformats.org/officeDocument/2006/relationships/image" Target="../media/image40.png"/><Relationship Id="rId5" Type="http://schemas.openxmlformats.org/officeDocument/2006/relationships/image" Target="../media/image16.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xml"/><Relationship Id="rId7" Type="http://schemas.openxmlformats.org/officeDocument/2006/relationships/image" Target="../media/image45.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 Id="rId5" Type="http://schemas.openxmlformats.org/officeDocument/2006/relationships/image" Target="../media/image4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A28064-88DB-8C10-A845-D9099769F017}"/>
              </a:ext>
            </a:extLst>
          </p:cNvPr>
          <p:cNvGrpSpPr/>
          <p:nvPr/>
        </p:nvGrpSpPr>
        <p:grpSpPr>
          <a:xfrm>
            <a:off x="0" y="1"/>
            <a:ext cx="12561060" cy="6857999"/>
            <a:chOff x="-19947" y="578953"/>
            <a:chExt cx="10358649" cy="6337610"/>
          </a:xfrm>
        </p:grpSpPr>
        <p:sp>
          <p:nvSpPr>
            <p:cNvPr id="3" name="Google Shape;60;p13">
              <a:extLst>
                <a:ext uri="{FF2B5EF4-FFF2-40B4-BE49-F238E27FC236}">
                  <a16:creationId xmlns:a16="http://schemas.microsoft.com/office/drawing/2014/main" id="{A850D35B-6FA5-5D98-3D30-A274925B447C}"/>
                </a:ext>
              </a:extLst>
            </p:cNvPr>
            <p:cNvSpPr/>
            <p:nvPr/>
          </p:nvSpPr>
          <p:spPr>
            <a:xfrm>
              <a:off x="265020" y="1009934"/>
              <a:ext cx="9199928" cy="5618130"/>
            </a:xfrm>
            <a:custGeom>
              <a:avLst/>
              <a:gdLst>
                <a:gd name="connsiteX0" fmla="*/ 0 w 9199928"/>
                <a:gd name="connsiteY0" fmla="*/ 489114 h 5618130"/>
                <a:gd name="connsiteX1" fmla="*/ 489114 w 9199928"/>
                <a:gd name="connsiteY1" fmla="*/ 0 h 5618130"/>
                <a:gd name="connsiteX2" fmla="*/ 8710814 w 9199928"/>
                <a:gd name="connsiteY2" fmla="*/ 0 h 5618130"/>
                <a:gd name="connsiteX3" fmla="*/ 9199928 w 9199928"/>
                <a:gd name="connsiteY3" fmla="*/ 489114 h 5618130"/>
                <a:gd name="connsiteX4" fmla="*/ 9199928 w 9199928"/>
                <a:gd name="connsiteY4" fmla="*/ 5129016 h 5618130"/>
                <a:gd name="connsiteX5" fmla="*/ 8710814 w 9199928"/>
                <a:gd name="connsiteY5" fmla="*/ 5618130 h 5618130"/>
                <a:gd name="connsiteX6" fmla="*/ 489114 w 9199928"/>
                <a:gd name="connsiteY6" fmla="*/ 5618130 h 5618130"/>
                <a:gd name="connsiteX7" fmla="*/ 0 w 9199928"/>
                <a:gd name="connsiteY7" fmla="*/ 5129016 h 5618130"/>
                <a:gd name="connsiteX8" fmla="*/ 0 w 9199928"/>
                <a:gd name="connsiteY8" fmla="*/ 489114 h 56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928" h="5618130" fill="none" extrusionOk="0">
                  <a:moveTo>
                    <a:pt x="0" y="489114"/>
                  </a:moveTo>
                  <a:cubicBezTo>
                    <a:pt x="495" y="232370"/>
                    <a:pt x="232049" y="21927"/>
                    <a:pt x="489114" y="0"/>
                  </a:cubicBezTo>
                  <a:cubicBezTo>
                    <a:pt x="3332662" y="72427"/>
                    <a:pt x="7321563" y="61419"/>
                    <a:pt x="8710814" y="0"/>
                  </a:cubicBezTo>
                  <a:cubicBezTo>
                    <a:pt x="8974768" y="-42515"/>
                    <a:pt x="9166418" y="208848"/>
                    <a:pt x="9199928" y="489114"/>
                  </a:cubicBezTo>
                  <a:cubicBezTo>
                    <a:pt x="9300804" y="2657698"/>
                    <a:pt x="9092615" y="2956592"/>
                    <a:pt x="9199928" y="5129016"/>
                  </a:cubicBezTo>
                  <a:cubicBezTo>
                    <a:pt x="9206653" y="5365017"/>
                    <a:pt x="8963399" y="5598462"/>
                    <a:pt x="8710814" y="5618130"/>
                  </a:cubicBezTo>
                  <a:cubicBezTo>
                    <a:pt x="4832983" y="5647957"/>
                    <a:pt x="3695517" y="5538824"/>
                    <a:pt x="489114" y="5618130"/>
                  </a:cubicBezTo>
                  <a:cubicBezTo>
                    <a:pt x="259465" y="5613554"/>
                    <a:pt x="-9400" y="5401005"/>
                    <a:pt x="0" y="5129016"/>
                  </a:cubicBezTo>
                  <a:cubicBezTo>
                    <a:pt x="50037" y="3367944"/>
                    <a:pt x="770" y="1211801"/>
                    <a:pt x="0" y="489114"/>
                  </a:cubicBezTo>
                  <a:close/>
                </a:path>
                <a:path w="9199928" h="5618130" stroke="0" extrusionOk="0">
                  <a:moveTo>
                    <a:pt x="0" y="489114"/>
                  </a:moveTo>
                  <a:cubicBezTo>
                    <a:pt x="30989" y="227431"/>
                    <a:pt x="237597" y="38780"/>
                    <a:pt x="489114" y="0"/>
                  </a:cubicBezTo>
                  <a:cubicBezTo>
                    <a:pt x="4156189" y="123000"/>
                    <a:pt x="6592893" y="-96860"/>
                    <a:pt x="8710814" y="0"/>
                  </a:cubicBezTo>
                  <a:cubicBezTo>
                    <a:pt x="8960817" y="-15340"/>
                    <a:pt x="9201589" y="215636"/>
                    <a:pt x="9199928" y="489114"/>
                  </a:cubicBezTo>
                  <a:cubicBezTo>
                    <a:pt x="9203101" y="1166320"/>
                    <a:pt x="9294195" y="4394013"/>
                    <a:pt x="9199928" y="5129016"/>
                  </a:cubicBezTo>
                  <a:cubicBezTo>
                    <a:pt x="9195808" y="5400639"/>
                    <a:pt x="8931743" y="5610078"/>
                    <a:pt x="8710814" y="5618130"/>
                  </a:cubicBezTo>
                  <a:cubicBezTo>
                    <a:pt x="4688940" y="5457423"/>
                    <a:pt x="4345746" y="5657797"/>
                    <a:pt x="489114" y="5618130"/>
                  </a:cubicBezTo>
                  <a:cubicBezTo>
                    <a:pt x="174957" y="5609238"/>
                    <a:pt x="-7802" y="5395612"/>
                    <a:pt x="0" y="5129016"/>
                  </a:cubicBezTo>
                  <a:cubicBezTo>
                    <a:pt x="32216" y="2811163"/>
                    <a:pt x="57206" y="1283240"/>
                    <a:pt x="0" y="489114"/>
                  </a:cubicBezTo>
                  <a:close/>
                </a:path>
              </a:pathLst>
            </a:custGeom>
            <a:solidFill>
              <a:schemeClr val="bg1">
                <a:alpha val="88000"/>
              </a:schemeClr>
            </a:solidFill>
            <a:ln w="6350" cap="flat" cmpd="sng">
              <a:solidFill>
                <a:srgbClr val="66FFFF"/>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图片 3">
              <a:extLst>
                <a:ext uri="{FF2B5EF4-FFF2-40B4-BE49-F238E27FC236}">
                  <a16:creationId xmlns:a16="http://schemas.microsoft.com/office/drawing/2014/main" id="{41578802-0A23-D278-EC93-FDE1B30B0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25" b="13598"/>
            <a:stretch/>
          </p:blipFill>
          <p:spPr>
            <a:xfrm flipH="1">
              <a:off x="-19947" y="578953"/>
              <a:ext cx="10358649" cy="6337610"/>
            </a:xfrm>
            <a:prstGeom prst="rect">
              <a:avLst/>
            </a:prstGeom>
          </p:spPr>
        </p:pic>
      </p:grpSp>
      <p:pic>
        <p:nvPicPr>
          <p:cNvPr id="8" name="Picture 7">
            <a:extLst>
              <a:ext uri="{FF2B5EF4-FFF2-40B4-BE49-F238E27FC236}">
                <a16:creationId xmlns:a16="http://schemas.microsoft.com/office/drawing/2014/main" id="{F88FCA10-BCB9-D210-3F31-B3CA830BB653}"/>
              </a:ext>
            </a:extLst>
          </p:cNvPr>
          <p:cNvPicPr>
            <a:picLocks noChangeAspect="1"/>
          </p:cNvPicPr>
          <p:nvPr/>
        </p:nvPicPr>
        <p:blipFill>
          <a:blip r:embed="rId3"/>
          <a:stretch>
            <a:fillRect/>
          </a:stretch>
        </p:blipFill>
        <p:spPr>
          <a:xfrm>
            <a:off x="1150268" y="1056129"/>
            <a:ext cx="10260524" cy="3718539"/>
          </a:xfrm>
          <a:prstGeom prst="rect">
            <a:avLst/>
          </a:prstGeom>
        </p:spPr>
      </p:pic>
      <p:pic>
        <p:nvPicPr>
          <p:cNvPr id="9" name="Picture 8">
            <a:extLst>
              <a:ext uri="{FF2B5EF4-FFF2-40B4-BE49-F238E27FC236}">
                <a16:creationId xmlns:a16="http://schemas.microsoft.com/office/drawing/2014/main" id="{959C45E6-A66A-02F8-B58E-39E9BD4F6327}"/>
              </a:ext>
            </a:extLst>
          </p:cNvPr>
          <p:cNvPicPr>
            <a:picLocks noChangeAspect="1"/>
          </p:cNvPicPr>
          <p:nvPr/>
        </p:nvPicPr>
        <p:blipFill>
          <a:blip r:embed="rId4"/>
          <a:stretch>
            <a:fillRect/>
          </a:stretch>
        </p:blipFill>
        <p:spPr>
          <a:xfrm>
            <a:off x="9398001" y="3143913"/>
            <a:ext cx="2566660" cy="3870181"/>
          </a:xfrm>
          <a:prstGeom prst="rect">
            <a:avLst/>
          </a:prstGeom>
        </p:spPr>
      </p:pic>
      <p:pic>
        <p:nvPicPr>
          <p:cNvPr id="5" name="Picture 4" descr="A group of cartoon characters&#10;&#10;Description automatically generated">
            <a:extLst>
              <a:ext uri="{FF2B5EF4-FFF2-40B4-BE49-F238E27FC236}">
                <a16:creationId xmlns:a16="http://schemas.microsoft.com/office/drawing/2014/main" id="{FF655030-42D9-F569-349F-9EDEAC07146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093" b="47696" l="5022" r="45235">
                        <a14:foregroundMark x1="15935" y1="7720" x2="17794" y2="47211"/>
                        <a14:foregroundMark x1="17794" y1="47211" x2="17991" y2="47696"/>
                        <a14:foregroundMark x1="11744" y1="14511" x2="20245" y2="27930"/>
                        <a14:foregroundMark x1="20245" y1="27930" x2="20878" y2="29466"/>
                        <a14:foregroundMark x1="18980" y1="13339" x2="19138" y2="29790"/>
                        <a14:foregroundMark x1="12614" y1="24576" x2="12614" y2="27850"/>
                        <a14:foregroundMark x1="15500" y1="31851" x2="17833" y2="30800"/>
                        <a14:foregroundMark x1="13207" y1="47130" x2="14195" y2="44462"/>
                        <a14:foregroundMark x1="31000" y1="15400" x2="39027" y2="14713"/>
                        <a14:foregroundMark x1="39027" y1="14713" x2="39581" y2="14834"/>
                        <a14:foregroundMark x1="37248" y1="14066" x2="38118" y2="16451"/>
                        <a14:foregroundMark x1="36971" y1="42684" x2="36813" y2="47575"/>
                        <a14:foregroundMark x1="33175" y1="44462" x2="33768" y2="47575"/>
                      </a14:backgroundRemoval>
                    </a14:imgEffect>
                    <a14:imgEffect>
                      <a14:saturation sat="300000"/>
                    </a14:imgEffect>
                  </a14:imgLayer>
                </a14:imgProps>
              </a:ext>
              <a:ext uri="{28A0092B-C50C-407E-A947-70E740481C1C}">
                <a14:useLocalDpi xmlns:a14="http://schemas.microsoft.com/office/drawing/2010/main" val="0"/>
              </a:ext>
            </a:extLst>
          </a:blip>
          <a:srcRect r="49710" b="48963"/>
          <a:stretch/>
        </p:blipFill>
        <p:spPr>
          <a:xfrm>
            <a:off x="458930" y="3506091"/>
            <a:ext cx="3453044" cy="3428999"/>
          </a:xfrm>
          <a:prstGeom prst="rect">
            <a:avLst/>
          </a:prstGeom>
        </p:spPr>
      </p:pic>
    </p:spTree>
    <p:extLst>
      <p:ext uri="{BB962C8B-B14F-4D97-AF65-F5344CB8AC3E}">
        <p14:creationId xmlns:p14="http://schemas.microsoft.com/office/powerpoint/2010/main" val="298861016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BFDDB-C8EA-E000-4E69-FAD6854A3C9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51AD165-8B04-78B0-F0B4-38F5529C3DFA}"/>
              </a:ext>
            </a:extLst>
          </p:cNvPr>
          <p:cNvGrpSpPr/>
          <p:nvPr/>
        </p:nvGrpSpPr>
        <p:grpSpPr>
          <a:xfrm>
            <a:off x="0" y="1"/>
            <a:ext cx="12561060" cy="6857999"/>
            <a:chOff x="-19947" y="578953"/>
            <a:chExt cx="10358649" cy="6337610"/>
          </a:xfrm>
        </p:grpSpPr>
        <p:sp>
          <p:nvSpPr>
            <p:cNvPr id="3" name="Google Shape;60;p13">
              <a:extLst>
                <a:ext uri="{FF2B5EF4-FFF2-40B4-BE49-F238E27FC236}">
                  <a16:creationId xmlns:a16="http://schemas.microsoft.com/office/drawing/2014/main" id="{453DEA83-3ABF-7B8A-42F9-0F70CA372C1B}"/>
                </a:ext>
              </a:extLst>
            </p:cNvPr>
            <p:cNvSpPr/>
            <p:nvPr/>
          </p:nvSpPr>
          <p:spPr>
            <a:xfrm>
              <a:off x="265020" y="1009934"/>
              <a:ext cx="9199928" cy="5618130"/>
            </a:xfrm>
            <a:custGeom>
              <a:avLst/>
              <a:gdLst>
                <a:gd name="connsiteX0" fmla="*/ 0 w 9199928"/>
                <a:gd name="connsiteY0" fmla="*/ 489114 h 5618130"/>
                <a:gd name="connsiteX1" fmla="*/ 489114 w 9199928"/>
                <a:gd name="connsiteY1" fmla="*/ 0 h 5618130"/>
                <a:gd name="connsiteX2" fmla="*/ 8710814 w 9199928"/>
                <a:gd name="connsiteY2" fmla="*/ 0 h 5618130"/>
                <a:gd name="connsiteX3" fmla="*/ 9199928 w 9199928"/>
                <a:gd name="connsiteY3" fmla="*/ 489114 h 5618130"/>
                <a:gd name="connsiteX4" fmla="*/ 9199928 w 9199928"/>
                <a:gd name="connsiteY4" fmla="*/ 5129016 h 5618130"/>
                <a:gd name="connsiteX5" fmla="*/ 8710814 w 9199928"/>
                <a:gd name="connsiteY5" fmla="*/ 5618130 h 5618130"/>
                <a:gd name="connsiteX6" fmla="*/ 489114 w 9199928"/>
                <a:gd name="connsiteY6" fmla="*/ 5618130 h 5618130"/>
                <a:gd name="connsiteX7" fmla="*/ 0 w 9199928"/>
                <a:gd name="connsiteY7" fmla="*/ 5129016 h 5618130"/>
                <a:gd name="connsiteX8" fmla="*/ 0 w 9199928"/>
                <a:gd name="connsiteY8" fmla="*/ 489114 h 56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928" h="5618130" fill="none" extrusionOk="0">
                  <a:moveTo>
                    <a:pt x="0" y="489114"/>
                  </a:moveTo>
                  <a:cubicBezTo>
                    <a:pt x="495" y="232370"/>
                    <a:pt x="232049" y="21927"/>
                    <a:pt x="489114" y="0"/>
                  </a:cubicBezTo>
                  <a:cubicBezTo>
                    <a:pt x="3332662" y="72427"/>
                    <a:pt x="7321563" y="61419"/>
                    <a:pt x="8710814" y="0"/>
                  </a:cubicBezTo>
                  <a:cubicBezTo>
                    <a:pt x="8974768" y="-42515"/>
                    <a:pt x="9166418" y="208848"/>
                    <a:pt x="9199928" y="489114"/>
                  </a:cubicBezTo>
                  <a:cubicBezTo>
                    <a:pt x="9300804" y="2657698"/>
                    <a:pt x="9092615" y="2956592"/>
                    <a:pt x="9199928" y="5129016"/>
                  </a:cubicBezTo>
                  <a:cubicBezTo>
                    <a:pt x="9206653" y="5365017"/>
                    <a:pt x="8963399" y="5598462"/>
                    <a:pt x="8710814" y="5618130"/>
                  </a:cubicBezTo>
                  <a:cubicBezTo>
                    <a:pt x="4832983" y="5647957"/>
                    <a:pt x="3695517" y="5538824"/>
                    <a:pt x="489114" y="5618130"/>
                  </a:cubicBezTo>
                  <a:cubicBezTo>
                    <a:pt x="259465" y="5613554"/>
                    <a:pt x="-9400" y="5401005"/>
                    <a:pt x="0" y="5129016"/>
                  </a:cubicBezTo>
                  <a:cubicBezTo>
                    <a:pt x="50037" y="3367944"/>
                    <a:pt x="770" y="1211801"/>
                    <a:pt x="0" y="489114"/>
                  </a:cubicBezTo>
                  <a:close/>
                </a:path>
                <a:path w="9199928" h="5618130" stroke="0" extrusionOk="0">
                  <a:moveTo>
                    <a:pt x="0" y="489114"/>
                  </a:moveTo>
                  <a:cubicBezTo>
                    <a:pt x="30989" y="227431"/>
                    <a:pt x="237597" y="38780"/>
                    <a:pt x="489114" y="0"/>
                  </a:cubicBezTo>
                  <a:cubicBezTo>
                    <a:pt x="4156189" y="123000"/>
                    <a:pt x="6592893" y="-96860"/>
                    <a:pt x="8710814" y="0"/>
                  </a:cubicBezTo>
                  <a:cubicBezTo>
                    <a:pt x="8960817" y="-15340"/>
                    <a:pt x="9201589" y="215636"/>
                    <a:pt x="9199928" y="489114"/>
                  </a:cubicBezTo>
                  <a:cubicBezTo>
                    <a:pt x="9203101" y="1166320"/>
                    <a:pt x="9294195" y="4394013"/>
                    <a:pt x="9199928" y="5129016"/>
                  </a:cubicBezTo>
                  <a:cubicBezTo>
                    <a:pt x="9195808" y="5400639"/>
                    <a:pt x="8931743" y="5610078"/>
                    <a:pt x="8710814" y="5618130"/>
                  </a:cubicBezTo>
                  <a:cubicBezTo>
                    <a:pt x="4688940" y="5457423"/>
                    <a:pt x="4345746" y="5657797"/>
                    <a:pt x="489114" y="5618130"/>
                  </a:cubicBezTo>
                  <a:cubicBezTo>
                    <a:pt x="174957" y="5609238"/>
                    <a:pt x="-7802" y="5395612"/>
                    <a:pt x="0" y="5129016"/>
                  </a:cubicBezTo>
                  <a:cubicBezTo>
                    <a:pt x="32216" y="2811163"/>
                    <a:pt x="57206" y="1283240"/>
                    <a:pt x="0" y="489114"/>
                  </a:cubicBezTo>
                  <a:close/>
                </a:path>
              </a:pathLst>
            </a:custGeom>
            <a:solidFill>
              <a:schemeClr val="bg1">
                <a:alpha val="88000"/>
              </a:schemeClr>
            </a:solidFill>
            <a:ln w="6350" cap="flat" cmpd="sng">
              <a:solidFill>
                <a:srgbClr val="66FFFF"/>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图片 3">
              <a:extLst>
                <a:ext uri="{FF2B5EF4-FFF2-40B4-BE49-F238E27FC236}">
                  <a16:creationId xmlns:a16="http://schemas.microsoft.com/office/drawing/2014/main" id="{58A8B983-165A-2871-9764-45922201FE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25" b="13598"/>
            <a:stretch/>
          </p:blipFill>
          <p:spPr>
            <a:xfrm flipH="1">
              <a:off x="-19947" y="578953"/>
              <a:ext cx="10358649" cy="6337610"/>
            </a:xfrm>
            <a:prstGeom prst="rect">
              <a:avLst/>
            </a:prstGeom>
          </p:spPr>
        </p:pic>
      </p:grpSp>
      <p:pic>
        <p:nvPicPr>
          <p:cNvPr id="5" name="Picture 4" descr="A group of cartoon characters&#10;&#10;Description automatically generated">
            <a:extLst>
              <a:ext uri="{FF2B5EF4-FFF2-40B4-BE49-F238E27FC236}">
                <a16:creationId xmlns:a16="http://schemas.microsoft.com/office/drawing/2014/main" id="{EA900AAA-52C8-4F2D-6F44-CFC457DDD8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47696" l="5022" r="45235">
                        <a14:foregroundMark x1="15935" y1="7720" x2="17794" y2="47211"/>
                        <a14:foregroundMark x1="17794" y1="47211" x2="17991" y2="47696"/>
                        <a14:foregroundMark x1="11744" y1="14511" x2="20245" y2="27930"/>
                        <a14:foregroundMark x1="20245" y1="27930" x2="20878" y2="29466"/>
                        <a14:foregroundMark x1="18980" y1="13339" x2="19138" y2="29790"/>
                        <a14:foregroundMark x1="12614" y1="24576" x2="12614" y2="27850"/>
                        <a14:foregroundMark x1="15500" y1="31851" x2="17833" y2="30800"/>
                        <a14:foregroundMark x1="13207" y1="47130" x2="14195" y2="44462"/>
                        <a14:foregroundMark x1="31000" y1="15400" x2="39027" y2="14713"/>
                        <a14:foregroundMark x1="39027" y1="14713" x2="39581" y2="14834"/>
                        <a14:foregroundMark x1="37248" y1="14066" x2="38118" y2="16451"/>
                        <a14:foregroundMark x1="36971" y1="42684" x2="36813" y2="47575"/>
                        <a14:foregroundMark x1="33175" y1="44462" x2="33768" y2="47575"/>
                      </a14:backgroundRemoval>
                    </a14:imgEffect>
                    <a14:imgEffect>
                      <a14:saturation sat="300000"/>
                    </a14:imgEffect>
                  </a14:imgLayer>
                </a14:imgProps>
              </a:ext>
              <a:ext uri="{28A0092B-C50C-407E-A947-70E740481C1C}">
                <a14:useLocalDpi xmlns:a14="http://schemas.microsoft.com/office/drawing/2010/main" val="0"/>
              </a:ext>
            </a:extLst>
          </a:blip>
          <a:srcRect r="49710" b="48963"/>
          <a:stretch/>
        </p:blipFill>
        <p:spPr>
          <a:xfrm>
            <a:off x="458930" y="3506091"/>
            <a:ext cx="3453044" cy="3428999"/>
          </a:xfrm>
          <a:prstGeom prst="rect">
            <a:avLst/>
          </a:prstGeom>
        </p:spPr>
      </p:pic>
      <p:pic>
        <p:nvPicPr>
          <p:cNvPr id="7" name="Picture 6" descr="A neon colored word on a black background&#10;&#10;AI-generated content may be incorrect.">
            <a:extLst>
              <a:ext uri="{FF2B5EF4-FFF2-40B4-BE49-F238E27FC236}">
                <a16:creationId xmlns:a16="http://schemas.microsoft.com/office/drawing/2014/main" id="{06378BA2-31AF-A857-0F40-9B1CC436E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532" y="791563"/>
            <a:ext cx="10473836" cy="3560373"/>
          </a:xfrm>
          <a:prstGeom prst="rect">
            <a:avLst/>
          </a:prstGeom>
        </p:spPr>
      </p:pic>
    </p:spTree>
    <p:extLst>
      <p:ext uri="{BB962C8B-B14F-4D97-AF65-F5344CB8AC3E}">
        <p14:creationId xmlns:p14="http://schemas.microsoft.com/office/powerpoint/2010/main" val="10340753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01A9-0EA6-2B04-0E66-A02AC67CC7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BEE91F-C503-DEF5-9487-7DAEAAF7C001}"/>
              </a:ext>
            </a:extLst>
          </p:cNvPr>
          <p:cNvSpPr>
            <a:spLocks noGrp="1"/>
          </p:cNvSpPr>
          <p:nvPr>
            <p:ph type="subTitle" idx="1"/>
          </p:nvPr>
        </p:nvSpPr>
        <p:spPr/>
        <p:txBody>
          <a:bodyPr/>
          <a:lstStyle/>
          <a:p>
            <a:endParaRPr lang="en-US"/>
          </a:p>
        </p:txBody>
      </p:sp>
      <p:pic>
        <p:nvPicPr>
          <p:cNvPr id="4" name="0">
            <a:hlinkClick r:id="" action="ppaction://media"/>
            <a:extLst>
              <a:ext uri="{FF2B5EF4-FFF2-40B4-BE49-F238E27FC236}">
                <a16:creationId xmlns:a16="http://schemas.microsoft.com/office/drawing/2014/main" id="{C9C34254-0A7D-167E-9D55-E7D23FDB1EE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50024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3" name="Picture 4" descr="Không có mô tả.">
            <a:extLst>
              <a:ext uri="{FF2B5EF4-FFF2-40B4-BE49-F238E27FC236}">
                <a16:creationId xmlns:a16="http://schemas.microsoft.com/office/drawing/2014/main" id="{909F2149-17B8-03C5-28C8-70DD0C2BC371}"/>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0" y="102295"/>
            <a:ext cx="2656968" cy="11073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E51292-BB64-682F-C24A-B9FA345D1D2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533649" y="1847850"/>
            <a:ext cx="7525411" cy="3495675"/>
          </a:xfrm>
          <a:prstGeom prst="rect">
            <a:avLst/>
          </a:prstGeom>
          <a:ln>
            <a:noFill/>
          </a:ln>
          <a:effectLst>
            <a:softEdge rad="112500"/>
          </a:effectLst>
        </p:spPr>
      </p:pic>
      <p:sp>
        <p:nvSpPr>
          <p:cNvPr id="5" name="Speech Bubble: Rectangle with Corners Rounded 4">
            <a:extLst>
              <a:ext uri="{FF2B5EF4-FFF2-40B4-BE49-F238E27FC236}">
                <a16:creationId xmlns:a16="http://schemas.microsoft.com/office/drawing/2014/main" id="{F9BF915A-B9AD-205F-A8C5-A1F970AED587}"/>
              </a:ext>
            </a:extLst>
          </p:cNvPr>
          <p:cNvSpPr/>
          <p:nvPr/>
        </p:nvSpPr>
        <p:spPr>
          <a:xfrm>
            <a:off x="2352675" y="561975"/>
            <a:ext cx="2590800" cy="1343025"/>
          </a:xfrm>
          <a:prstGeom prst="wedgeRoundRectCallout">
            <a:avLst>
              <a:gd name="adj1" fmla="val 3432"/>
              <a:gd name="adj2" fmla="val 58954"/>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hát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235 072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còn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438 589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xem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peech Bubble: Rectangle with Corners Rounded 5">
            <a:extLst>
              <a:ext uri="{FF2B5EF4-FFF2-40B4-BE49-F238E27FC236}">
                <a16:creationId xmlns:a16="http://schemas.microsoft.com/office/drawing/2014/main" id="{9589DD43-1AD0-FC25-CBE3-11FCE33D3C25}"/>
              </a:ext>
            </a:extLst>
          </p:cNvPr>
          <p:cNvSpPr/>
          <p:nvPr/>
        </p:nvSpPr>
        <p:spPr>
          <a:xfrm>
            <a:off x="5286375" y="400050"/>
            <a:ext cx="2590800" cy="1343025"/>
          </a:xfrm>
          <a:prstGeom prst="wedgeRoundRectCallout">
            <a:avLst>
              <a:gd name="adj1" fmla="val -38112"/>
              <a:gd name="adj2" fmla="val 58954"/>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video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dạy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hát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nhạc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nhiêu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xem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nhỉ</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329075"/>
      </p:ext>
    </p:extLst>
  </p:cSld>
  <p:clrMapOvr>
    <a:masterClrMapping/>
  </p:clrMapOvr>
  <p:transitio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6" name="Table 5"/>
          <p:cNvGraphicFramePr>
            <a:graphicFrameLocks noGrp="1"/>
          </p:cNvGraphicFramePr>
          <p:nvPr/>
        </p:nvGraphicFramePr>
        <p:xfrm>
          <a:off x="1085855" y="1781324"/>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7" name="Rectangle 6"/>
          <p:cNvSpPr/>
          <p:nvPr/>
        </p:nvSpPr>
        <p:spPr>
          <a:xfrm>
            <a:off x="2368052" y="534829"/>
            <a:ext cx="712887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438 589 – 235 072 = ?</a:t>
            </a:r>
            <a:endParaRPr kumimoji="0" lang="en-US" sz="5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8" name="Rectangle 7"/>
          <p:cNvSpPr/>
          <p:nvPr/>
        </p:nvSpPr>
        <p:spPr>
          <a:xfrm>
            <a:off x="1137538"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Rectangle 8"/>
          <p:cNvSpPr/>
          <p:nvPr/>
        </p:nvSpPr>
        <p:spPr>
          <a:xfrm>
            <a:off x="193144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278786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364428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4500702" y="165207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5310733" y="1652077"/>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9</a:t>
            </a:r>
          </a:p>
        </p:txBody>
      </p:sp>
      <p:graphicFrame>
        <p:nvGraphicFramePr>
          <p:cNvPr id="14" name="Table 13"/>
          <p:cNvGraphicFramePr>
            <a:graphicFrameLocks noGrp="1"/>
          </p:cNvGraphicFramePr>
          <p:nvPr/>
        </p:nvGraphicFramePr>
        <p:xfrm>
          <a:off x="1082842" y="3707027"/>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15" name="Rectangle 14"/>
          <p:cNvSpPr/>
          <p:nvPr/>
        </p:nvSpPr>
        <p:spPr>
          <a:xfrm>
            <a:off x="1134525"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p:cNvSpPr/>
          <p:nvPr/>
        </p:nvSpPr>
        <p:spPr>
          <a:xfrm>
            <a:off x="192842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p:cNvSpPr/>
          <p:nvPr/>
        </p:nvSpPr>
        <p:spPr>
          <a:xfrm>
            <a:off x="278484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p:cNvSpPr/>
          <p:nvPr/>
        </p:nvSpPr>
        <p:spPr>
          <a:xfrm>
            <a:off x="364126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Rectangle 18"/>
          <p:cNvSpPr/>
          <p:nvPr/>
        </p:nvSpPr>
        <p:spPr>
          <a:xfrm>
            <a:off x="4497689"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Rectangle 19"/>
          <p:cNvSpPr/>
          <p:nvPr/>
        </p:nvSpPr>
        <p:spPr>
          <a:xfrm>
            <a:off x="5277263" y="357778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349854" y="2471248"/>
            <a:ext cx="56137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cxnSp>
        <p:nvCxnSpPr>
          <p:cNvPr id="22" name="Straight Connector 21"/>
          <p:cNvCxnSpPr/>
          <p:nvPr/>
        </p:nvCxnSpPr>
        <p:spPr>
          <a:xfrm>
            <a:off x="996950" y="5147440"/>
            <a:ext cx="52302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6668376" y="1385684"/>
            <a:ext cx="4923983" cy="43841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6593020" y="1652077"/>
            <a:ext cx="5219535" cy="4154984"/>
          </a:xfrm>
          <a:prstGeom prst="rect">
            <a:avLst/>
          </a:prstGeom>
          <a:noFill/>
        </p:spPr>
        <p:txBody>
          <a:bodyPr wrap="square" lIns="91440" tIns="45720" rIns="91440" bIns="4572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Đặt</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tính</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sao</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cho</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các</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hàng</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thẳng</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cột</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b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b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với</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nhau</a:t>
            </a:r>
            <a:endPar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dấu</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p>
          <a:p>
            <a:pPr marL="571500" marR="0" lvl="0"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Kẻ</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gạch</a:t>
            </a:r>
            <a:r>
              <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4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ngang</a:t>
            </a:r>
            <a:endParaRPr kumimoji="0" lang="en-US" sz="44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357616127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iterate type="wd">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3" presetClass="entr" presetSubtype="16" fill="hold" grpId="0" nodeType="after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par>
                          <p:cTn id="21" fill="hold">
                            <p:stCondLst>
                              <p:cond delay="1000"/>
                            </p:stCondLst>
                            <p:childTnLst>
                              <p:par>
                                <p:cTn id="22" presetID="23" presetClass="entr" presetSubtype="16" fill="hold" grpId="0" nodeType="afterEffect">
                                  <p:stCondLst>
                                    <p:cond delay="0"/>
                                  </p:stCondLst>
                                  <p:iterate type="wd">
                                    <p:tmPct val="10000"/>
                                  </p:iterate>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childTnLst>
                          </p:cTn>
                        </p:par>
                        <p:par>
                          <p:cTn id="26" fill="hold">
                            <p:stCondLst>
                              <p:cond delay="1500"/>
                            </p:stCondLst>
                            <p:childTnLst>
                              <p:par>
                                <p:cTn id="27" presetID="23" presetClass="entr" presetSubtype="16" fill="hold" grpId="0" nodeType="afterEffect">
                                  <p:stCondLst>
                                    <p:cond delay="0"/>
                                  </p:stCondLst>
                                  <p:iterate type="wd">
                                    <p:tmPct val="1000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childTnLst>
                                </p:cTn>
                              </p:par>
                            </p:childTnLst>
                          </p:cTn>
                        </p:par>
                        <p:par>
                          <p:cTn id="31" fill="hold">
                            <p:stCondLst>
                              <p:cond delay="2000"/>
                            </p:stCondLst>
                            <p:childTnLst>
                              <p:par>
                                <p:cTn id="32" presetID="23" presetClass="entr" presetSubtype="16" fill="hold" grpId="0" nodeType="afterEffect">
                                  <p:stCondLst>
                                    <p:cond delay="0"/>
                                  </p:stCondLst>
                                  <p:iterate type="wd">
                                    <p:tmPct val="10000"/>
                                  </p:iterate>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par>
                          <p:cTn id="36" fill="hold">
                            <p:stCondLst>
                              <p:cond delay="2500"/>
                            </p:stCondLst>
                            <p:childTnLst>
                              <p:par>
                                <p:cTn id="37" presetID="23" presetClass="entr" presetSubtype="16" fill="hold" grpId="0" nodeType="afterEffect">
                                  <p:stCondLst>
                                    <p:cond delay="0"/>
                                  </p:stCondLst>
                                  <p:iterate type="wd">
                                    <p:tmPct val="10000"/>
                                  </p:iterate>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iterate type="wd">
                                    <p:tmPct val="10000"/>
                                  </p:iterate>
                                  <p:childTnLst>
                                    <p:set>
                                      <p:cBhvr>
                                        <p:cTn id="44" dur="1" fill="hold">
                                          <p:stCondLst>
                                            <p:cond delay="0"/>
                                          </p:stCondLst>
                                        </p:cTn>
                                        <p:tgtEl>
                                          <p:spTgt spid="24">
                                            <p:txEl>
                                              <p:pRg st="0" end="0"/>
                                            </p:txEl>
                                          </p:spTgt>
                                        </p:tgtEl>
                                        <p:attrNameLst>
                                          <p:attrName>style.visibility</p:attrName>
                                        </p:attrNameLst>
                                      </p:cBhvr>
                                      <p:to>
                                        <p:strVal val="visible"/>
                                      </p:to>
                                    </p:set>
                                    <p:anim calcmode="lin" valueType="num">
                                      <p:cBhvr>
                                        <p:cTn id="45"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24">
                                            <p:txEl>
                                              <p:pRg st="0" end="0"/>
                                            </p:txEl>
                                          </p:spTgt>
                                        </p:tgtEl>
                                        <p:attrNameLst>
                                          <p:attrName>ppt_h</p:attrName>
                                        </p:attrNameLst>
                                      </p:cBhvr>
                                      <p:tavLst>
                                        <p:tav tm="0">
                                          <p:val>
                                            <p:fltVal val="0"/>
                                          </p:val>
                                        </p:tav>
                                        <p:tav tm="100000">
                                          <p:val>
                                            <p:strVal val="#ppt_h"/>
                                          </p:val>
                                        </p:tav>
                                      </p:tavLst>
                                    </p:anim>
                                  </p:childTnLst>
                                </p:cTn>
                              </p:par>
                            </p:childTnLst>
                          </p:cTn>
                        </p:par>
                        <p:par>
                          <p:cTn id="47" fill="hold">
                            <p:stCondLst>
                              <p:cond delay="950"/>
                            </p:stCondLst>
                            <p:childTnLst>
                              <p:par>
                                <p:cTn id="48" presetID="23" presetClass="entr" presetSubtype="16" fill="hold" grpId="0" nodeType="after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childTnLst>
                                </p:cTn>
                              </p:par>
                            </p:childTnLst>
                          </p:cTn>
                        </p:par>
                        <p:par>
                          <p:cTn id="52" fill="hold">
                            <p:stCondLst>
                              <p:cond delay="1450"/>
                            </p:stCondLst>
                            <p:childTnLst>
                              <p:par>
                                <p:cTn id="53" presetID="23" presetClass="entr" presetSubtype="16" fill="hold" grpId="0" nodeType="afterEffect">
                                  <p:stCondLst>
                                    <p:cond delay="0"/>
                                  </p:stCondLst>
                                  <p:iterate type="wd">
                                    <p:tmPct val="10000"/>
                                  </p:iterate>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childTnLst>
                                </p:cTn>
                              </p:par>
                            </p:childTnLst>
                          </p:cTn>
                        </p:par>
                        <p:par>
                          <p:cTn id="57" fill="hold">
                            <p:stCondLst>
                              <p:cond delay="1950"/>
                            </p:stCondLst>
                            <p:childTnLst>
                              <p:par>
                                <p:cTn id="58" presetID="23" presetClass="entr" presetSubtype="16" fill="hold" grpId="0" nodeType="afterEffect">
                                  <p:stCondLst>
                                    <p:cond delay="0"/>
                                  </p:stCondLst>
                                  <p:iterate type="wd">
                                    <p:tmPct val="10000"/>
                                  </p:iterate>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childTnLst>
                                </p:cTn>
                              </p:par>
                            </p:childTnLst>
                          </p:cTn>
                        </p:par>
                        <p:par>
                          <p:cTn id="62" fill="hold">
                            <p:stCondLst>
                              <p:cond delay="2450"/>
                            </p:stCondLst>
                            <p:childTnLst>
                              <p:par>
                                <p:cTn id="63" presetID="23" presetClass="entr" presetSubtype="16" fill="hold" grpId="0" nodeType="afterEffect">
                                  <p:stCondLst>
                                    <p:cond delay="0"/>
                                  </p:stCondLst>
                                  <p:iterate type="wd">
                                    <p:tmPct val="10000"/>
                                  </p:iterate>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childTnLst>
                                </p:cTn>
                              </p:par>
                            </p:childTnLst>
                          </p:cTn>
                        </p:par>
                        <p:par>
                          <p:cTn id="67" fill="hold">
                            <p:stCondLst>
                              <p:cond delay="2950"/>
                            </p:stCondLst>
                            <p:childTnLst>
                              <p:par>
                                <p:cTn id="68" presetID="23" presetClass="entr" presetSubtype="16" fill="hold" grpId="0" nodeType="afterEffect">
                                  <p:stCondLst>
                                    <p:cond delay="0"/>
                                  </p:stCondLst>
                                  <p:iterate type="wd">
                                    <p:tmPct val="10000"/>
                                  </p:iterate>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childTnLst>
                                </p:cTn>
                              </p:par>
                            </p:childTnLst>
                          </p:cTn>
                        </p:par>
                        <p:par>
                          <p:cTn id="72" fill="hold">
                            <p:stCondLst>
                              <p:cond delay="3450"/>
                            </p:stCondLst>
                            <p:childTnLst>
                              <p:par>
                                <p:cTn id="73" presetID="23" presetClass="entr" presetSubtype="16" fill="hold" grpId="0" nodeType="afterEffect">
                                  <p:stCondLst>
                                    <p:cond delay="0"/>
                                  </p:stCondLst>
                                  <p:iterate type="wd">
                                    <p:tmPct val="10000"/>
                                  </p:iterate>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ntr" presetSubtype="10" fill="hold" nodeType="clickEffect">
                                  <p:stCondLst>
                                    <p:cond delay="0"/>
                                  </p:stCondLst>
                                  <p:iterate type="wd">
                                    <p:tmPct val="10000"/>
                                  </p:iterate>
                                  <p:childTnLst>
                                    <p:set>
                                      <p:cBhvr>
                                        <p:cTn id="80"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81" dur="500"/>
                                        <p:tgtEl>
                                          <p:spTgt spid="24">
                                            <p:txEl>
                                              <p:pRg st="1" end="1"/>
                                            </p:txEl>
                                          </p:spTgt>
                                        </p:tgtEl>
                                      </p:cBhvr>
                                    </p:animEffect>
                                  </p:childTnLst>
                                </p:cTn>
                              </p:par>
                            </p:childTnLst>
                          </p:cTn>
                        </p:par>
                        <p:par>
                          <p:cTn id="82" fill="hold">
                            <p:stCondLst>
                              <p:cond delay="600"/>
                            </p:stCondLst>
                            <p:childTnLst>
                              <p:par>
                                <p:cTn id="83" presetID="16" presetClass="entr" presetSubtype="21" fill="hold" grpId="0" nodeType="afterEffect">
                                  <p:stCondLst>
                                    <p:cond delay="0"/>
                                  </p:stCondLst>
                                  <p:iterate type="wd">
                                    <p:tmPct val="10000"/>
                                  </p:iterate>
                                  <p:childTnLst>
                                    <p:set>
                                      <p:cBhvr>
                                        <p:cTn id="84" dur="1" fill="hold">
                                          <p:stCondLst>
                                            <p:cond delay="0"/>
                                          </p:stCondLst>
                                        </p:cTn>
                                        <p:tgtEl>
                                          <p:spTgt spid="21"/>
                                        </p:tgtEl>
                                        <p:attrNameLst>
                                          <p:attrName>style.visibility</p:attrName>
                                        </p:attrNameLst>
                                      </p:cBhvr>
                                      <p:to>
                                        <p:strVal val="visible"/>
                                      </p:to>
                                    </p:set>
                                    <p:animEffect transition="in" filter="barn(inVertical)">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nodeType="clickEffect">
                                  <p:stCondLst>
                                    <p:cond delay="0"/>
                                  </p:stCondLst>
                                  <p:iterate type="wd">
                                    <p:tmPct val="10000"/>
                                  </p:iterate>
                                  <p:childTnLst>
                                    <p:set>
                                      <p:cBhvr>
                                        <p:cTn id="89"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90" dur="500"/>
                                        <p:tgtEl>
                                          <p:spTgt spid="24">
                                            <p:txEl>
                                              <p:pRg st="2" end="2"/>
                                            </p:txEl>
                                          </p:spTgt>
                                        </p:tgtEl>
                                      </p:cBhvr>
                                    </p:animEffect>
                                  </p:childTnLst>
                                </p:cTn>
                              </p:par>
                            </p:childTnLst>
                          </p:cTn>
                        </p:par>
                        <p:par>
                          <p:cTn id="91" fill="hold">
                            <p:stCondLst>
                              <p:cond delay="600"/>
                            </p:stCondLst>
                            <p:childTnLst>
                              <p:par>
                                <p:cTn id="92" presetID="16" presetClass="entr" presetSubtype="21" fill="hold" nodeType="afterEffect">
                                  <p:stCondLst>
                                    <p:cond delay="0"/>
                                  </p:stCondLst>
                                  <p:iterate type="wd">
                                    <p:tmPct val="10000"/>
                                  </p:iterate>
                                  <p:childTnLst>
                                    <p:set>
                                      <p:cBhvr>
                                        <p:cTn id="93" dur="1" fill="hold">
                                          <p:stCondLst>
                                            <p:cond delay="0"/>
                                          </p:stCondLst>
                                        </p:cTn>
                                        <p:tgtEl>
                                          <p:spTgt spid="22"/>
                                        </p:tgtEl>
                                        <p:attrNameLst>
                                          <p:attrName>style.visibility</p:attrName>
                                        </p:attrNameLst>
                                      </p:cBhvr>
                                      <p:to>
                                        <p:strVal val="visible"/>
                                      </p:to>
                                    </p:set>
                                    <p:animEffect transition="in" filter="barn(inVertical)">
                                      <p:cBhvr>
                                        <p:cTn id="9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5" grpId="0"/>
      <p:bldP spid="16" grpId="0"/>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6" name="Table 5"/>
          <p:cNvGraphicFramePr>
            <a:graphicFrameLocks noGrp="1"/>
          </p:cNvGraphicFramePr>
          <p:nvPr/>
        </p:nvGraphicFramePr>
        <p:xfrm>
          <a:off x="1022355" y="1279373"/>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8" name="Rectangle 7"/>
          <p:cNvSpPr/>
          <p:nvPr/>
        </p:nvSpPr>
        <p:spPr>
          <a:xfrm>
            <a:off x="1074038"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Rectangle 8"/>
          <p:cNvSpPr/>
          <p:nvPr/>
        </p:nvSpPr>
        <p:spPr>
          <a:xfrm>
            <a:off x="186794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272436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358078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4437202" y="11501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5247233" y="1150126"/>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9</a:t>
            </a:r>
          </a:p>
        </p:txBody>
      </p:sp>
      <p:graphicFrame>
        <p:nvGraphicFramePr>
          <p:cNvPr id="14" name="Table 13"/>
          <p:cNvGraphicFramePr>
            <a:graphicFrameLocks noGrp="1"/>
          </p:cNvGraphicFramePr>
          <p:nvPr/>
        </p:nvGraphicFramePr>
        <p:xfrm>
          <a:off x="1019342" y="3205076"/>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15" name="Rectangle 14"/>
          <p:cNvSpPr/>
          <p:nvPr/>
        </p:nvSpPr>
        <p:spPr>
          <a:xfrm>
            <a:off x="1071025"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p:cNvSpPr/>
          <p:nvPr/>
        </p:nvSpPr>
        <p:spPr>
          <a:xfrm>
            <a:off x="186492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p:cNvSpPr/>
          <p:nvPr/>
        </p:nvSpPr>
        <p:spPr>
          <a:xfrm>
            <a:off x="272134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p:cNvSpPr/>
          <p:nvPr/>
        </p:nvSpPr>
        <p:spPr>
          <a:xfrm>
            <a:off x="357776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Rectangle 18"/>
          <p:cNvSpPr/>
          <p:nvPr/>
        </p:nvSpPr>
        <p:spPr>
          <a:xfrm>
            <a:off x="4434189"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0" name="Rectangle 19"/>
          <p:cNvSpPr/>
          <p:nvPr/>
        </p:nvSpPr>
        <p:spPr>
          <a:xfrm>
            <a:off x="5213763" y="30758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286354" y="1969297"/>
            <a:ext cx="56137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cxnSp>
        <p:nvCxnSpPr>
          <p:cNvPr id="22" name="Straight Connector 21"/>
          <p:cNvCxnSpPr/>
          <p:nvPr/>
        </p:nvCxnSpPr>
        <p:spPr>
          <a:xfrm>
            <a:off x="933450" y="4645489"/>
            <a:ext cx="52302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nvGraphicFramePr>
        <p:xfrm>
          <a:off x="971157" y="5096438"/>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24" name="Rectangle 23"/>
          <p:cNvSpPr/>
          <p:nvPr/>
        </p:nvSpPr>
        <p:spPr>
          <a:xfrm>
            <a:off x="5165058" y="489784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5" name="Rounded Rectangle 24"/>
          <p:cNvSpPr/>
          <p:nvPr/>
        </p:nvSpPr>
        <p:spPr>
          <a:xfrm>
            <a:off x="6224072" y="356880"/>
            <a:ext cx="5410200" cy="52947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642424" y="309079"/>
            <a:ext cx="5549576" cy="5432256"/>
          </a:xfrm>
          <a:prstGeom prst="rect">
            <a:avLst/>
          </a:prstGeom>
          <a:noFill/>
        </p:spPr>
        <p:txBody>
          <a:bodyPr wrap="square" lIns="91440" tIns="45720" rIns="91440" bIns="45720">
            <a:spAutoFit/>
          </a:bodyPr>
          <a:lstStyle/>
          <a:p>
            <a:pPr marL="0" marR="0" lvl="0" indent="0" algn="l" defTabSz="914400" rtl="0" eaLnBrk="1" fontAlgn="auto" latinLnBrk="0" hangingPunct="1">
              <a:lnSpc>
                <a:spcPct val="125000"/>
              </a:lnSpc>
              <a:spcBef>
                <a:spcPts val="0"/>
              </a:spcBef>
              <a:spcAft>
                <a:spcPts val="600"/>
              </a:spcAft>
              <a:buClrTx/>
              <a:buSzTx/>
              <a:buFontTx/>
              <a:buNone/>
              <a:tabLst/>
              <a:defRP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theo</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tự</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phải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sang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trái</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9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3</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bằng</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viết</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r>
              <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7" name="Rectangle 26"/>
          <p:cNvSpPr/>
          <p:nvPr/>
        </p:nvSpPr>
        <p:spPr>
          <a:xfrm>
            <a:off x="6073697" y="5543777"/>
            <a:ext cx="5546711"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438 589 – 235 072 = 203 517</a:t>
            </a:r>
            <a:endParaRPr kumimoji="0" lang="en-US" sz="32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8" name="Rectangle 27"/>
          <p:cNvSpPr/>
          <p:nvPr/>
        </p:nvSpPr>
        <p:spPr>
          <a:xfrm>
            <a:off x="5244220" y="1112050"/>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9</a:t>
            </a:r>
          </a:p>
        </p:txBody>
      </p:sp>
      <p:sp>
        <p:nvSpPr>
          <p:cNvPr id="29" name="Rectangle 28"/>
          <p:cNvSpPr/>
          <p:nvPr/>
        </p:nvSpPr>
        <p:spPr>
          <a:xfrm>
            <a:off x="4445238" y="11313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0" name="Rectangle 29"/>
          <p:cNvSpPr/>
          <p:nvPr/>
        </p:nvSpPr>
        <p:spPr>
          <a:xfrm>
            <a:off x="3603261" y="1143563"/>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1" name="Rectangle 30"/>
          <p:cNvSpPr/>
          <p:nvPr/>
        </p:nvSpPr>
        <p:spPr>
          <a:xfrm>
            <a:off x="2762784" y="1161157"/>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2" name="Rectangle 31"/>
          <p:cNvSpPr/>
          <p:nvPr/>
        </p:nvSpPr>
        <p:spPr>
          <a:xfrm>
            <a:off x="1894318" y="1173605"/>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3" name="Rectangle 32"/>
          <p:cNvSpPr/>
          <p:nvPr/>
        </p:nvSpPr>
        <p:spPr>
          <a:xfrm>
            <a:off x="1066495" y="115909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4" name="Rectangle 33"/>
          <p:cNvSpPr/>
          <p:nvPr/>
        </p:nvSpPr>
        <p:spPr>
          <a:xfrm>
            <a:off x="4320169" y="493477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5" name="Rectangle 34"/>
          <p:cNvSpPr/>
          <p:nvPr/>
        </p:nvSpPr>
        <p:spPr>
          <a:xfrm>
            <a:off x="3506948" y="488861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6" name="Rectangle 35"/>
          <p:cNvSpPr/>
          <p:nvPr/>
        </p:nvSpPr>
        <p:spPr>
          <a:xfrm>
            <a:off x="2629965" y="490563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7" name="Rectangle 36"/>
          <p:cNvSpPr/>
          <p:nvPr/>
        </p:nvSpPr>
        <p:spPr>
          <a:xfrm>
            <a:off x="1746295" y="492126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8" name="Rectangle 37"/>
          <p:cNvSpPr/>
          <p:nvPr/>
        </p:nvSpPr>
        <p:spPr>
          <a:xfrm>
            <a:off x="978293" y="493174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15123860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iterate type="wd">
                                    <p:tmPct val="10000"/>
                                  </p:iterate>
                                  <p:childTnLst>
                                    <p:animMotion origin="layout" path="M -1.25E-6 -3.7037E-7 L -0.00299 0.29282 " pathEditMode="relative" rAng="0" ptsTypes="AA">
                                      <p:cBhvr>
                                        <p:cTn id="11" dur="500" fill="hold"/>
                                        <p:tgtEl>
                                          <p:spTgt spid="28"/>
                                        </p:tgtEl>
                                        <p:attrNameLst>
                                          <p:attrName>ppt_x</p:attrName>
                                          <p:attrName>ppt_y</p:attrName>
                                        </p:attrNameLst>
                                      </p:cBhvr>
                                      <p:rCtr x="-156" y="14630"/>
                                    </p:animMotion>
                                  </p:childTnLst>
                                </p:cTn>
                              </p:par>
                            </p:childTnLst>
                          </p:cTn>
                        </p:par>
                        <p:par>
                          <p:cTn id="12" fill="hold">
                            <p:stCondLst>
                              <p:cond delay="500"/>
                            </p:stCondLst>
                            <p:childTnLst>
                              <p:par>
                                <p:cTn id="13" presetID="55" presetClass="exit" presetSubtype="0" fill="hold" grpId="1" nodeType="afterEffect">
                                  <p:stCondLst>
                                    <p:cond delay="0"/>
                                  </p:stCondLst>
                                  <p:iterate type="wd">
                                    <p:tmPct val="10000"/>
                                  </p:iterate>
                                  <p:childTnLst>
                                    <p:anim calcmode="lin" valueType="num">
                                      <p:cBhvr>
                                        <p:cTn id="14" dur="500"/>
                                        <p:tgtEl>
                                          <p:spTgt spid="28"/>
                                        </p:tgtEl>
                                        <p:attrNameLst>
                                          <p:attrName>ppt_w</p:attrName>
                                        </p:attrNameLst>
                                      </p:cBhvr>
                                      <p:tavLst>
                                        <p:tav tm="0">
                                          <p:val>
                                            <p:strVal val="ppt_w"/>
                                          </p:val>
                                        </p:tav>
                                        <p:tav tm="100000">
                                          <p:val>
                                            <p:strVal val="ppt_w*0.70"/>
                                          </p:val>
                                        </p:tav>
                                      </p:tavLst>
                                    </p:anim>
                                    <p:anim calcmode="lin" valueType="num">
                                      <p:cBhvr>
                                        <p:cTn id="15" dur="500"/>
                                        <p:tgtEl>
                                          <p:spTgt spid="28"/>
                                        </p:tgtEl>
                                        <p:attrNameLst>
                                          <p:attrName>ppt_h</p:attrName>
                                        </p:attrNameLst>
                                      </p:cBhvr>
                                      <p:tavLst>
                                        <p:tav tm="0">
                                          <p:val>
                                            <p:strVal val="ppt_h"/>
                                          </p:val>
                                        </p:tav>
                                        <p:tav tm="100000">
                                          <p:val>
                                            <p:strVal val="ppt_h"/>
                                          </p:val>
                                        </p:tav>
                                      </p:tavLst>
                                    </p:anim>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par>
                          <p:cTn id="18" fill="hold">
                            <p:stCondLst>
                              <p:cond delay="1000"/>
                            </p:stCondLst>
                            <p:childTnLst>
                              <p:par>
                                <p:cTn id="19" presetID="47" presetClass="entr" presetSubtype="0" fill="hold" grpId="0" nodeType="after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500" fill="hold"/>
                                        <p:tgtEl>
                                          <p:spTgt spid="2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21" fill="hold" nodeType="afterEffect">
                                  <p:stCondLst>
                                    <p:cond delay="0"/>
                                  </p:stCondLst>
                                  <p:iterate type="wd">
                                    <p:tmPct val="10000"/>
                                  </p:iterate>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barn(inVertical)">
                                      <p:cBhvr>
                                        <p:cTn id="27" dur="500"/>
                                        <p:tgtEl>
                                          <p:spTgt spid="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0" nodeType="clickEffect">
                                  <p:stCondLst>
                                    <p:cond delay="0"/>
                                  </p:stCondLst>
                                  <p:iterate type="wd">
                                    <p:tmPct val="10000"/>
                                  </p:iterate>
                                  <p:childTnLst>
                                    <p:animMotion origin="layout" path="M -4.16667E-7 1.85185E-6 L -0.00299 0.29282 " pathEditMode="relative" rAng="0" ptsTypes="AA">
                                      <p:cBhvr>
                                        <p:cTn id="31" dur="500" fill="hold"/>
                                        <p:tgtEl>
                                          <p:spTgt spid="29"/>
                                        </p:tgtEl>
                                        <p:attrNameLst>
                                          <p:attrName>ppt_x</p:attrName>
                                          <p:attrName>ppt_y</p:attrName>
                                        </p:attrNameLst>
                                      </p:cBhvr>
                                      <p:rCtr x="-156" y="14630"/>
                                    </p:animMotion>
                                  </p:childTnLst>
                                </p:cTn>
                              </p:par>
                            </p:childTnLst>
                          </p:cTn>
                        </p:par>
                        <p:par>
                          <p:cTn id="32" fill="hold">
                            <p:stCondLst>
                              <p:cond delay="500"/>
                            </p:stCondLst>
                            <p:childTnLst>
                              <p:par>
                                <p:cTn id="33" presetID="55" presetClass="exit" presetSubtype="0" fill="hold" grpId="1" nodeType="afterEffect">
                                  <p:stCondLst>
                                    <p:cond delay="0"/>
                                  </p:stCondLst>
                                  <p:iterate type="wd">
                                    <p:tmPct val="10000"/>
                                  </p:iterate>
                                  <p:childTnLst>
                                    <p:anim calcmode="lin" valueType="num">
                                      <p:cBhvr>
                                        <p:cTn id="34" dur="500"/>
                                        <p:tgtEl>
                                          <p:spTgt spid="29"/>
                                        </p:tgtEl>
                                        <p:attrNameLst>
                                          <p:attrName>ppt_w</p:attrName>
                                        </p:attrNameLst>
                                      </p:cBhvr>
                                      <p:tavLst>
                                        <p:tav tm="0">
                                          <p:val>
                                            <p:strVal val="ppt_w"/>
                                          </p:val>
                                        </p:tav>
                                        <p:tav tm="100000">
                                          <p:val>
                                            <p:strVal val="ppt_w*0.70"/>
                                          </p:val>
                                        </p:tav>
                                      </p:tavLst>
                                    </p:anim>
                                    <p:anim calcmode="lin" valueType="num">
                                      <p:cBhvr>
                                        <p:cTn id="35" dur="500"/>
                                        <p:tgtEl>
                                          <p:spTgt spid="29"/>
                                        </p:tgtEl>
                                        <p:attrNameLst>
                                          <p:attrName>ppt_h</p:attrName>
                                        </p:attrNameLst>
                                      </p:cBhvr>
                                      <p:tavLst>
                                        <p:tav tm="0">
                                          <p:val>
                                            <p:strVal val="ppt_h"/>
                                          </p:val>
                                        </p:tav>
                                        <p:tav tm="100000">
                                          <p:val>
                                            <p:strVal val="ppt_h"/>
                                          </p:val>
                                        </p:tav>
                                      </p:tavLst>
                                    </p:anim>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par>
                          <p:cTn id="38" fill="hold">
                            <p:stCondLst>
                              <p:cond delay="1000"/>
                            </p:stCondLst>
                            <p:childTnLst>
                              <p:par>
                                <p:cTn id="39" presetID="47" presetClass="entr" presetSubtype="0" fill="hold" grpId="0" nodeType="afterEffect">
                                  <p:stCondLst>
                                    <p:cond delay="0"/>
                                  </p:stCondLst>
                                  <p:iterate type="wd">
                                    <p:tmPct val="10000"/>
                                  </p:iterate>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anim calcmode="lin" valueType="num">
                                      <p:cBhvr>
                                        <p:cTn id="42" dur="500" fill="hold"/>
                                        <p:tgtEl>
                                          <p:spTgt spid="34"/>
                                        </p:tgtEl>
                                        <p:attrNameLst>
                                          <p:attrName>ppt_x</p:attrName>
                                        </p:attrNameLst>
                                      </p:cBhvr>
                                      <p:tavLst>
                                        <p:tav tm="0">
                                          <p:val>
                                            <p:strVal val="#ppt_x"/>
                                          </p:val>
                                        </p:tav>
                                        <p:tav tm="100000">
                                          <p:val>
                                            <p:strVal val="#ppt_x"/>
                                          </p:val>
                                        </p:tav>
                                      </p:tavLst>
                                    </p:anim>
                                    <p:anim calcmode="lin" valueType="num">
                                      <p:cBhvr>
                                        <p:cTn id="43" dur="500" fill="hold"/>
                                        <p:tgtEl>
                                          <p:spTgt spid="3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6" presetClass="entr" presetSubtype="21" fill="hold" nodeType="afterEffect">
                                  <p:stCondLst>
                                    <p:cond delay="0"/>
                                  </p:stCondLst>
                                  <p:iterate type="wd">
                                    <p:tmPct val="10000"/>
                                  </p:iterate>
                                  <p:childTnLst>
                                    <p:set>
                                      <p:cBhvr>
                                        <p:cTn id="46" dur="1" fill="hold">
                                          <p:stCondLst>
                                            <p:cond delay="0"/>
                                          </p:stCondLst>
                                        </p:cTn>
                                        <p:tgtEl>
                                          <p:spTgt spid="26">
                                            <p:txEl>
                                              <p:pRg st="2" end="2"/>
                                            </p:txEl>
                                          </p:spTgt>
                                        </p:tgtEl>
                                        <p:attrNameLst>
                                          <p:attrName>style.visibility</p:attrName>
                                        </p:attrNameLst>
                                      </p:cBhvr>
                                      <p:to>
                                        <p:strVal val="visible"/>
                                      </p:to>
                                    </p:set>
                                    <p:animEffect transition="in" filter="barn(inVertical)">
                                      <p:cBhvr>
                                        <p:cTn id="47" dur="500"/>
                                        <p:tgtEl>
                                          <p:spTgt spid="2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0" nodeType="clickEffect">
                                  <p:stCondLst>
                                    <p:cond delay="0"/>
                                  </p:stCondLst>
                                  <p:iterate type="wd">
                                    <p:tmPct val="10000"/>
                                  </p:iterate>
                                  <p:childTnLst>
                                    <p:animMotion origin="layout" path="M 2.08333E-7 1.48148E-6 L -0.00299 0.29282 " pathEditMode="relative" rAng="0" ptsTypes="AA">
                                      <p:cBhvr>
                                        <p:cTn id="51" dur="500" fill="hold"/>
                                        <p:tgtEl>
                                          <p:spTgt spid="30"/>
                                        </p:tgtEl>
                                        <p:attrNameLst>
                                          <p:attrName>ppt_x</p:attrName>
                                          <p:attrName>ppt_y</p:attrName>
                                        </p:attrNameLst>
                                      </p:cBhvr>
                                      <p:rCtr x="-156" y="14630"/>
                                    </p:animMotion>
                                  </p:childTnLst>
                                </p:cTn>
                              </p:par>
                            </p:childTnLst>
                          </p:cTn>
                        </p:par>
                        <p:par>
                          <p:cTn id="52" fill="hold">
                            <p:stCondLst>
                              <p:cond delay="500"/>
                            </p:stCondLst>
                            <p:childTnLst>
                              <p:par>
                                <p:cTn id="53" presetID="55" presetClass="exit" presetSubtype="0" fill="hold" grpId="1" nodeType="afterEffect">
                                  <p:stCondLst>
                                    <p:cond delay="0"/>
                                  </p:stCondLst>
                                  <p:iterate type="wd">
                                    <p:tmPct val="10000"/>
                                  </p:iterate>
                                  <p:childTnLst>
                                    <p:anim calcmode="lin" valueType="num">
                                      <p:cBhvr>
                                        <p:cTn id="54" dur="500"/>
                                        <p:tgtEl>
                                          <p:spTgt spid="30"/>
                                        </p:tgtEl>
                                        <p:attrNameLst>
                                          <p:attrName>ppt_w</p:attrName>
                                        </p:attrNameLst>
                                      </p:cBhvr>
                                      <p:tavLst>
                                        <p:tav tm="0">
                                          <p:val>
                                            <p:strVal val="ppt_w"/>
                                          </p:val>
                                        </p:tav>
                                        <p:tav tm="100000">
                                          <p:val>
                                            <p:strVal val="ppt_w*0.70"/>
                                          </p:val>
                                        </p:tav>
                                      </p:tavLst>
                                    </p:anim>
                                    <p:anim calcmode="lin" valueType="num">
                                      <p:cBhvr>
                                        <p:cTn id="55" dur="500"/>
                                        <p:tgtEl>
                                          <p:spTgt spid="30"/>
                                        </p:tgtEl>
                                        <p:attrNameLst>
                                          <p:attrName>ppt_h</p:attrName>
                                        </p:attrNameLst>
                                      </p:cBhvr>
                                      <p:tavLst>
                                        <p:tav tm="0">
                                          <p:val>
                                            <p:strVal val="ppt_h"/>
                                          </p:val>
                                        </p:tav>
                                        <p:tav tm="100000">
                                          <p:val>
                                            <p:strVal val="ppt_h"/>
                                          </p:val>
                                        </p:tav>
                                      </p:tavLst>
                                    </p:anim>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par>
                          <p:cTn id="58" fill="hold">
                            <p:stCondLst>
                              <p:cond delay="1000"/>
                            </p:stCondLst>
                            <p:childTnLst>
                              <p:par>
                                <p:cTn id="59" presetID="47" presetClass="entr" presetSubtype="0" fill="hold" grpId="0" nodeType="afterEffect">
                                  <p:stCondLst>
                                    <p:cond delay="0"/>
                                  </p:stCondLst>
                                  <p:iterate type="wd">
                                    <p:tmPct val="10000"/>
                                  </p:iterate>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anim calcmode="lin" valueType="num">
                                      <p:cBhvr>
                                        <p:cTn id="62" dur="500" fill="hold"/>
                                        <p:tgtEl>
                                          <p:spTgt spid="35"/>
                                        </p:tgtEl>
                                        <p:attrNameLst>
                                          <p:attrName>ppt_x</p:attrName>
                                        </p:attrNameLst>
                                      </p:cBhvr>
                                      <p:tavLst>
                                        <p:tav tm="0">
                                          <p:val>
                                            <p:strVal val="#ppt_x"/>
                                          </p:val>
                                        </p:tav>
                                        <p:tav tm="100000">
                                          <p:val>
                                            <p:strVal val="#ppt_x"/>
                                          </p:val>
                                        </p:tav>
                                      </p:tavLst>
                                    </p:anim>
                                    <p:anim calcmode="lin" valueType="num">
                                      <p:cBhvr>
                                        <p:cTn id="63" dur="500" fill="hold"/>
                                        <p:tgtEl>
                                          <p:spTgt spid="35"/>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16" presetClass="entr" presetSubtype="21" fill="hold" nodeType="afterEffect">
                                  <p:stCondLst>
                                    <p:cond delay="0"/>
                                  </p:stCondLst>
                                  <p:iterate type="wd">
                                    <p:tmPct val="10000"/>
                                  </p:iterate>
                                  <p:childTnLst>
                                    <p:set>
                                      <p:cBhvr>
                                        <p:cTn id="66" dur="1" fill="hold">
                                          <p:stCondLst>
                                            <p:cond delay="0"/>
                                          </p:stCondLst>
                                        </p:cTn>
                                        <p:tgtEl>
                                          <p:spTgt spid="26">
                                            <p:txEl>
                                              <p:pRg st="3" end="3"/>
                                            </p:txEl>
                                          </p:spTgt>
                                        </p:tgtEl>
                                        <p:attrNameLst>
                                          <p:attrName>style.visibility</p:attrName>
                                        </p:attrNameLst>
                                      </p:cBhvr>
                                      <p:to>
                                        <p:strVal val="visible"/>
                                      </p:to>
                                    </p:set>
                                    <p:animEffect transition="in" filter="barn(inVertical)">
                                      <p:cBhvr>
                                        <p:cTn id="67" dur="500"/>
                                        <p:tgtEl>
                                          <p:spTgt spid="26">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0" nodeType="clickEffect">
                                  <p:stCondLst>
                                    <p:cond delay="0"/>
                                  </p:stCondLst>
                                  <p:iterate type="wd">
                                    <p:tmPct val="10000"/>
                                  </p:iterate>
                                  <p:childTnLst>
                                    <p:animMotion origin="layout" path="M 4.16667E-7 -4.81481E-6 L -0.003 0.29283 " pathEditMode="relative" rAng="0" ptsTypes="AA">
                                      <p:cBhvr>
                                        <p:cTn id="71" dur="500" fill="hold"/>
                                        <p:tgtEl>
                                          <p:spTgt spid="31"/>
                                        </p:tgtEl>
                                        <p:attrNameLst>
                                          <p:attrName>ppt_x</p:attrName>
                                          <p:attrName>ppt_y</p:attrName>
                                        </p:attrNameLst>
                                      </p:cBhvr>
                                      <p:rCtr x="-156" y="14630"/>
                                    </p:animMotion>
                                  </p:childTnLst>
                                </p:cTn>
                              </p:par>
                            </p:childTnLst>
                          </p:cTn>
                        </p:par>
                        <p:par>
                          <p:cTn id="72" fill="hold">
                            <p:stCondLst>
                              <p:cond delay="500"/>
                            </p:stCondLst>
                            <p:childTnLst>
                              <p:par>
                                <p:cTn id="73" presetID="55" presetClass="exit" presetSubtype="0" fill="hold" grpId="1" nodeType="afterEffect">
                                  <p:stCondLst>
                                    <p:cond delay="0"/>
                                  </p:stCondLst>
                                  <p:iterate type="wd">
                                    <p:tmPct val="10000"/>
                                  </p:iterate>
                                  <p:childTnLst>
                                    <p:anim calcmode="lin" valueType="num">
                                      <p:cBhvr>
                                        <p:cTn id="74" dur="500"/>
                                        <p:tgtEl>
                                          <p:spTgt spid="31"/>
                                        </p:tgtEl>
                                        <p:attrNameLst>
                                          <p:attrName>ppt_w</p:attrName>
                                        </p:attrNameLst>
                                      </p:cBhvr>
                                      <p:tavLst>
                                        <p:tav tm="0">
                                          <p:val>
                                            <p:strVal val="ppt_w"/>
                                          </p:val>
                                        </p:tav>
                                        <p:tav tm="100000">
                                          <p:val>
                                            <p:strVal val="ppt_w*0.70"/>
                                          </p:val>
                                        </p:tav>
                                      </p:tavLst>
                                    </p:anim>
                                    <p:anim calcmode="lin" valueType="num">
                                      <p:cBhvr>
                                        <p:cTn id="75" dur="500"/>
                                        <p:tgtEl>
                                          <p:spTgt spid="31"/>
                                        </p:tgtEl>
                                        <p:attrNameLst>
                                          <p:attrName>ppt_h</p:attrName>
                                        </p:attrNameLst>
                                      </p:cBhvr>
                                      <p:tavLst>
                                        <p:tav tm="0">
                                          <p:val>
                                            <p:strVal val="ppt_h"/>
                                          </p:val>
                                        </p:tav>
                                        <p:tav tm="100000">
                                          <p:val>
                                            <p:strVal val="ppt_h"/>
                                          </p:val>
                                        </p:tav>
                                      </p:tavLst>
                                    </p:anim>
                                    <p:animEffect transition="out" filter="fade">
                                      <p:cBhvr>
                                        <p:cTn id="76" dur="500"/>
                                        <p:tgtEl>
                                          <p:spTgt spid="31"/>
                                        </p:tgtEl>
                                      </p:cBhvr>
                                    </p:animEffect>
                                    <p:set>
                                      <p:cBhvr>
                                        <p:cTn id="77" dur="1" fill="hold">
                                          <p:stCondLst>
                                            <p:cond delay="499"/>
                                          </p:stCondLst>
                                        </p:cTn>
                                        <p:tgtEl>
                                          <p:spTgt spid="31"/>
                                        </p:tgtEl>
                                        <p:attrNameLst>
                                          <p:attrName>style.visibility</p:attrName>
                                        </p:attrNameLst>
                                      </p:cBhvr>
                                      <p:to>
                                        <p:strVal val="hidden"/>
                                      </p:to>
                                    </p:set>
                                  </p:childTnLst>
                                </p:cTn>
                              </p:par>
                            </p:childTnLst>
                          </p:cTn>
                        </p:par>
                        <p:par>
                          <p:cTn id="78" fill="hold">
                            <p:stCondLst>
                              <p:cond delay="1000"/>
                            </p:stCondLst>
                            <p:childTnLst>
                              <p:par>
                                <p:cTn id="79" presetID="47" presetClass="entr" presetSubtype="0" fill="hold" grpId="0" nodeType="afterEffect">
                                  <p:stCondLst>
                                    <p:cond delay="0"/>
                                  </p:stCondLst>
                                  <p:iterate type="wd">
                                    <p:tmPct val="10000"/>
                                  </p:iterate>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anim calcmode="lin" valueType="num">
                                      <p:cBhvr>
                                        <p:cTn id="82" dur="500" fill="hold"/>
                                        <p:tgtEl>
                                          <p:spTgt spid="36"/>
                                        </p:tgtEl>
                                        <p:attrNameLst>
                                          <p:attrName>ppt_x</p:attrName>
                                        </p:attrNameLst>
                                      </p:cBhvr>
                                      <p:tavLst>
                                        <p:tav tm="0">
                                          <p:val>
                                            <p:strVal val="#ppt_x"/>
                                          </p:val>
                                        </p:tav>
                                        <p:tav tm="100000">
                                          <p:val>
                                            <p:strVal val="#ppt_x"/>
                                          </p:val>
                                        </p:tav>
                                      </p:tavLst>
                                    </p:anim>
                                    <p:anim calcmode="lin" valueType="num">
                                      <p:cBhvr>
                                        <p:cTn id="83" dur="500" fill="hold"/>
                                        <p:tgtEl>
                                          <p:spTgt spid="36"/>
                                        </p:tgtEl>
                                        <p:attrNameLst>
                                          <p:attrName>ppt_y</p:attrName>
                                        </p:attrNameLst>
                                      </p:cBhvr>
                                      <p:tavLst>
                                        <p:tav tm="0">
                                          <p:val>
                                            <p:strVal val="#ppt_y-.1"/>
                                          </p:val>
                                        </p:tav>
                                        <p:tav tm="100000">
                                          <p:val>
                                            <p:strVal val="#ppt_y"/>
                                          </p:val>
                                        </p:tav>
                                      </p:tavLst>
                                    </p:anim>
                                  </p:childTnLst>
                                </p:cTn>
                              </p:par>
                            </p:childTnLst>
                          </p:cTn>
                        </p:par>
                        <p:par>
                          <p:cTn id="84" fill="hold">
                            <p:stCondLst>
                              <p:cond delay="1500"/>
                            </p:stCondLst>
                            <p:childTnLst>
                              <p:par>
                                <p:cTn id="85" presetID="16" presetClass="entr" presetSubtype="21" fill="hold" nodeType="afterEffect">
                                  <p:stCondLst>
                                    <p:cond delay="0"/>
                                  </p:stCondLst>
                                  <p:iterate type="wd">
                                    <p:tmPct val="10000"/>
                                  </p:iterate>
                                  <p:childTnLst>
                                    <p:set>
                                      <p:cBhvr>
                                        <p:cTn id="86" dur="1" fill="hold">
                                          <p:stCondLst>
                                            <p:cond delay="0"/>
                                          </p:stCondLst>
                                        </p:cTn>
                                        <p:tgtEl>
                                          <p:spTgt spid="26">
                                            <p:txEl>
                                              <p:pRg st="4" end="4"/>
                                            </p:txEl>
                                          </p:spTgt>
                                        </p:tgtEl>
                                        <p:attrNameLst>
                                          <p:attrName>style.visibility</p:attrName>
                                        </p:attrNameLst>
                                      </p:cBhvr>
                                      <p:to>
                                        <p:strVal val="visible"/>
                                      </p:to>
                                    </p:set>
                                    <p:animEffect transition="in" filter="barn(inVertical)">
                                      <p:cBhvr>
                                        <p:cTn id="87" dur="500"/>
                                        <p:tgtEl>
                                          <p:spTgt spid="26">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0" nodeType="clickEffect">
                                  <p:stCondLst>
                                    <p:cond delay="0"/>
                                  </p:stCondLst>
                                  <p:iterate type="wd">
                                    <p:tmPct val="10000"/>
                                  </p:iterate>
                                  <p:childTnLst>
                                    <p:animMotion origin="layout" path="M 4.375E-6 3.33333E-6 L -0.003 0.29282 " pathEditMode="relative" rAng="0" ptsTypes="AA">
                                      <p:cBhvr>
                                        <p:cTn id="91" dur="500" fill="hold"/>
                                        <p:tgtEl>
                                          <p:spTgt spid="32"/>
                                        </p:tgtEl>
                                        <p:attrNameLst>
                                          <p:attrName>ppt_x</p:attrName>
                                          <p:attrName>ppt_y</p:attrName>
                                        </p:attrNameLst>
                                      </p:cBhvr>
                                      <p:rCtr x="-156" y="14630"/>
                                    </p:animMotion>
                                  </p:childTnLst>
                                </p:cTn>
                              </p:par>
                            </p:childTnLst>
                          </p:cTn>
                        </p:par>
                        <p:par>
                          <p:cTn id="92" fill="hold">
                            <p:stCondLst>
                              <p:cond delay="500"/>
                            </p:stCondLst>
                            <p:childTnLst>
                              <p:par>
                                <p:cTn id="93" presetID="55" presetClass="exit" presetSubtype="0" fill="hold" grpId="1" nodeType="afterEffect">
                                  <p:stCondLst>
                                    <p:cond delay="0"/>
                                  </p:stCondLst>
                                  <p:iterate type="wd">
                                    <p:tmPct val="10000"/>
                                  </p:iterate>
                                  <p:childTnLst>
                                    <p:anim calcmode="lin" valueType="num">
                                      <p:cBhvr>
                                        <p:cTn id="94" dur="500"/>
                                        <p:tgtEl>
                                          <p:spTgt spid="32"/>
                                        </p:tgtEl>
                                        <p:attrNameLst>
                                          <p:attrName>ppt_w</p:attrName>
                                        </p:attrNameLst>
                                      </p:cBhvr>
                                      <p:tavLst>
                                        <p:tav tm="0">
                                          <p:val>
                                            <p:strVal val="ppt_w"/>
                                          </p:val>
                                        </p:tav>
                                        <p:tav tm="100000">
                                          <p:val>
                                            <p:strVal val="ppt_w*0.70"/>
                                          </p:val>
                                        </p:tav>
                                      </p:tavLst>
                                    </p:anim>
                                    <p:anim calcmode="lin" valueType="num">
                                      <p:cBhvr>
                                        <p:cTn id="95" dur="500"/>
                                        <p:tgtEl>
                                          <p:spTgt spid="32"/>
                                        </p:tgtEl>
                                        <p:attrNameLst>
                                          <p:attrName>ppt_h</p:attrName>
                                        </p:attrNameLst>
                                      </p:cBhvr>
                                      <p:tavLst>
                                        <p:tav tm="0">
                                          <p:val>
                                            <p:strVal val="ppt_h"/>
                                          </p:val>
                                        </p:tav>
                                        <p:tav tm="100000">
                                          <p:val>
                                            <p:strVal val="ppt_h"/>
                                          </p:val>
                                        </p:tav>
                                      </p:tavLst>
                                    </p:anim>
                                    <p:animEffect transition="out" filter="fade">
                                      <p:cBhvr>
                                        <p:cTn id="96" dur="500"/>
                                        <p:tgtEl>
                                          <p:spTgt spid="32"/>
                                        </p:tgtEl>
                                      </p:cBhvr>
                                    </p:animEffect>
                                    <p:set>
                                      <p:cBhvr>
                                        <p:cTn id="97" dur="1" fill="hold">
                                          <p:stCondLst>
                                            <p:cond delay="499"/>
                                          </p:stCondLst>
                                        </p:cTn>
                                        <p:tgtEl>
                                          <p:spTgt spid="32"/>
                                        </p:tgtEl>
                                        <p:attrNameLst>
                                          <p:attrName>style.visibility</p:attrName>
                                        </p:attrNameLst>
                                      </p:cBhvr>
                                      <p:to>
                                        <p:strVal val="hidden"/>
                                      </p:to>
                                    </p:set>
                                  </p:childTnLst>
                                </p:cTn>
                              </p:par>
                            </p:childTnLst>
                          </p:cTn>
                        </p:par>
                        <p:par>
                          <p:cTn id="98" fill="hold">
                            <p:stCondLst>
                              <p:cond delay="1000"/>
                            </p:stCondLst>
                            <p:childTnLst>
                              <p:par>
                                <p:cTn id="99" presetID="47" presetClass="entr" presetSubtype="0" fill="hold" grpId="0" nodeType="afterEffect">
                                  <p:stCondLst>
                                    <p:cond delay="0"/>
                                  </p:stCondLst>
                                  <p:iterate type="wd">
                                    <p:tmPct val="10000"/>
                                  </p:iterate>
                                  <p:childTnLst>
                                    <p:set>
                                      <p:cBhvr>
                                        <p:cTn id="100" dur="1" fill="hold">
                                          <p:stCondLst>
                                            <p:cond delay="0"/>
                                          </p:stCondLst>
                                        </p:cTn>
                                        <p:tgtEl>
                                          <p:spTgt spid="37"/>
                                        </p:tgtEl>
                                        <p:attrNameLst>
                                          <p:attrName>style.visibility</p:attrName>
                                        </p:attrNameLst>
                                      </p:cBhvr>
                                      <p:to>
                                        <p:strVal val="visible"/>
                                      </p:to>
                                    </p:set>
                                    <p:animEffect transition="in" filter="fade">
                                      <p:cBhvr>
                                        <p:cTn id="101" dur="500"/>
                                        <p:tgtEl>
                                          <p:spTgt spid="37"/>
                                        </p:tgtEl>
                                      </p:cBhvr>
                                    </p:animEffect>
                                    <p:anim calcmode="lin" valueType="num">
                                      <p:cBhvr>
                                        <p:cTn id="102" dur="500" fill="hold"/>
                                        <p:tgtEl>
                                          <p:spTgt spid="37"/>
                                        </p:tgtEl>
                                        <p:attrNameLst>
                                          <p:attrName>ppt_x</p:attrName>
                                        </p:attrNameLst>
                                      </p:cBhvr>
                                      <p:tavLst>
                                        <p:tav tm="0">
                                          <p:val>
                                            <p:strVal val="#ppt_x"/>
                                          </p:val>
                                        </p:tav>
                                        <p:tav tm="100000">
                                          <p:val>
                                            <p:strVal val="#ppt_x"/>
                                          </p:val>
                                        </p:tav>
                                      </p:tavLst>
                                    </p:anim>
                                    <p:anim calcmode="lin" valueType="num">
                                      <p:cBhvr>
                                        <p:cTn id="103" dur="500" fill="hold"/>
                                        <p:tgtEl>
                                          <p:spTgt spid="37"/>
                                        </p:tgtEl>
                                        <p:attrNameLst>
                                          <p:attrName>ppt_y</p:attrName>
                                        </p:attrNameLst>
                                      </p:cBhvr>
                                      <p:tavLst>
                                        <p:tav tm="0">
                                          <p:val>
                                            <p:strVal val="#ppt_y-.1"/>
                                          </p:val>
                                        </p:tav>
                                        <p:tav tm="100000">
                                          <p:val>
                                            <p:strVal val="#ppt_y"/>
                                          </p:val>
                                        </p:tav>
                                      </p:tavLst>
                                    </p:anim>
                                  </p:childTnLst>
                                </p:cTn>
                              </p:par>
                            </p:childTnLst>
                          </p:cTn>
                        </p:par>
                        <p:par>
                          <p:cTn id="104" fill="hold">
                            <p:stCondLst>
                              <p:cond delay="1500"/>
                            </p:stCondLst>
                            <p:childTnLst>
                              <p:par>
                                <p:cTn id="105" presetID="16" presetClass="entr" presetSubtype="21" fill="hold" nodeType="afterEffect">
                                  <p:stCondLst>
                                    <p:cond delay="0"/>
                                  </p:stCondLst>
                                  <p:iterate type="wd">
                                    <p:tmPct val="10000"/>
                                  </p:iterate>
                                  <p:childTnLst>
                                    <p:set>
                                      <p:cBhvr>
                                        <p:cTn id="106" dur="1" fill="hold">
                                          <p:stCondLst>
                                            <p:cond delay="0"/>
                                          </p:stCondLst>
                                        </p:cTn>
                                        <p:tgtEl>
                                          <p:spTgt spid="26">
                                            <p:txEl>
                                              <p:pRg st="5" end="5"/>
                                            </p:txEl>
                                          </p:spTgt>
                                        </p:tgtEl>
                                        <p:attrNameLst>
                                          <p:attrName>style.visibility</p:attrName>
                                        </p:attrNameLst>
                                      </p:cBhvr>
                                      <p:to>
                                        <p:strVal val="visible"/>
                                      </p:to>
                                    </p:set>
                                    <p:animEffect transition="in" filter="barn(inVertical)">
                                      <p:cBhvr>
                                        <p:cTn id="107" dur="500"/>
                                        <p:tgtEl>
                                          <p:spTgt spid="26">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42" presetClass="path" presetSubtype="0" accel="50000" decel="50000" fill="hold" grpId="0" nodeType="clickEffect">
                                  <p:stCondLst>
                                    <p:cond delay="0"/>
                                  </p:stCondLst>
                                  <p:iterate type="wd">
                                    <p:tmPct val="10000"/>
                                  </p:iterate>
                                  <p:childTnLst>
                                    <p:animMotion origin="layout" path="M 3.125E-6 -3.33333E-6 L -0.003 0.29283 " pathEditMode="relative" rAng="0" ptsTypes="AA">
                                      <p:cBhvr>
                                        <p:cTn id="111" dur="500" fill="hold"/>
                                        <p:tgtEl>
                                          <p:spTgt spid="33"/>
                                        </p:tgtEl>
                                        <p:attrNameLst>
                                          <p:attrName>ppt_x</p:attrName>
                                          <p:attrName>ppt_y</p:attrName>
                                        </p:attrNameLst>
                                      </p:cBhvr>
                                      <p:rCtr x="-156" y="14630"/>
                                    </p:animMotion>
                                  </p:childTnLst>
                                </p:cTn>
                              </p:par>
                            </p:childTnLst>
                          </p:cTn>
                        </p:par>
                        <p:par>
                          <p:cTn id="112" fill="hold">
                            <p:stCondLst>
                              <p:cond delay="500"/>
                            </p:stCondLst>
                            <p:childTnLst>
                              <p:par>
                                <p:cTn id="113" presetID="55" presetClass="exit" presetSubtype="0" fill="hold" grpId="1" nodeType="afterEffect">
                                  <p:stCondLst>
                                    <p:cond delay="0"/>
                                  </p:stCondLst>
                                  <p:iterate type="wd">
                                    <p:tmPct val="10000"/>
                                  </p:iterate>
                                  <p:childTnLst>
                                    <p:anim calcmode="lin" valueType="num">
                                      <p:cBhvr>
                                        <p:cTn id="114" dur="500"/>
                                        <p:tgtEl>
                                          <p:spTgt spid="33"/>
                                        </p:tgtEl>
                                        <p:attrNameLst>
                                          <p:attrName>ppt_w</p:attrName>
                                        </p:attrNameLst>
                                      </p:cBhvr>
                                      <p:tavLst>
                                        <p:tav tm="0">
                                          <p:val>
                                            <p:strVal val="ppt_w"/>
                                          </p:val>
                                        </p:tav>
                                        <p:tav tm="100000">
                                          <p:val>
                                            <p:strVal val="ppt_w*0.70"/>
                                          </p:val>
                                        </p:tav>
                                      </p:tavLst>
                                    </p:anim>
                                    <p:anim calcmode="lin" valueType="num">
                                      <p:cBhvr>
                                        <p:cTn id="115" dur="500"/>
                                        <p:tgtEl>
                                          <p:spTgt spid="33"/>
                                        </p:tgtEl>
                                        <p:attrNameLst>
                                          <p:attrName>ppt_h</p:attrName>
                                        </p:attrNameLst>
                                      </p:cBhvr>
                                      <p:tavLst>
                                        <p:tav tm="0">
                                          <p:val>
                                            <p:strVal val="ppt_h"/>
                                          </p:val>
                                        </p:tav>
                                        <p:tav tm="100000">
                                          <p:val>
                                            <p:strVal val="ppt_h"/>
                                          </p:val>
                                        </p:tav>
                                      </p:tavLst>
                                    </p:anim>
                                    <p:animEffect transition="out" filter="fade">
                                      <p:cBhvr>
                                        <p:cTn id="116" dur="500"/>
                                        <p:tgtEl>
                                          <p:spTgt spid="33"/>
                                        </p:tgtEl>
                                      </p:cBhvr>
                                    </p:animEffect>
                                    <p:set>
                                      <p:cBhvr>
                                        <p:cTn id="117" dur="1" fill="hold">
                                          <p:stCondLst>
                                            <p:cond delay="499"/>
                                          </p:stCondLst>
                                        </p:cTn>
                                        <p:tgtEl>
                                          <p:spTgt spid="33"/>
                                        </p:tgtEl>
                                        <p:attrNameLst>
                                          <p:attrName>style.visibility</p:attrName>
                                        </p:attrNameLst>
                                      </p:cBhvr>
                                      <p:to>
                                        <p:strVal val="hidden"/>
                                      </p:to>
                                    </p:set>
                                  </p:childTnLst>
                                </p:cTn>
                              </p:par>
                            </p:childTnLst>
                          </p:cTn>
                        </p:par>
                        <p:par>
                          <p:cTn id="118" fill="hold">
                            <p:stCondLst>
                              <p:cond delay="1000"/>
                            </p:stCondLst>
                            <p:childTnLst>
                              <p:par>
                                <p:cTn id="119" presetID="47" presetClass="entr" presetSubtype="0" fill="hold" grpId="0" nodeType="afterEffect">
                                  <p:stCondLst>
                                    <p:cond delay="0"/>
                                  </p:stCondLst>
                                  <p:iterate type="wd">
                                    <p:tmPct val="10000"/>
                                  </p:iterate>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anim calcmode="lin" valueType="num">
                                      <p:cBhvr>
                                        <p:cTn id="122" dur="500" fill="hold"/>
                                        <p:tgtEl>
                                          <p:spTgt spid="38"/>
                                        </p:tgtEl>
                                        <p:attrNameLst>
                                          <p:attrName>ppt_x</p:attrName>
                                        </p:attrNameLst>
                                      </p:cBhvr>
                                      <p:tavLst>
                                        <p:tav tm="0">
                                          <p:val>
                                            <p:strVal val="#ppt_x"/>
                                          </p:val>
                                        </p:tav>
                                        <p:tav tm="100000">
                                          <p:val>
                                            <p:strVal val="#ppt_x"/>
                                          </p:val>
                                        </p:tav>
                                      </p:tavLst>
                                    </p:anim>
                                    <p:anim calcmode="lin" valueType="num">
                                      <p:cBhvr>
                                        <p:cTn id="123" dur="500" fill="hold"/>
                                        <p:tgtEl>
                                          <p:spTgt spid="38"/>
                                        </p:tgtEl>
                                        <p:attrNameLst>
                                          <p:attrName>ppt_y</p:attrName>
                                        </p:attrNameLst>
                                      </p:cBhvr>
                                      <p:tavLst>
                                        <p:tav tm="0">
                                          <p:val>
                                            <p:strVal val="#ppt_y-.1"/>
                                          </p:val>
                                        </p:tav>
                                        <p:tav tm="100000">
                                          <p:val>
                                            <p:strVal val="#ppt_y"/>
                                          </p:val>
                                        </p:tav>
                                      </p:tavLst>
                                    </p:anim>
                                  </p:childTnLst>
                                </p:cTn>
                              </p:par>
                            </p:childTnLst>
                          </p:cTn>
                        </p:par>
                        <p:par>
                          <p:cTn id="124" fill="hold">
                            <p:stCondLst>
                              <p:cond delay="1500"/>
                            </p:stCondLst>
                            <p:childTnLst>
                              <p:par>
                                <p:cTn id="125" presetID="16" presetClass="entr" presetSubtype="21" fill="hold" nodeType="afterEffect">
                                  <p:stCondLst>
                                    <p:cond delay="0"/>
                                  </p:stCondLst>
                                  <p:iterate type="wd">
                                    <p:tmPct val="10000"/>
                                  </p:iterate>
                                  <p:childTnLst>
                                    <p:set>
                                      <p:cBhvr>
                                        <p:cTn id="126" dur="1" fill="hold">
                                          <p:stCondLst>
                                            <p:cond delay="0"/>
                                          </p:stCondLst>
                                        </p:cTn>
                                        <p:tgtEl>
                                          <p:spTgt spid="26">
                                            <p:txEl>
                                              <p:pRg st="6" end="6"/>
                                            </p:txEl>
                                          </p:spTgt>
                                        </p:tgtEl>
                                        <p:attrNameLst>
                                          <p:attrName>style.visibility</p:attrName>
                                        </p:attrNameLst>
                                      </p:cBhvr>
                                      <p:to>
                                        <p:strVal val="visible"/>
                                      </p:to>
                                    </p:set>
                                    <p:animEffect transition="in" filter="barn(inVertical)">
                                      <p:cBhvr>
                                        <p:cTn id="127" dur="500"/>
                                        <p:tgtEl>
                                          <p:spTgt spid="26">
                                            <p:txEl>
                                              <p:pRg st="6" end="6"/>
                                            </p:txEl>
                                          </p:spTgt>
                                        </p:tgtEl>
                                      </p:cBhvr>
                                    </p:animEffect>
                                  </p:childTnLst>
                                </p:cTn>
                              </p:par>
                              <p:par>
                                <p:cTn id="128" presetID="53" presetClass="exit" presetSubtype="32" fill="hold" nodeType="withEffect">
                                  <p:stCondLst>
                                    <p:cond delay="0"/>
                                  </p:stCondLst>
                                  <p:childTnLst>
                                    <p:anim calcmode="lin" valueType="num">
                                      <p:cBhvr>
                                        <p:cTn id="129" dur="500"/>
                                        <p:tgtEl>
                                          <p:spTgt spid="6"/>
                                        </p:tgtEl>
                                        <p:attrNameLst>
                                          <p:attrName>ppt_w</p:attrName>
                                        </p:attrNameLst>
                                      </p:cBhvr>
                                      <p:tavLst>
                                        <p:tav tm="0">
                                          <p:val>
                                            <p:strVal val="ppt_w"/>
                                          </p:val>
                                        </p:tav>
                                        <p:tav tm="100000">
                                          <p:val>
                                            <p:fltVal val="0"/>
                                          </p:val>
                                        </p:tav>
                                      </p:tavLst>
                                    </p:anim>
                                    <p:anim calcmode="lin" valueType="num">
                                      <p:cBhvr>
                                        <p:cTn id="130" dur="500"/>
                                        <p:tgtEl>
                                          <p:spTgt spid="6"/>
                                        </p:tgtEl>
                                        <p:attrNameLst>
                                          <p:attrName>ppt_h</p:attrName>
                                        </p:attrNameLst>
                                      </p:cBhvr>
                                      <p:tavLst>
                                        <p:tav tm="0">
                                          <p:val>
                                            <p:strVal val="ppt_h"/>
                                          </p:val>
                                        </p:tav>
                                        <p:tav tm="100000">
                                          <p:val>
                                            <p:fltVal val="0"/>
                                          </p:val>
                                        </p:tav>
                                      </p:tavLst>
                                    </p:anim>
                                    <p:animEffect transition="out" filter="fade">
                                      <p:cBhvr>
                                        <p:cTn id="131" dur="500"/>
                                        <p:tgtEl>
                                          <p:spTgt spid="6"/>
                                        </p:tgtEl>
                                      </p:cBhvr>
                                    </p:animEffect>
                                    <p:set>
                                      <p:cBhvr>
                                        <p:cTn id="132" dur="1" fill="hold">
                                          <p:stCondLst>
                                            <p:cond delay="499"/>
                                          </p:stCondLst>
                                        </p:cTn>
                                        <p:tgtEl>
                                          <p:spTgt spid="6"/>
                                        </p:tgtEl>
                                        <p:attrNameLst>
                                          <p:attrName>style.visibility</p:attrName>
                                        </p:attrNameLst>
                                      </p:cBhvr>
                                      <p:to>
                                        <p:strVal val="hidden"/>
                                      </p:to>
                                    </p:set>
                                  </p:childTnLst>
                                </p:cTn>
                              </p:par>
                              <p:par>
                                <p:cTn id="133" presetID="53" presetClass="exit" presetSubtype="32" fill="hold" nodeType="withEffect">
                                  <p:stCondLst>
                                    <p:cond delay="0"/>
                                  </p:stCondLst>
                                  <p:childTnLst>
                                    <p:anim calcmode="lin" valueType="num">
                                      <p:cBhvr>
                                        <p:cTn id="134" dur="500"/>
                                        <p:tgtEl>
                                          <p:spTgt spid="14"/>
                                        </p:tgtEl>
                                        <p:attrNameLst>
                                          <p:attrName>ppt_w</p:attrName>
                                        </p:attrNameLst>
                                      </p:cBhvr>
                                      <p:tavLst>
                                        <p:tav tm="0">
                                          <p:val>
                                            <p:strVal val="ppt_w"/>
                                          </p:val>
                                        </p:tav>
                                        <p:tav tm="100000">
                                          <p:val>
                                            <p:fltVal val="0"/>
                                          </p:val>
                                        </p:tav>
                                      </p:tavLst>
                                    </p:anim>
                                    <p:anim calcmode="lin" valueType="num">
                                      <p:cBhvr>
                                        <p:cTn id="135" dur="500"/>
                                        <p:tgtEl>
                                          <p:spTgt spid="14"/>
                                        </p:tgtEl>
                                        <p:attrNameLst>
                                          <p:attrName>ppt_h</p:attrName>
                                        </p:attrNameLst>
                                      </p:cBhvr>
                                      <p:tavLst>
                                        <p:tav tm="0">
                                          <p:val>
                                            <p:strVal val="ppt_h"/>
                                          </p:val>
                                        </p:tav>
                                        <p:tav tm="100000">
                                          <p:val>
                                            <p:fltVal val="0"/>
                                          </p:val>
                                        </p:tav>
                                      </p:tavLst>
                                    </p:anim>
                                    <p:animEffect transition="out" filter="fade">
                                      <p:cBhvr>
                                        <p:cTn id="136" dur="500"/>
                                        <p:tgtEl>
                                          <p:spTgt spid="14"/>
                                        </p:tgtEl>
                                      </p:cBhvr>
                                    </p:animEffect>
                                    <p:set>
                                      <p:cBhvr>
                                        <p:cTn id="137" dur="1" fill="hold">
                                          <p:stCondLst>
                                            <p:cond delay="499"/>
                                          </p:stCondLst>
                                        </p:cTn>
                                        <p:tgtEl>
                                          <p:spTgt spid="14"/>
                                        </p:tgtEl>
                                        <p:attrNameLst>
                                          <p:attrName>style.visibility</p:attrName>
                                        </p:attrNameLst>
                                      </p:cBhvr>
                                      <p:to>
                                        <p:strVal val="hidden"/>
                                      </p:to>
                                    </p:set>
                                  </p:childTnLst>
                                </p:cTn>
                              </p:par>
                              <p:par>
                                <p:cTn id="138" presetID="53" presetClass="exit" presetSubtype="32" fill="hold" nodeType="withEffect">
                                  <p:stCondLst>
                                    <p:cond delay="0"/>
                                  </p:stCondLst>
                                  <p:childTnLst>
                                    <p:anim calcmode="lin" valueType="num">
                                      <p:cBhvr>
                                        <p:cTn id="139" dur="500"/>
                                        <p:tgtEl>
                                          <p:spTgt spid="23"/>
                                        </p:tgtEl>
                                        <p:attrNameLst>
                                          <p:attrName>ppt_w</p:attrName>
                                        </p:attrNameLst>
                                      </p:cBhvr>
                                      <p:tavLst>
                                        <p:tav tm="0">
                                          <p:val>
                                            <p:strVal val="ppt_w"/>
                                          </p:val>
                                        </p:tav>
                                        <p:tav tm="100000">
                                          <p:val>
                                            <p:fltVal val="0"/>
                                          </p:val>
                                        </p:tav>
                                      </p:tavLst>
                                    </p:anim>
                                    <p:anim calcmode="lin" valueType="num">
                                      <p:cBhvr>
                                        <p:cTn id="140" dur="500"/>
                                        <p:tgtEl>
                                          <p:spTgt spid="23"/>
                                        </p:tgtEl>
                                        <p:attrNameLst>
                                          <p:attrName>ppt_h</p:attrName>
                                        </p:attrNameLst>
                                      </p:cBhvr>
                                      <p:tavLst>
                                        <p:tav tm="0">
                                          <p:val>
                                            <p:strVal val="ppt_h"/>
                                          </p:val>
                                        </p:tav>
                                        <p:tav tm="100000">
                                          <p:val>
                                            <p:fltVal val="0"/>
                                          </p:val>
                                        </p:tav>
                                      </p:tavLst>
                                    </p:anim>
                                    <p:animEffect transition="out" filter="fade">
                                      <p:cBhvr>
                                        <p:cTn id="141" dur="500"/>
                                        <p:tgtEl>
                                          <p:spTgt spid="23"/>
                                        </p:tgtEl>
                                      </p:cBhvr>
                                    </p:animEffect>
                                    <p:set>
                                      <p:cBhvr>
                                        <p:cTn id="142" dur="1" fill="hold">
                                          <p:stCondLst>
                                            <p:cond delay="499"/>
                                          </p:stCondLst>
                                        </p:cTn>
                                        <p:tgtEl>
                                          <p:spTgt spid="23"/>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nodeType="clickEffect">
                                  <p:stCondLst>
                                    <p:cond delay="0"/>
                                  </p:stCondLst>
                                  <p:iterate type="wd">
                                    <p:tmPct val="10000"/>
                                  </p:iterate>
                                  <p:childTnLst>
                                    <p:set>
                                      <p:cBhvr>
                                        <p:cTn id="146"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47" dur="500"/>
                                        <p:tgtEl>
                                          <p:spTgt spid="27">
                                            <p:txEl>
                                              <p:pRg st="0" end="0"/>
                                            </p:txEl>
                                          </p:spTgt>
                                        </p:tgtEl>
                                      </p:cBhvr>
                                    </p:animEffect>
                                  </p:childTnLst>
                                </p:cTn>
                              </p:par>
                            </p:childTnLst>
                          </p:cTn>
                        </p:par>
                        <p:par>
                          <p:cTn id="148" fill="hold">
                            <p:stCondLst>
                              <p:cond delay="850"/>
                            </p:stCondLst>
                            <p:childTnLst>
                              <p:par>
                                <p:cTn id="149" presetID="26" presetClass="emph" presetSubtype="0" repeatCount="2000" fill="hold" grpId="0" nodeType="afterEffect">
                                  <p:stCondLst>
                                    <p:cond delay="0"/>
                                  </p:stCondLst>
                                  <p:iterate type="wd">
                                    <p:tmPct val="10000"/>
                                  </p:iterate>
                                  <p:childTnLst>
                                    <p:animEffect transition="out" filter="fade">
                                      <p:cBhvr>
                                        <p:cTn id="150" dur="500" tmFilter="0, 0; .2, .5; .8, .5; 1, 0"/>
                                        <p:tgtEl>
                                          <p:spTgt spid="27">
                                            <p:txEl>
                                              <p:pRg st="0" end="0"/>
                                            </p:txEl>
                                          </p:spTgt>
                                        </p:tgtEl>
                                      </p:cBhvr>
                                    </p:animEffect>
                                    <p:animScale>
                                      <p:cBhvr>
                                        <p:cTn id="151" dur="250" autoRev="1" fill="hold"/>
                                        <p:tgtEl>
                                          <p:spTgt spid="2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build="allAtOnce"/>
      <p:bldP spid="28" grpId="0"/>
      <p:bldP spid="28" grpId="1"/>
      <p:bldP spid="29" grpId="0"/>
      <p:bldP spid="29" grpId="1"/>
      <p:bldP spid="30" grpId="0"/>
      <p:bldP spid="30" grpId="1"/>
      <p:bldP spid="31" grpId="0"/>
      <p:bldP spid="31" grpId="1"/>
      <p:bldP spid="32" grpId="0"/>
      <p:bldP spid="32" grpId="1"/>
      <p:bldP spid="33" grpId="0"/>
      <p:bldP spid="33" grpId="1"/>
      <p:bldP spid="34" grpId="0"/>
      <p:bldP spid="35"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aphicFrame>
        <p:nvGraphicFramePr>
          <p:cNvPr id="6" name="Table 5"/>
          <p:cNvGraphicFramePr>
            <a:graphicFrameLocks noGrp="1"/>
          </p:cNvGraphicFramePr>
          <p:nvPr/>
        </p:nvGraphicFramePr>
        <p:xfrm>
          <a:off x="955503" y="1355573"/>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7" name="Rectangle 6"/>
          <p:cNvSpPr/>
          <p:nvPr/>
        </p:nvSpPr>
        <p:spPr>
          <a:xfrm>
            <a:off x="638585" y="636827"/>
            <a:ext cx="5856090"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648 390 – 382 547 = ?</a:t>
            </a:r>
            <a:endParaRPr kumimoji="0" lang="en-US" sz="4400" b="0" i="0" u="none" strike="noStrike" kern="1200" cap="none" spc="0" normalizeH="0" baseline="0" noProof="0" dirty="0">
              <a:ln w="0"/>
              <a:solidFill>
                <a:srgbClr val="0070C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8" name="Rectangle 7"/>
          <p:cNvSpPr/>
          <p:nvPr/>
        </p:nvSpPr>
        <p:spPr>
          <a:xfrm>
            <a:off x="1007186"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9" name="Rectangle 8"/>
          <p:cNvSpPr/>
          <p:nvPr/>
        </p:nvSpPr>
        <p:spPr>
          <a:xfrm>
            <a:off x="180109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0" name="Rectangle 9"/>
          <p:cNvSpPr/>
          <p:nvPr/>
        </p:nvSpPr>
        <p:spPr>
          <a:xfrm>
            <a:off x="265751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1" name="Rectangle 10"/>
          <p:cNvSpPr/>
          <p:nvPr/>
        </p:nvSpPr>
        <p:spPr>
          <a:xfrm>
            <a:off x="351393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2" name="Rectangle 11"/>
          <p:cNvSpPr/>
          <p:nvPr/>
        </p:nvSpPr>
        <p:spPr>
          <a:xfrm>
            <a:off x="4370350"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9</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Rectangle 12"/>
          <p:cNvSpPr/>
          <p:nvPr/>
        </p:nvSpPr>
        <p:spPr>
          <a:xfrm>
            <a:off x="5149924" y="122632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aphicFrame>
        <p:nvGraphicFramePr>
          <p:cNvPr id="14" name="Table 13"/>
          <p:cNvGraphicFramePr>
            <a:graphicFrameLocks noGrp="1"/>
          </p:cNvGraphicFramePr>
          <p:nvPr/>
        </p:nvGraphicFramePr>
        <p:xfrm>
          <a:off x="952490" y="3281276"/>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15" name="Rectangle 14"/>
          <p:cNvSpPr/>
          <p:nvPr/>
        </p:nvSpPr>
        <p:spPr>
          <a:xfrm>
            <a:off x="1004173"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6" name="Rectangle 15"/>
          <p:cNvSpPr/>
          <p:nvPr/>
        </p:nvSpPr>
        <p:spPr>
          <a:xfrm>
            <a:off x="1798077"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7" name="Rectangle 16"/>
          <p:cNvSpPr/>
          <p:nvPr/>
        </p:nvSpPr>
        <p:spPr>
          <a:xfrm>
            <a:off x="2654497"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8" name="Rectangle 17"/>
          <p:cNvSpPr/>
          <p:nvPr/>
        </p:nvSpPr>
        <p:spPr>
          <a:xfrm>
            <a:off x="3510917"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Rectangle 18"/>
          <p:cNvSpPr/>
          <p:nvPr/>
        </p:nvSpPr>
        <p:spPr>
          <a:xfrm>
            <a:off x="4397794" y="3152029"/>
            <a:ext cx="80823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sp>
        <p:nvSpPr>
          <p:cNvPr id="20" name="Rectangle 19"/>
          <p:cNvSpPr/>
          <p:nvPr/>
        </p:nvSpPr>
        <p:spPr>
          <a:xfrm>
            <a:off x="5146911" y="315202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7</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1" name="Rectangle 20"/>
          <p:cNvSpPr/>
          <p:nvPr/>
        </p:nvSpPr>
        <p:spPr>
          <a:xfrm>
            <a:off x="219502" y="2045497"/>
            <a:ext cx="56137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cxnSp>
        <p:nvCxnSpPr>
          <p:cNvPr id="22" name="Straight Connector 21"/>
          <p:cNvCxnSpPr/>
          <p:nvPr/>
        </p:nvCxnSpPr>
        <p:spPr>
          <a:xfrm>
            <a:off x="866598" y="4721689"/>
            <a:ext cx="5230292"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p:cNvGraphicFramePr>
            <a:graphicFrameLocks noGrp="1"/>
          </p:cNvGraphicFramePr>
          <p:nvPr/>
        </p:nvGraphicFramePr>
        <p:xfrm>
          <a:off x="904305" y="5172638"/>
          <a:ext cx="5030100" cy="1188056"/>
        </p:xfrm>
        <a:graphic>
          <a:graphicData uri="http://schemas.openxmlformats.org/drawingml/2006/table">
            <a:tbl>
              <a:tblPr firstRow="1" bandRow="1">
                <a:tableStyleId>{5940675A-B579-460E-94D1-54222C63F5DA}</a:tableStyleId>
              </a:tblPr>
              <a:tblGrid>
                <a:gridCol w="838350">
                  <a:extLst>
                    <a:ext uri="{9D8B030D-6E8A-4147-A177-3AD203B41FA5}">
                      <a16:colId xmlns:a16="http://schemas.microsoft.com/office/drawing/2014/main" val="2868388082"/>
                    </a:ext>
                  </a:extLst>
                </a:gridCol>
                <a:gridCol w="838350">
                  <a:extLst>
                    <a:ext uri="{9D8B030D-6E8A-4147-A177-3AD203B41FA5}">
                      <a16:colId xmlns:a16="http://schemas.microsoft.com/office/drawing/2014/main" val="1557590837"/>
                    </a:ext>
                  </a:extLst>
                </a:gridCol>
                <a:gridCol w="838350">
                  <a:extLst>
                    <a:ext uri="{9D8B030D-6E8A-4147-A177-3AD203B41FA5}">
                      <a16:colId xmlns:a16="http://schemas.microsoft.com/office/drawing/2014/main" val="2673681062"/>
                    </a:ext>
                  </a:extLst>
                </a:gridCol>
                <a:gridCol w="838350">
                  <a:extLst>
                    <a:ext uri="{9D8B030D-6E8A-4147-A177-3AD203B41FA5}">
                      <a16:colId xmlns:a16="http://schemas.microsoft.com/office/drawing/2014/main" val="463301757"/>
                    </a:ext>
                  </a:extLst>
                </a:gridCol>
                <a:gridCol w="838350">
                  <a:extLst>
                    <a:ext uri="{9D8B030D-6E8A-4147-A177-3AD203B41FA5}">
                      <a16:colId xmlns:a16="http://schemas.microsoft.com/office/drawing/2014/main" val="2945294302"/>
                    </a:ext>
                  </a:extLst>
                </a:gridCol>
                <a:gridCol w="838350">
                  <a:extLst>
                    <a:ext uri="{9D8B030D-6E8A-4147-A177-3AD203B41FA5}">
                      <a16:colId xmlns:a16="http://schemas.microsoft.com/office/drawing/2014/main" val="3263452874"/>
                    </a:ext>
                  </a:extLst>
                </a:gridCol>
              </a:tblGrid>
              <a:tr h="1188056">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tc>
                  <a:txBody>
                    <a:bodyPr/>
                    <a:lstStyle/>
                    <a:p>
                      <a:endParaRPr lang="en-US"/>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prst="riblet"/>
                      <a:lightRig rig="flood" dir="t"/>
                    </a:cell3D>
                  </a:tcPr>
                </a:tc>
                <a:extLst>
                  <a:ext uri="{0D108BD9-81ED-4DB2-BD59-A6C34878D82A}">
                    <a16:rowId xmlns:a16="http://schemas.microsoft.com/office/drawing/2014/main" val="270235978"/>
                  </a:ext>
                </a:extLst>
              </a:tr>
            </a:tbl>
          </a:graphicData>
        </a:graphic>
      </p:graphicFrame>
      <p:sp>
        <p:nvSpPr>
          <p:cNvPr id="24" name="Rectangle 23"/>
          <p:cNvSpPr/>
          <p:nvPr/>
        </p:nvSpPr>
        <p:spPr>
          <a:xfrm>
            <a:off x="5098206" y="497404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5" name="Rounded Rectangle 24"/>
          <p:cNvSpPr/>
          <p:nvPr/>
        </p:nvSpPr>
        <p:spPr>
          <a:xfrm>
            <a:off x="6339563" y="256032"/>
            <a:ext cx="5410200" cy="52947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6326739" y="612986"/>
            <a:ext cx="5549576" cy="5770811"/>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Trừ</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theo</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tự</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từ</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phải</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 sang </a:t>
            </a:r>
            <a:r>
              <a:rPr kumimoji="0" lang="en-US" sz="28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trái</a:t>
            </a:r>
            <a:r>
              <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rPr>
              <a: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 không trừ được 7, lấy 10 trừ 7 bằng 3, viết 3 nhớ 1</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9 trừ 1 bằng 8, 8 trừ 4 bằng 4, viết 4</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 không trừ được 5, lấy 13 trừ 5 bằng 8, viết 8 nhớ 1</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 trừ 1 bằng 7; 7 trừ 2 bằng 5, viết 5</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 không trừ được 8, lấy 14 trừ 8 bằng 6, viết 6 nhớ 1</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 trừ 1 bằng 5; 5 trừ 3 bằng 2, viết 2</a:t>
            </a:r>
            <a:endParaRPr kumimoji="0" lang="en-US"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7" name="Rectangle 26"/>
          <p:cNvSpPr/>
          <p:nvPr/>
        </p:nvSpPr>
        <p:spPr>
          <a:xfrm>
            <a:off x="5809445" y="6198435"/>
            <a:ext cx="6224781" cy="646331"/>
          </a:xfrm>
          <a:prstGeom prst="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648 390 – 382 547 = 265 843</a:t>
            </a:r>
            <a:endParaRPr kumimoji="0" lang="en-US" sz="3600" b="1" i="0" u="none" strike="noStrike" kern="1200" cap="none" spc="0" normalizeH="0" baseline="0" noProof="0" dirty="0">
              <a:ln w="0"/>
              <a:solidFill>
                <a:srgbClr val="ED7D31">
                  <a:lumMod val="75000"/>
                </a:srgbClr>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8" name="Rectangle 27"/>
          <p:cNvSpPr/>
          <p:nvPr/>
        </p:nvSpPr>
        <p:spPr>
          <a:xfrm>
            <a:off x="5147092" y="1203432"/>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0</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29" name="Rectangle 28"/>
          <p:cNvSpPr/>
          <p:nvPr/>
        </p:nvSpPr>
        <p:spPr>
          <a:xfrm>
            <a:off x="4364168" y="1226241"/>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9</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0" name="Rectangle 29"/>
          <p:cNvSpPr/>
          <p:nvPr/>
        </p:nvSpPr>
        <p:spPr>
          <a:xfrm>
            <a:off x="3522079" y="1203432"/>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3</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1" name="Rectangle 30"/>
          <p:cNvSpPr/>
          <p:nvPr/>
        </p:nvSpPr>
        <p:spPr>
          <a:xfrm>
            <a:off x="2641673" y="1240435"/>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2" name="Rectangle 31"/>
          <p:cNvSpPr/>
          <p:nvPr/>
        </p:nvSpPr>
        <p:spPr>
          <a:xfrm>
            <a:off x="1806275" y="1175182"/>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3" name="Rectangle 32"/>
          <p:cNvSpPr/>
          <p:nvPr/>
        </p:nvSpPr>
        <p:spPr>
          <a:xfrm>
            <a:off x="1006217" y="1202599"/>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a:t>
            </a:r>
            <a:endParaRPr kumimoji="0" lang="en-US" sz="9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4" name="Rectangle 33"/>
          <p:cNvSpPr/>
          <p:nvPr/>
        </p:nvSpPr>
        <p:spPr>
          <a:xfrm>
            <a:off x="4253317" y="501097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4</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5" name="Rectangle 34"/>
          <p:cNvSpPr/>
          <p:nvPr/>
        </p:nvSpPr>
        <p:spPr>
          <a:xfrm>
            <a:off x="3440096" y="4983866"/>
            <a:ext cx="869148"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8</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6" name="Rectangle 35"/>
          <p:cNvSpPr/>
          <p:nvPr/>
        </p:nvSpPr>
        <p:spPr>
          <a:xfrm>
            <a:off x="2563113" y="4981836"/>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5</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7" name="Rectangle 36"/>
          <p:cNvSpPr/>
          <p:nvPr/>
        </p:nvSpPr>
        <p:spPr>
          <a:xfrm>
            <a:off x="1679443" y="4997460"/>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6</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38" name="Rectangle 37"/>
          <p:cNvSpPr/>
          <p:nvPr/>
        </p:nvSpPr>
        <p:spPr>
          <a:xfrm>
            <a:off x="911441" y="5007944"/>
            <a:ext cx="86914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2</a:t>
            </a:r>
            <a:endParaRPr kumimoji="0" lang="en-US" sz="9600" b="1"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2" name="Oval 41"/>
          <p:cNvSpPr/>
          <p:nvPr/>
        </p:nvSpPr>
        <p:spPr>
          <a:xfrm>
            <a:off x="4548957" y="2911916"/>
            <a:ext cx="482600" cy="48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43" name="Oval 42"/>
          <p:cNvSpPr/>
          <p:nvPr/>
        </p:nvSpPr>
        <p:spPr>
          <a:xfrm>
            <a:off x="2894860" y="2907844"/>
            <a:ext cx="482600" cy="48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
        <p:nvSpPr>
          <p:cNvPr id="44" name="Oval 43"/>
          <p:cNvSpPr/>
          <p:nvPr/>
        </p:nvSpPr>
        <p:spPr>
          <a:xfrm>
            <a:off x="1154347" y="2907844"/>
            <a:ext cx="482600" cy="4826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289395252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iterate type="wd">
                                    <p:tmPct val="10000"/>
                                  </p:iterate>
                                  <p:childTnLst>
                                    <p:animMotion origin="layout" path="M -2.5E-6 -4.81481E-6 L -0.00299 0.29283 " pathEditMode="relative" rAng="0" ptsTypes="AA">
                                      <p:cBhvr>
                                        <p:cTn id="11" dur="500" fill="hold"/>
                                        <p:tgtEl>
                                          <p:spTgt spid="28"/>
                                        </p:tgtEl>
                                        <p:attrNameLst>
                                          <p:attrName>ppt_x</p:attrName>
                                          <p:attrName>ppt_y</p:attrName>
                                        </p:attrNameLst>
                                      </p:cBhvr>
                                      <p:rCtr x="-156" y="14630"/>
                                    </p:animMotion>
                                  </p:childTnLst>
                                </p:cTn>
                              </p:par>
                            </p:childTnLst>
                          </p:cTn>
                        </p:par>
                        <p:par>
                          <p:cTn id="12" fill="hold">
                            <p:stCondLst>
                              <p:cond delay="500"/>
                            </p:stCondLst>
                            <p:childTnLst>
                              <p:par>
                                <p:cTn id="13" presetID="55" presetClass="exit" presetSubtype="0" fill="hold" grpId="1" nodeType="afterEffect">
                                  <p:stCondLst>
                                    <p:cond delay="0"/>
                                  </p:stCondLst>
                                  <p:iterate type="wd">
                                    <p:tmPct val="10000"/>
                                  </p:iterate>
                                  <p:childTnLst>
                                    <p:anim calcmode="lin" valueType="num">
                                      <p:cBhvr>
                                        <p:cTn id="14" dur="500"/>
                                        <p:tgtEl>
                                          <p:spTgt spid="28"/>
                                        </p:tgtEl>
                                        <p:attrNameLst>
                                          <p:attrName>ppt_w</p:attrName>
                                        </p:attrNameLst>
                                      </p:cBhvr>
                                      <p:tavLst>
                                        <p:tav tm="0">
                                          <p:val>
                                            <p:strVal val="ppt_w"/>
                                          </p:val>
                                        </p:tav>
                                        <p:tav tm="100000">
                                          <p:val>
                                            <p:strVal val="ppt_w*0.70"/>
                                          </p:val>
                                        </p:tav>
                                      </p:tavLst>
                                    </p:anim>
                                    <p:anim calcmode="lin" valueType="num">
                                      <p:cBhvr>
                                        <p:cTn id="15" dur="500"/>
                                        <p:tgtEl>
                                          <p:spTgt spid="28"/>
                                        </p:tgtEl>
                                        <p:attrNameLst>
                                          <p:attrName>ppt_h</p:attrName>
                                        </p:attrNameLst>
                                      </p:cBhvr>
                                      <p:tavLst>
                                        <p:tav tm="0">
                                          <p:val>
                                            <p:strVal val="ppt_h"/>
                                          </p:val>
                                        </p:tav>
                                        <p:tav tm="100000">
                                          <p:val>
                                            <p:strVal val="ppt_h"/>
                                          </p:val>
                                        </p:tav>
                                      </p:tavLst>
                                    </p:anim>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par>
                          <p:cTn id="18" fill="hold">
                            <p:stCondLst>
                              <p:cond delay="1000"/>
                            </p:stCondLst>
                            <p:childTnLst>
                              <p:par>
                                <p:cTn id="19" presetID="47" presetClass="entr" presetSubtype="0" fill="hold" grpId="0" nodeType="after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anim calcmode="lin" valueType="num">
                                      <p:cBhvr>
                                        <p:cTn id="22" dur="500" fill="hold"/>
                                        <p:tgtEl>
                                          <p:spTgt spid="24"/>
                                        </p:tgtEl>
                                        <p:attrNameLst>
                                          <p:attrName>ppt_x</p:attrName>
                                        </p:attrNameLst>
                                      </p:cBhvr>
                                      <p:tavLst>
                                        <p:tav tm="0">
                                          <p:val>
                                            <p:strVal val="#ppt_x"/>
                                          </p:val>
                                        </p:tav>
                                        <p:tav tm="100000">
                                          <p:val>
                                            <p:strVal val="#ppt_x"/>
                                          </p:val>
                                        </p:tav>
                                      </p:tavLst>
                                    </p:anim>
                                    <p:anim calcmode="lin" valueType="num">
                                      <p:cBhvr>
                                        <p:cTn id="23" dur="500" fill="hold"/>
                                        <p:tgtEl>
                                          <p:spTgt spid="24"/>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3" presetClass="entr" presetSubtype="16"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iterate type="wd">
                                    <p:tmPct val="10000"/>
                                  </p:iterate>
                                  <p:childTnLst>
                                    <p:animMotion origin="layout" path="M 2.08333E-7 4.44444E-6 L -0.00299 0.29282 " pathEditMode="relative" rAng="0" ptsTypes="AA">
                                      <p:cBhvr>
                                        <p:cTn id="32" dur="500" fill="hold"/>
                                        <p:tgtEl>
                                          <p:spTgt spid="29"/>
                                        </p:tgtEl>
                                        <p:attrNameLst>
                                          <p:attrName>ppt_x</p:attrName>
                                          <p:attrName>ppt_y</p:attrName>
                                        </p:attrNameLst>
                                      </p:cBhvr>
                                      <p:rCtr x="-156" y="14630"/>
                                    </p:animMotion>
                                  </p:childTnLst>
                                </p:cTn>
                              </p:par>
                            </p:childTnLst>
                          </p:cTn>
                        </p:par>
                        <p:par>
                          <p:cTn id="33" fill="hold">
                            <p:stCondLst>
                              <p:cond delay="500"/>
                            </p:stCondLst>
                            <p:childTnLst>
                              <p:par>
                                <p:cTn id="34" presetID="55" presetClass="exit" presetSubtype="0" fill="hold" grpId="1" nodeType="afterEffect">
                                  <p:stCondLst>
                                    <p:cond delay="0"/>
                                  </p:stCondLst>
                                  <p:iterate type="wd">
                                    <p:tmPct val="10000"/>
                                  </p:iterate>
                                  <p:childTnLst>
                                    <p:anim calcmode="lin" valueType="num">
                                      <p:cBhvr>
                                        <p:cTn id="35" dur="500"/>
                                        <p:tgtEl>
                                          <p:spTgt spid="29"/>
                                        </p:tgtEl>
                                        <p:attrNameLst>
                                          <p:attrName>ppt_w</p:attrName>
                                        </p:attrNameLst>
                                      </p:cBhvr>
                                      <p:tavLst>
                                        <p:tav tm="0">
                                          <p:val>
                                            <p:strVal val="ppt_w"/>
                                          </p:val>
                                        </p:tav>
                                        <p:tav tm="100000">
                                          <p:val>
                                            <p:strVal val="ppt_w*0.70"/>
                                          </p:val>
                                        </p:tav>
                                      </p:tavLst>
                                    </p:anim>
                                    <p:anim calcmode="lin" valueType="num">
                                      <p:cBhvr>
                                        <p:cTn id="36" dur="500"/>
                                        <p:tgtEl>
                                          <p:spTgt spid="29"/>
                                        </p:tgtEl>
                                        <p:attrNameLst>
                                          <p:attrName>ppt_h</p:attrName>
                                        </p:attrNameLst>
                                      </p:cBhvr>
                                      <p:tavLst>
                                        <p:tav tm="0">
                                          <p:val>
                                            <p:strVal val="ppt_h"/>
                                          </p:val>
                                        </p:tav>
                                        <p:tav tm="100000">
                                          <p:val>
                                            <p:strVal val="ppt_h"/>
                                          </p:val>
                                        </p:tav>
                                      </p:tavLst>
                                    </p:anim>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par>
                                <p:cTn id="39" presetID="6" presetClass="exit" presetSubtype="32" fill="hold" grpId="1" nodeType="withEffect">
                                  <p:stCondLst>
                                    <p:cond delay="0"/>
                                  </p:stCondLst>
                                  <p:childTnLst>
                                    <p:animEffect transition="out" filter="circle(out)">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childTnLst>
                          </p:cTn>
                        </p:par>
                        <p:par>
                          <p:cTn id="42" fill="hold">
                            <p:stCondLst>
                              <p:cond delay="1000"/>
                            </p:stCondLst>
                            <p:childTnLst>
                              <p:par>
                                <p:cTn id="43" presetID="47" presetClass="entr" presetSubtype="0" fill="hold" grpId="0" nodeType="afterEffect">
                                  <p:stCondLst>
                                    <p:cond delay="0"/>
                                  </p:stCondLst>
                                  <p:iterate type="wd">
                                    <p:tmPct val="10000"/>
                                  </p:iterate>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0" nodeType="clickEffect">
                                  <p:stCondLst>
                                    <p:cond delay="0"/>
                                  </p:stCondLst>
                                  <p:iterate type="wd">
                                    <p:tmPct val="10000"/>
                                  </p:iterate>
                                  <p:childTnLst>
                                    <p:animMotion origin="layout" path="M 8.33333E-7 -4.81481E-6 L -0.003 0.29283 " pathEditMode="relative" rAng="0" ptsTypes="AA">
                                      <p:cBhvr>
                                        <p:cTn id="51" dur="500" fill="hold"/>
                                        <p:tgtEl>
                                          <p:spTgt spid="30"/>
                                        </p:tgtEl>
                                        <p:attrNameLst>
                                          <p:attrName>ppt_x</p:attrName>
                                          <p:attrName>ppt_y</p:attrName>
                                        </p:attrNameLst>
                                      </p:cBhvr>
                                      <p:rCtr x="-156" y="14630"/>
                                    </p:animMotion>
                                  </p:childTnLst>
                                </p:cTn>
                              </p:par>
                            </p:childTnLst>
                          </p:cTn>
                        </p:par>
                        <p:par>
                          <p:cTn id="52" fill="hold">
                            <p:stCondLst>
                              <p:cond delay="500"/>
                            </p:stCondLst>
                            <p:childTnLst>
                              <p:par>
                                <p:cTn id="53" presetID="55" presetClass="exit" presetSubtype="0" fill="hold" grpId="1" nodeType="afterEffect">
                                  <p:stCondLst>
                                    <p:cond delay="0"/>
                                  </p:stCondLst>
                                  <p:iterate type="wd">
                                    <p:tmPct val="10000"/>
                                  </p:iterate>
                                  <p:childTnLst>
                                    <p:anim calcmode="lin" valueType="num">
                                      <p:cBhvr>
                                        <p:cTn id="54" dur="500"/>
                                        <p:tgtEl>
                                          <p:spTgt spid="30"/>
                                        </p:tgtEl>
                                        <p:attrNameLst>
                                          <p:attrName>ppt_w</p:attrName>
                                        </p:attrNameLst>
                                      </p:cBhvr>
                                      <p:tavLst>
                                        <p:tav tm="0">
                                          <p:val>
                                            <p:strVal val="ppt_w"/>
                                          </p:val>
                                        </p:tav>
                                        <p:tav tm="100000">
                                          <p:val>
                                            <p:strVal val="ppt_w*0.70"/>
                                          </p:val>
                                        </p:tav>
                                      </p:tavLst>
                                    </p:anim>
                                    <p:anim calcmode="lin" valueType="num">
                                      <p:cBhvr>
                                        <p:cTn id="55" dur="500"/>
                                        <p:tgtEl>
                                          <p:spTgt spid="30"/>
                                        </p:tgtEl>
                                        <p:attrNameLst>
                                          <p:attrName>ppt_h</p:attrName>
                                        </p:attrNameLst>
                                      </p:cBhvr>
                                      <p:tavLst>
                                        <p:tav tm="0">
                                          <p:val>
                                            <p:strVal val="ppt_h"/>
                                          </p:val>
                                        </p:tav>
                                        <p:tav tm="100000">
                                          <p:val>
                                            <p:strVal val="ppt_h"/>
                                          </p:val>
                                        </p:tav>
                                      </p:tavLst>
                                    </p:anim>
                                    <p:animEffect transition="out" filter="fade">
                                      <p:cBhvr>
                                        <p:cTn id="56" dur="500"/>
                                        <p:tgtEl>
                                          <p:spTgt spid="30"/>
                                        </p:tgtEl>
                                      </p:cBhvr>
                                    </p:animEffect>
                                    <p:set>
                                      <p:cBhvr>
                                        <p:cTn id="57" dur="1" fill="hold">
                                          <p:stCondLst>
                                            <p:cond delay="499"/>
                                          </p:stCondLst>
                                        </p:cTn>
                                        <p:tgtEl>
                                          <p:spTgt spid="30"/>
                                        </p:tgtEl>
                                        <p:attrNameLst>
                                          <p:attrName>style.visibility</p:attrName>
                                        </p:attrNameLst>
                                      </p:cBhvr>
                                      <p:to>
                                        <p:strVal val="hidden"/>
                                      </p:to>
                                    </p:set>
                                  </p:childTnLst>
                                </p:cTn>
                              </p:par>
                            </p:childTnLst>
                          </p:cTn>
                        </p:par>
                        <p:par>
                          <p:cTn id="58" fill="hold">
                            <p:stCondLst>
                              <p:cond delay="1000"/>
                            </p:stCondLst>
                            <p:childTnLst>
                              <p:par>
                                <p:cTn id="59" presetID="47" presetClass="entr" presetSubtype="0" fill="hold" grpId="0" nodeType="afterEffect">
                                  <p:stCondLst>
                                    <p:cond delay="0"/>
                                  </p:stCondLst>
                                  <p:iterate type="wd">
                                    <p:tmPct val="10000"/>
                                  </p:iterate>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anim calcmode="lin" valueType="num">
                                      <p:cBhvr>
                                        <p:cTn id="62" dur="500" fill="hold"/>
                                        <p:tgtEl>
                                          <p:spTgt spid="35"/>
                                        </p:tgtEl>
                                        <p:attrNameLst>
                                          <p:attrName>ppt_x</p:attrName>
                                        </p:attrNameLst>
                                      </p:cBhvr>
                                      <p:tavLst>
                                        <p:tav tm="0">
                                          <p:val>
                                            <p:strVal val="#ppt_x"/>
                                          </p:val>
                                        </p:tav>
                                        <p:tav tm="100000">
                                          <p:val>
                                            <p:strVal val="#ppt_x"/>
                                          </p:val>
                                        </p:tav>
                                      </p:tavLst>
                                    </p:anim>
                                    <p:anim calcmode="lin" valueType="num">
                                      <p:cBhvr>
                                        <p:cTn id="63" dur="500" fill="hold"/>
                                        <p:tgtEl>
                                          <p:spTgt spid="35"/>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iterate type="wd">
                                    <p:tmPct val="10000"/>
                                  </p:iterate>
                                  <p:childTnLst>
                                    <p:animMotion origin="layout" path="M -3.75E-6 1.11111E-6 L -0.00299 0.29282 " pathEditMode="relative" rAng="0" ptsTypes="AA">
                                      <p:cBhvr>
                                        <p:cTn id="70" dur="500" fill="hold"/>
                                        <p:tgtEl>
                                          <p:spTgt spid="31"/>
                                        </p:tgtEl>
                                        <p:attrNameLst>
                                          <p:attrName>ppt_x</p:attrName>
                                          <p:attrName>ppt_y</p:attrName>
                                        </p:attrNameLst>
                                      </p:cBhvr>
                                      <p:rCtr x="-156" y="14630"/>
                                    </p:animMotion>
                                  </p:childTnLst>
                                </p:cTn>
                              </p:par>
                            </p:childTnLst>
                          </p:cTn>
                        </p:par>
                        <p:par>
                          <p:cTn id="71" fill="hold">
                            <p:stCondLst>
                              <p:cond delay="500"/>
                            </p:stCondLst>
                            <p:childTnLst>
                              <p:par>
                                <p:cTn id="72" presetID="55" presetClass="exit" presetSubtype="0" fill="hold" grpId="1" nodeType="afterEffect">
                                  <p:stCondLst>
                                    <p:cond delay="0"/>
                                  </p:stCondLst>
                                  <p:iterate type="wd">
                                    <p:tmPct val="10000"/>
                                  </p:iterate>
                                  <p:childTnLst>
                                    <p:anim calcmode="lin" valueType="num">
                                      <p:cBhvr>
                                        <p:cTn id="73" dur="500"/>
                                        <p:tgtEl>
                                          <p:spTgt spid="31"/>
                                        </p:tgtEl>
                                        <p:attrNameLst>
                                          <p:attrName>ppt_w</p:attrName>
                                        </p:attrNameLst>
                                      </p:cBhvr>
                                      <p:tavLst>
                                        <p:tav tm="0">
                                          <p:val>
                                            <p:strVal val="ppt_w"/>
                                          </p:val>
                                        </p:tav>
                                        <p:tav tm="100000">
                                          <p:val>
                                            <p:strVal val="ppt_w*0.70"/>
                                          </p:val>
                                        </p:tav>
                                      </p:tavLst>
                                    </p:anim>
                                    <p:anim calcmode="lin" valueType="num">
                                      <p:cBhvr>
                                        <p:cTn id="74" dur="500"/>
                                        <p:tgtEl>
                                          <p:spTgt spid="31"/>
                                        </p:tgtEl>
                                        <p:attrNameLst>
                                          <p:attrName>ppt_h</p:attrName>
                                        </p:attrNameLst>
                                      </p:cBhvr>
                                      <p:tavLst>
                                        <p:tav tm="0">
                                          <p:val>
                                            <p:strVal val="ppt_h"/>
                                          </p:val>
                                        </p:tav>
                                        <p:tav tm="100000">
                                          <p:val>
                                            <p:strVal val="ppt_h"/>
                                          </p:val>
                                        </p:tav>
                                      </p:tavLst>
                                    </p:anim>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6" presetClass="exit" presetSubtype="32" fill="hold" grpId="1" nodeType="withEffect">
                                  <p:stCondLst>
                                    <p:cond delay="0"/>
                                  </p:stCondLst>
                                  <p:childTnLst>
                                    <p:animEffect transition="out" filter="circle(out)">
                                      <p:cBhvr>
                                        <p:cTn id="78" dur="500"/>
                                        <p:tgtEl>
                                          <p:spTgt spid="43"/>
                                        </p:tgtEl>
                                      </p:cBhvr>
                                    </p:animEffect>
                                    <p:set>
                                      <p:cBhvr>
                                        <p:cTn id="79" dur="1" fill="hold">
                                          <p:stCondLst>
                                            <p:cond delay="499"/>
                                          </p:stCondLst>
                                        </p:cTn>
                                        <p:tgtEl>
                                          <p:spTgt spid="43"/>
                                        </p:tgtEl>
                                        <p:attrNameLst>
                                          <p:attrName>style.visibility</p:attrName>
                                        </p:attrNameLst>
                                      </p:cBhvr>
                                      <p:to>
                                        <p:strVal val="hidden"/>
                                      </p:to>
                                    </p:set>
                                  </p:childTnLst>
                                </p:cTn>
                              </p:par>
                            </p:childTnLst>
                          </p:cTn>
                        </p:par>
                        <p:par>
                          <p:cTn id="80" fill="hold">
                            <p:stCondLst>
                              <p:cond delay="1000"/>
                            </p:stCondLst>
                            <p:childTnLst>
                              <p:par>
                                <p:cTn id="81" presetID="47" presetClass="entr" presetSubtype="0" fill="hold" grpId="0" nodeType="afterEffect">
                                  <p:stCondLst>
                                    <p:cond delay="0"/>
                                  </p:stCondLst>
                                  <p:iterate type="wd">
                                    <p:tmPct val="10000"/>
                                  </p:iterate>
                                  <p:childTnLst>
                                    <p:set>
                                      <p:cBhvr>
                                        <p:cTn id="82" dur="1" fill="hold">
                                          <p:stCondLst>
                                            <p:cond delay="0"/>
                                          </p:stCondLst>
                                        </p:cTn>
                                        <p:tgtEl>
                                          <p:spTgt spid="36"/>
                                        </p:tgtEl>
                                        <p:attrNameLst>
                                          <p:attrName>style.visibility</p:attrName>
                                        </p:attrNameLst>
                                      </p:cBhvr>
                                      <p:to>
                                        <p:strVal val="visible"/>
                                      </p:to>
                                    </p:set>
                                    <p:animEffect transition="in" filter="fade">
                                      <p:cBhvr>
                                        <p:cTn id="83" dur="500"/>
                                        <p:tgtEl>
                                          <p:spTgt spid="36"/>
                                        </p:tgtEl>
                                      </p:cBhvr>
                                    </p:animEffect>
                                    <p:anim calcmode="lin" valueType="num">
                                      <p:cBhvr>
                                        <p:cTn id="84" dur="500" fill="hold"/>
                                        <p:tgtEl>
                                          <p:spTgt spid="36"/>
                                        </p:tgtEl>
                                        <p:attrNameLst>
                                          <p:attrName>ppt_x</p:attrName>
                                        </p:attrNameLst>
                                      </p:cBhvr>
                                      <p:tavLst>
                                        <p:tav tm="0">
                                          <p:val>
                                            <p:strVal val="#ppt_x"/>
                                          </p:val>
                                        </p:tav>
                                        <p:tav tm="100000">
                                          <p:val>
                                            <p:strVal val="#ppt_x"/>
                                          </p:val>
                                        </p:tav>
                                      </p:tavLst>
                                    </p:anim>
                                    <p:anim calcmode="lin" valueType="num">
                                      <p:cBhvr>
                                        <p:cTn id="85"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0" nodeType="clickEffect">
                                  <p:stCondLst>
                                    <p:cond delay="0"/>
                                  </p:stCondLst>
                                  <p:iterate type="wd">
                                    <p:tmPct val="10000"/>
                                  </p:iterate>
                                  <p:childTnLst>
                                    <p:animMotion origin="layout" path="M -3.95833E-6 1.85185E-6 L -0.00299 0.29282 " pathEditMode="relative" rAng="0" ptsTypes="AA">
                                      <p:cBhvr>
                                        <p:cTn id="89" dur="500" fill="hold"/>
                                        <p:tgtEl>
                                          <p:spTgt spid="32"/>
                                        </p:tgtEl>
                                        <p:attrNameLst>
                                          <p:attrName>ppt_x</p:attrName>
                                          <p:attrName>ppt_y</p:attrName>
                                        </p:attrNameLst>
                                      </p:cBhvr>
                                      <p:rCtr x="-156" y="14630"/>
                                    </p:animMotion>
                                  </p:childTnLst>
                                </p:cTn>
                              </p:par>
                            </p:childTnLst>
                          </p:cTn>
                        </p:par>
                        <p:par>
                          <p:cTn id="90" fill="hold">
                            <p:stCondLst>
                              <p:cond delay="500"/>
                            </p:stCondLst>
                            <p:childTnLst>
                              <p:par>
                                <p:cTn id="91" presetID="55" presetClass="exit" presetSubtype="0" fill="hold" grpId="1" nodeType="afterEffect">
                                  <p:stCondLst>
                                    <p:cond delay="0"/>
                                  </p:stCondLst>
                                  <p:iterate type="wd">
                                    <p:tmPct val="10000"/>
                                  </p:iterate>
                                  <p:childTnLst>
                                    <p:anim calcmode="lin" valueType="num">
                                      <p:cBhvr>
                                        <p:cTn id="92" dur="500"/>
                                        <p:tgtEl>
                                          <p:spTgt spid="32"/>
                                        </p:tgtEl>
                                        <p:attrNameLst>
                                          <p:attrName>ppt_w</p:attrName>
                                        </p:attrNameLst>
                                      </p:cBhvr>
                                      <p:tavLst>
                                        <p:tav tm="0">
                                          <p:val>
                                            <p:strVal val="ppt_w"/>
                                          </p:val>
                                        </p:tav>
                                        <p:tav tm="100000">
                                          <p:val>
                                            <p:strVal val="ppt_w*0.70"/>
                                          </p:val>
                                        </p:tav>
                                      </p:tavLst>
                                    </p:anim>
                                    <p:anim calcmode="lin" valueType="num">
                                      <p:cBhvr>
                                        <p:cTn id="93" dur="500"/>
                                        <p:tgtEl>
                                          <p:spTgt spid="32"/>
                                        </p:tgtEl>
                                        <p:attrNameLst>
                                          <p:attrName>ppt_h</p:attrName>
                                        </p:attrNameLst>
                                      </p:cBhvr>
                                      <p:tavLst>
                                        <p:tav tm="0">
                                          <p:val>
                                            <p:strVal val="ppt_h"/>
                                          </p:val>
                                        </p:tav>
                                        <p:tav tm="100000">
                                          <p:val>
                                            <p:strVal val="ppt_h"/>
                                          </p:val>
                                        </p:tav>
                                      </p:tavLst>
                                    </p:anim>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childTnLst>
                          </p:cTn>
                        </p:par>
                        <p:par>
                          <p:cTn id="96" fill="hold">
                            <p:stCondLst>
                              <p:cond delay="1000"/>
                            </p:stCondLst>
                            <p:childTnLst>
                              <p:par>
                                <p:cTn id="97" presetID="47" presetClass="entr" presetSubtype="0" fill="hold" grpId="0" nodeType="afterEffect">
                                  <p:stCondLst>
                                    <p:cond delay="0"/>
                                  </p:stCondLst>
                                  <p:iterate type="wd">
                                    <p:tmPct val="10000"/>
                                  </p:iterate>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anim calcmode="lin" valueType="num">
                                      <p:cBhvr>
                                        <p:cTn id="100" dur="500" fill="hold"/>
                                        <p:tgtEl>
                                          <p:spTgt spid="37"/>
                                        </p:tgtEl>
                                        <p:attrNameLst>
                                          <p:attrName>ppt_x</p:attrName>
                                        </p:attrNameLst>
                                      </p:cBhvr>
                                      <p:tavLst>
                                        <p:tav tm="0">
                                          <p:val>
                                            <p:strVal val="#ppt_x"/>
                                          </p:val>
                                        </p:tav>
                                        <p:tav tm="100000">
                                          <p:val>
                                            <p:strVal val="#ppt_x"/>
                                          </p:val>
                                        </p:tav>
                                      </p:tavLst>
                                    </p:anim>
                                    <p:anim calcmode="lin" valueType="num">
                                      <p:cBhvr>
                                        <p:cTn id="101" dur="500" fill="hold"/>
                                        <p:tgtEl>
                                          <p:spTgt spid="37"/>
                                        </p:tgtEl>
                                        <p:attrNameLst>
                                          <p:attrName>ppt_y</p:attrName>
                                        </p:attrNameLst>
                                      </p:cBhvr>
                                      <p:tavLst>
                                        <p:tav tm="0">
                                          <p:val>
                                            <p:strVal val="#ppt_y-.1"/>
                                          </p:val>
                                        </p:tav>
                                        <p:tav tm="100000">
                                          <p:val>
                                            <p:strVal val="#ppt_y"/>
                                          </p:val>
                                        </p:tav>
                                      </p:tavLst>
                                    </p:anim>
                                  </p:childTnLst>
                                </p:cTn>
                              </p:par>
                              <p:par>
                                <p:cTn id="102" presetID="10" presetClass="entr" presetSubtype="0" fill="hold" grpId="0" nodeType="withEffect">
                                  <p:stCondLst>
                                    <p:cond delay="0"/>
                                  </p:stCondLst>
                                  <p:childTnLst>
                                    <p:set>
                                      <p:cBhvr>
                                        <p:cTn id="103" dur="1" fill="hold">
                                          <p:stCondLst>
                                            <p:cond delay="0"/>
                                          </p:stCondLst>
                                        </p:cTn>
                                        <p:tgtEl>
                                          <p:spTgt spid="44"/>
                                        </p:tgtEl>
                                        <p:attrNameLst>
                                          <p:attrName>style.visibility</p:attrName>
                                        </p:attrNameLst>
                                      </p:cBhvr>
                                      <p:to>
                                        <p:strVal val="visible"/>
                                      </p:to>
                                    </p:set>
                                    <p:animEffect transition="in" filter="fade">
                                      <p:cBhvr>
                                        <p:cTn id="104" dur="500"/>
                                        <p:tgtEl>
                                          <p:spTgt spid="44"/>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grpId="0" nodeType="clickEffect">
                                  <p:stCondLst>
                                    <p:cond delay="0"/>
                                  </p:stCondLst>
                                  <p:iterate type="wd">
                                    <p:tmPct val="10000"/>
                                  </p:iterate>
                                  <p:childTnLst>
                                    <p:animMotion origin="layout" path="M 1.04167E-6 -4.81481E-6 L -0.003 0.29283 " pathEditMode="relative" rAng="0" ptsTypes="AA">
                                      <p:cBhvr>
                                        <p:cTn id="108" dur="500" fill="hold"/>
                                        <p:tgtEl>
                                          <p:spTgt spid="33"/>
                                        </p:tgtEl>
                                        <p:attrNameLst>
                                          <p:attrName>ppt_x</p:attrName>
                                          <p:attrName>ppt_y</p:attrName>
                                        </p:attrNameLst>
                                      </p:cBhvr>
                                      <p:rCtr x="-156" y="14630"/>
                                    </p:animMotion>
                                  </p:childTnLst>
                                </p:cTn>
                              </p:par>
                            </p:childTnLst>
                          </p:cTn>
                        </p:par>
                        <p:par>
                          <p:cTn id="109" fill="hold">
                            <p:stCondLst>
                              <p:cond delay="500"/>
                            </p:stCondLst>
                            <p:childTnLst>
                              <p:par>
                                <p:cTn id="110" presetID="55" presetClass="exit" presetSubtype="0" fill="hold" grpId="1" nodeType="afterEffect">
                                  <p:stCondLst>
                                    <p:cond delay="0"/>
                                  </p:stCondLst>
                                  <p:iterate type="wd">
                                    <p:tmPct val="10000"/>
                                  </p:iterate>
                                  <p:childTnLst>
                                    <p:anim calcmode="lin" valueType="num">
                                      <p:cBhvr>
                                        <p:cTn id="111" dur="500"/>
                                        <p:tgtEl>
                                          <p:spTgt spid="33"/>
                                        </p:tgtEl>
                                        <p:attrNameLst>
                                          <p:attrName>ppt_w</p:attrName>
                                        </p:attrNameLst>
                                      </p:cBhvr>
                                      <p:tavLst>
                                        <p:tav tm="0">
                                          <p:val>
                                            <p:strVal val="ppt_w"/>
                                          </p:val>
                                        </p:tav>
                                        <p:tav tm="100000">
                                          <p:val>
                                            <p:strVal val="ppt_w*0.70"/>
                                          </p:val>
                                        </p:tav>
                                      </p:tavLst>
                                    </p:anim>
                                    <p:anim calcmode="lin" valueType="num">
                                      <p:cBhvr>
                                        <p:cTn id="112" dur="500"/>
                                        <p:tgtEl>
                                          <p:spTgt spid="33"/>
                                        </p:tgtEl>
                                        <p:attrNameLst>
                                          <p:attrName>ppt_h</p:attrName>
                                        </p:attrNameLst>
                                      </p:cBhvr>
                                      <p:tavLst>
                                        <p:tav tm="0">
                                          <p:val>
                                            <p:strVal val="ppt_h"/>
                                          </p:val>
                                        </p:tav>
                                        <p:tav tm="100000">
                                          <p:val>
                                            <p:strVal val="ppt_h"/>
                                          </p:val>
                                        </p:tav>
                                      </p:tavLst>
                                    </p:anim>
                                    <p:animEffect transition="out" filter="fade">
                                      <p:cBhvr>
                                        <p:cTn id="113" dur="500"/>
                                        <p:tgtEl>
                                          <p:spTgt spid="33"/>
                                        </p:tgtEl>
                                      </p:cBhvr>
                                    </p:animEffect>
                                    <p:set>
                                      <p:cBhvr>
                                        <p:cTn id="114" dur="1" fill="hold">
                                          <p:stCondLst>
                                            <p:cond delay="499"/>
                                          </p:stCondLst>
                                        </p:cTn>
                                        <p:tgtEl>
                                          <p:spTgt spid="33"/>
                                        </p:tgtEl>
                                        <p:attrNameLst>
                                          <p:attrName>style.visibility</p:attrName>
                                        </p:attrNameLst>
                                      </p:cBhvr>
                                      <p:to>
                                        <p:strVal val="hidden"/>
                                      </p:to>
                                    </p:set>
                                  </p:childTnLst>
                                </p:cTn>
                              </p:par>
                              <p:par>
                                <p:cTn id="115" presetID="6" presetClass="exit" presetSubtype="32" fill="hold" grpId="1" nodeType="withEffect">
                                  <p:stCondLst>
                                    <p:cond delay="0"/>
                                  </p:stCondLst>
                                  <p:childTnLst>
                                    <p:animEffect transition="out" filter="circle(out)">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childTnLst>
                          </p:cTn>
                        </p:par>
                        <p:par>
                          <p:cTn id="118" fill="hold">
                            <p:stCondLst>
                              <p:cond delay="1000"/>
                            </p:stCondLst>
                            <p:childTnLst>
                              <p:par>
                                <p:cTn id="119" presetID="47" presetClass="entr" presetSubtype="0" fill="hold" grpId="0" nodeType="afterEffect">
                                  <p:stCondLst>
                                    <p:cond delay="0"/>
                                  </p:stCondLst>
                                  <p:iterate type="wd">
                                    <p:tmPct val="10000"/>
                                  </p:iterate>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anim calcmode="lin" valueType="num">
                                      <p:cBhvr>
                                        <p:cTn id="122" dur="500" fill="hold"/>
                                        <p:tgtEl>
                                          <p:spTgt spid="38"/>
                                        </p:tgtEl>
                                        <p:attrNameLst>
                                          <p:attrName>ppt_x</p:attrName>
                                        </p:attrNameLst>
                                      </p:cBhvr>
                                      <p:tavLst>
                                        <p:tav tm="0">
                                          <p:val>
                                            <p:strVal val="#ppt_x"/>
                                          </p:val>
                                        </p:tav>
                                        <p:tav tm="100000">
                                          <p:val>
                                            <p:strVal val="#ppt_x"/>
                                          </p:val>
                                        </p:tav>
                                      </p:tavLst>
                                    </p:anim>
                                    <p:anim calcmode="lin" valueType="num">
                                      <p:cBhvr>
                                        <p:cTn id="123" dur="500" fill="hold"/>
                                        <p:tgtEl>
                                          <p:spTgt spid="38"/>
                                        </p:tgtEl>
                                        <p:attrNameLst>
                                          <p:attrName>ppt_y</p:attrName>
                                        </p:attrNameLst>
                                      </p:cBhvr>
                                      <p:tavLst>
                                        <p:tav tm="0">
                                          <p:val>
                                            <p:strVal val="#ppt_y-.1"/>
                                          </p:val>
                                        </p:tav>
                                        <p:tav tm="100000">
                                          <p:val>
                                            <p:strVal val="#ppt_y"/>
                                          </p:val>
                                        </p:tav>
                                      </p:tavLst>
                                    </p:anim>
                                  </p:childTnLst>
                                </p:cTn>
                              </p:par>
                            </p:childTnLst>
                          </p:cTn>
                        </p:par>
                        <p:par>
                          <p:cTn id="124" fill="hold">
                            <p:stCondLst>
                              <p:cond delay="1500"/>
                            </p:stCondLst>
                            <p:childTnLst>
                              <p:par>
                                <p:cTn id="125" presetID="16" presetClass="entr" presetSubtype="21" fill="hold" nodeType="afterEffect">
                                  <p:stCondLst>
                                    <p:cond delay="0"/>
                                  </p:stCondLst>
                                  <p:childTnLst>
                                    <p:set>
                                      <p:cBhvr>
                                        <p:cTn id="126" dur="1" fill="hold">
                                          <p:stCondLst>
                                            <p:cond delay="0"/>
                                          </p:stCondLst>
                                        </p:cTn>
                                        <p:tgtEl>
                                          <p:spTgt spid="26">
                                            <p:txEl>
                                              <p:pRg st="1" end="1"/>
                                            </p:txEl>
                                          </p:spTgt>
                                        </p:tgtEl>
                                        <p:attrNameLst>
                                          <p:attrName>style.visibility</p:attrName>
                                        </p:attrNameLst>
                                      </p:cBhvr>
                                      <p:to>
                                        <p:strVal val="visible"/>
                                      </p:to>
                                    </p:set>
                                    <p:animEffect transition="in" filter="barn(inVertical)">
                                      <p:cBhvr>
                                        <p:cTn id="127" dur="500"/>
                                        <p:tgtEl>
                                          <p:spTgt spid="26">
                                            <p:txEl>
                                              <p:pRg st="1" end="1"/>
                                            </p:txEl>
                                          </p:spTgt>
                                        </p:tgtEl>
                                      </p:cBhvr>
                                    </p:animEffect>
                                  </p:childTnLst>
                                </p:cTn>
                              </p:par>
                            </p:childTnLst>
                          </p:cTn>
                        </p:par>
                        <p:par>
                          <p:cTn id="128" fill="hold">
                            <p:stCondLst>
                              <p:cond delay="2000"/>
                            </p:stCondLst>
                            <p:childTnLst>
                              <p:par>
                                <p:cTn id="129" presetID="16" presetClass="entr" presetSubtype="21" fill="hold" nodeType="afterEffect">
                                  <p:stCondLst>
                                    <p:cond delay="0"/>
                                  </p:stCondLst>
                                  <p:childTnLst>
                                    <p:set>
                                      <p:cBhvr>
                                        <p:cTn id="130" dur="1" fill="hold">
                                          <p:stCondLst>
                                            <p:cond delay="0"/>
                                          </p:stCondLst>
                                        </p:cTn>
                                        <p:tgtEl>
                                          <p:spTgt spid="26">
                                            <p:txEl>
                                              <p:pRg st="2" end="2"/>
                                            </p:txEl>
                                          </p:spTgt>
                                        </p:tgtEl>
                                        <p:attrNameLst>
                                          <p:attrName>style.visibility</p:attrName>
                                        </p:attrNameLst>
                                      </p:cBhvr>
                                      <p:to>
                                        <p:strVal val="visible"/>
                                      </p:to>
                                    </p:set>
                                    <p:animEffect transition="in" filter="barn(inVertical)">
                                      <p:cBhvr>
                                        <p:cTn id="131" dur="500"/>
                                        <p:tgtEl>
                                          <p:spTgt spid="26">
                                            <p:txEl>
                                              <p:pRg st="2" end="2"/>
                                            </p:txEl>
                                          </p:spTgt>
                                        </p:tgtEl>
                                      </p:cBhvr>
                                    </p:animEffect>
                                  </p:childTnLst>
                                </p:cTn>
                              </p:par>
                            </p:childTnLst>
                          </p:cTn>
                        </p:par>
                        <p:par>
                          <p:cTn id="132" fill="hold">
                            <p:stCondLst>
                              <p:cond delay="2500"/>
                            </p:stCondLst>
                            <p:childTnLst>
                              <p:par>
                                <p:cTn id="133" presetID="16" presetClass="entr" presetSubtype="21" fill="hold" nodeType="afterEffect">
                                  <p:stCondLst>
                                    <p:cond delay="0"/>
                                  </p:stCondLst>
                                  <p:childTnLst>
                                    <p:set>
                                      <p:cBhvr>
                                        <p:cTn id="134" dur="1" fill="hold">
                                          <p:stCondLst>
                                            <p:cond delay="0"/>
                                          </p:stCondLst>
                                        </p:cTn>
                                        <p:tgtEl>
                                          <p:spTgt spid="26">
                                            <p:txEl>
                                              <p:pRg st="3" end="3"/>
                                            </p:txEl>
                                          </p:spTgt>
                                        </p:tgtEl>
                                        <p:attrNameLst>
                                          <p:attrName>style.visibility</p:attrName>
                                        </p:attrNameLst>
                                      </p:cBhvr>
                                      <p:to>
                                        <p:strVal val="visible"/>
                                      </p:to>
                                    </p:set>
                                    <p:animEffect transition="in" filter="barn(inVertical)">
                                      <p:cBhvr>
                                        <p:cTn id="135" dur="500"/>
                                        <p:tgtEl>
                                          <p:spTgt spid="26">
                                            <p:txEl>
                                              <p:pRg st="3" end="3"/>
                                            </p:txEl>
                                          </p:spTgt>
                                        </p:tgtEl>
                                      </p:cBhvr>
                                    </p:animEffect>
                                  </p:childTnLst>
                                </p:cTn>
                              </p:par>
                            </p:childTnLst>
                          </p:cTn>
                        </p:par>
                        <p:par>
                          <p:cTn id="136" fill="hold">
                            <p:stCondLst>
                              <p:cond delay="3000"/>
                            </p:stCondLst>
                            <p:childTnLst>
                              <p:par>
                                <p:cTn id="137" presetID="16" presetClass="entr" presetSubtype="21" fill="hold" nodeType="afterEffect">
                                  <p:stCondLst>
                                    <p:cond delay="0"/>
                                  </p:stCondLst>
                                  <p:childTnLst>
                                    <p:set>
                                      <p:cBhvr>
                                        <p:cTn id="138" dur="1" fill="hold">
                                          <p:stCondLst>
                                            <p:cond delay="0"/>
                                          </p:stCondLst>
                                        </p:cTn>
                                        <p:tgtEl>
                                          <p:spTgt spid="26">
                                            <p:txEl>
                                              <p:pRg st="4" end="4"/>
                                            </p:txEl>
                                          </p:spTgt>
                                        </p:tgtEl>
                                        <p:attrNameLst>
                                          <p:attrName>style.visibility</p:attrName>
                                        </p:attrNameLst>
                                      </p:cBhvr>
                                      <p:to>
                                        <p:strVal val="visible"/>
                                      </p:to>
                                    </p:set>
                                    <p:animEffect transition="in" filter="barn(inVertical)">
                                      <p:cBhvr>
                                        <p:cTn id="139" dur="500"/>
                                        <p:tgtEl>
                                          <p:spTgt spid="26">
                                            <p:txEl>
                                              <p:pRg st="4" end="4"/>
                                            </p:txEl>
                                          </p:spTgt>
                                        </p:tgtEl>
                                      </p:cBhvr>
                                    </p:animEffect>
                                  </p:childTnLst>
                                </p:cTn>
                              </p:par>
                            </p:childTnLst>
                          </p:cTn>
                        </p:par>
                        <p:par>
                          <p:cTn id="140" fill="hold">
                            <p:stCondLst>
                              <p:cond delay="3500"/>
                            </p:stCondLst>
                            <p:childTnLst>
                              <p:par>
                                <p:cTn id="141" presetID="16" presetClass="entr" presetSubtype="21" fill="hold" nodeType="afterEffect">
                                  <p:stCondLst>
                                    <p:cond delay="0"/>
                                  </p:stCondLst>
                                  <p:childTnLst>
                                    <p:set>
                                      <p:cBhvr>
                                        <p:cTn id="142" dur="1" fill="hold">
                                          <p:stCondLst>
                                            <p:cond delay="0"/>
                                          </p:stCondLst>
                                        </p:cTn>
                                        <p:tgtEl>
                                          <p:spTgt spid="26">
                                            <p:txEl>
                                              <p:pRg st="5" end="5"/>
                                            </p:txEl>
                                          </p:spTgt>
                                        </p:tgtEl>
                                        <p:attrNameLst>
                                          <p:attrName>style.visibility</p:attrName>
                                        </p:attrNameLst>
                                      </p:cBhvr>
                                      <p:to>
                                        <p:strVal val="visible"/>
                                      </p:to>
                                    </p:set>
                                    <p:animEffect transition="in" filter="barn(inVertical)">
                                      <p:cBhvr>
                                        <p:cTn id="143" dur="500"/>
                                        <p:tgtEl>
                                          <p:spTgt spid="26">
                                            <p:txEl>
                                              <p:pRg st="5" end="5"/>
                                            </p:txEl>
                                          </p:spTgt>
                                        </p:tgtEl>
                                      </p:cBhvr>
                                    </p:animEffect>
                                  </p:childTnLst>
                                </p:cTn>
                              </p:par>
                            </p:childTnLst>
                          </p:cTn>
                        </p:par>
                        <p:par>
                          <p:cTn id="144" fill="hold">
                            <p:stCondLst>
                              <p:cond delay="4000"/>
                            </p:stCondLst>
                            <p:childTnLst>
                              <p:par>
                                <p:cTn id="145" presetID="16" presetClass="entr" presetSubtype="21" fill="hold" nodeType="afterEffect">
                                  <p:stCondLst>
                                    <p:cond delay="0"/>
                                  </p:stCondLst>
                                  <p:childTnLst>
                                    <p:set>
                                      <p:cBhvr>
                                        <p:cTn id="146" dur="1" fill="hold">
                                          <p:stCondLst>
                                            <p:cond delay="0"/>
                                          </p:stCondLst>
                                        </p:cTn>
                                        <p:tgtEl>
                                          <p:spTgt spid="26">
                                            <p:txEl>
                                              <p:pRg st="6" end="6"/>
                                            </p:txEl>
                                          </p:spTgt>
                                        </p:tgtEl>
                                        <p:attrNameLst>
                                          <p:attrName>style.visibility</p:attrName>
                                        </p:attrNameLst>
                                      </p:cBhvr>
                                      <p:to>
                                        <p:strVal val="visible"/>
                                      </p:to>
                                    </p:set>
                                    <p:animEffect transition="in" filter="barn(inVertical)">
                                      <p:cBhvr>
                                        <p:cTn id="147" dur="500"/>
                                        <p:tgtEl>
                                          <p:spTgt spid="26">
                                            <p:txEl>
                                              <p:pRg st="6" end="6"/>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xit" presetSubtype="32" fill="hold" nodeType="clickEffect">
                                  <p:stCondLst>
                                    <p:cond delay="0"/>
                                  </p:stCondLst>
                                  <p:childTnLst>
                                    <p:anim calcmode="lin" valueType="num">
                                      <p:cBhvr>
                                        <p:cTn id="151" dur="500"/>
                                        <p:tgtEl>
                                          <p:spTgt spid="6"/>
                                        </p:tgtEl>
                                        <p:attrNameLst>
                                          <p:attrName>ppt_w</p:attrName>
                                        </p:attrNameLst>
                                      </p:cBhvr>
                                      <p:tavLst>
                                        <p:tav tm="0">
                                          <p:val>
                                            <p:strVal val="ppt_w"/>
                                          </p:val>
                                        </p:tav>
                                        <p:tav tm="100000">
                                          <p:val>
                                            <p:fltVal val="0"/>
                                          </p:val>
                                        </p:tav>
                                      </p:tavLst>
                                    </p:anim>
                                    <p:anim calcmode="lin" valueType="num">
                                      <p:cBhvr>
                                        <p:cTn id="152" dur="500"/>
                                        <p:tgtEl>
                                          <p:spTgt spid="6"/>
                                        </p:tgtEl>
                                        <p:attrNameLst>
                                          <p:attrName>ppt_h</p:attrName>
                                        </p:attrNameLst>
                                      </p:cBhvr>
                                      <p:tavLst>
                                        <p:tav tm="0">
                                          <p:val>
                                            <p:strVal val="ppt_h"/>
                                          </p:val>
                                        </p:tav>
                                        <p:tav tm="100000">
                                          <p:val>
                                            <p:fltVal val="0"/>
                                          </p:val>
                                        </p:tav>
                                      </p:tavLst>
                                    </p:anim>
                                    <p:animEffect transition="out" filter="fade">
                                      <p:cBhvr>
                                        <p:cTn id="153" dur="500"/>
                                        <p:tgtEl>
                                          <p:spTgt spid="6"/>
                                        </p:tgtEl>
                                      </p:cBhvr>
                                    </p:animEffect>
                                    <p:set>
                                      <p:cBhvr>
                                        <p:cTn id="154" dur="1" fill="hold">
                                          <p:stCondLst>
                                            <p:cond delay="499"/>
                                          </p:stCondLst>
                                        </p:cTn>
                                        <p:tgtEl>
                                          <p:spTgt spid="6"/>
                                        </p:tgtEl>
                                        <p:attrNameLst>
                                          <p:attrName>style.visibility</p:attrName>
                                        </p:attrNameLst>
                                      </p:cBhvr>
                                      <p:to>
                                        <p:strVal val="hidden"/>
                                      </p:to>
                                    </p:set>
                                  </p:childTnLst>
                                </p:cTn>
                              </p:par>
                              <p:par>
                                <p:cTn id="155" presetID="53" presetClass="exit" presetSubtype="32" fill="hold" nodeType="withEffect">
                                  <p:stCondLst>
                                    <p:cond delay="0"/>
                                  </p:stCondLst>
                                  <p:childTnLst>
                                    <p:anim calcmode="lin" valueType="num">
                                      <p:cBhvr>
                                        <p:cTn id="156" dur="500"/>
                                        <p:tgtEl>
                                          <p:spTgt spid="14"/>
                                        </p:tgtEl>
                                        <p:attrNameLst>
                                          <p:attrName>ppt_w</p:attrName>
                                        </p:attrNameLst>
                                      </p:cBhvr>
                                      <p:tavLst>
                                        <p:tav tm="0">
                                          <p:val>
                                            <p:strVal val="ppt_w"/>
                                          </p:val>
                                        </p:tav>
                                        <p:tav tm="100000">
                                          <p:val>
                                            <p:fltVal val="0"/>
                                          </p:val>
                                        </p:tav>
                                      </p:tavLst>
                                    </p:anim>
                                    <p:anim calcmode="lin" valueType="num">
                                      <p:cBhvr>
                                        <p:cTn id="157" dur="500"/>
                                        <p:tgtEl>
                                          <p:spTgt spid="14"/>
                                        </p:tgtEl>
                                        <p:attrNameLst>
                                          <p:attrName>ppt_h</p:attrName>
                                        </p:attrNameLst>
                                      </p:cBhvr>
                                      <p:tavLst>
                                        <p:tav tm="0">
                                          <p:val>
                                            <p:strVal val="ppt_h"/>
                                          </p:val>
                                        </p:tav>
                                        <p:tav tm="100000">
                                          <p:val>
                                            <p:fltVal val="0"/>
                                          </p:val>
                                        </p:tav>
                                      </p:tavLst>
                                    </p:anim>
                                    <p:animEffect transition="out" filter="fade">
                                      <p:cBhvr>
                                        <p:cTn id="158" dur="500"/>
                                        <p:tgtEl>
                                          <p:spTgt spid="14"/>
                                        </p:tgtEl>
                                      </p:cBhvr>
                                    </p:animEffect>
                                    <p:set>
                                      <p:cBhvr>
                                        <p:cTn id="159" dur="1" fill="hold">
                                          <p:stCondLst>
                                            <p:cond delay="499"/>
                                          </p:stCondLst>
                                        </p:cTn>
                                        <p:tgtEl>
                                          <p:spTgt spid="14"/>
                                        </p:tgtEl>
                                        <p:attrNameLst>
                                          <p:attrName>style.visibility</p:attrName>
                                        </p:attrNameLst>
                                      </p:cBhvr>
                                      <p:to>
                                        <p:strVal val="hidden"/>
                                      </p:to>
                                    </p:set>
                                  </p:childTnLst>
                                </p:cTn>
                              </p:par>
                              <p:par>
                                <p:cTn id="160" presetID="53" presetClass="exit" presetSubtype="32" fill="hold" nodeType="withEffect">
                                  <p:stCondLst>
                                    <p:cond delay="0"/>
                                  </p:stCondLst>
                                  <p:childTnLst>
                                    <p:anim calcmode="lin" valueType="num">
                                      <p:cBhvr>
                                        <p:cTn id="161" dur="500"/>
                                        <p:tgtEl>
                                          <p:spTgt spid="23"/>
                                        </p:tgtEl>
                                        <p:attrNameLst>
                                          <p:attrName>ppt_w</p:attrName>
                                        </p:attrNameLst>
                                      </p:cBhvr>
                                      <p:tavLst>
                                        <p:tav tm="0">
                                          <p:val>
                                            <p:strVal val="ppt_w"/>
                                          </p:val>
                                        </p:tav>
                                        <p:tav tm="100000">
                                          <p:val>
                                            <p:fltVal val="0"/>
                                          </p:val>
                                        </p:tav>
                                      </p:tavLst>
                                    </p:anim>
                                    <p:anim calcmode="lin" valueType="num">
                                      <p:cBhvr>
                                        <p:cTn id="162" dur="500"/>
                                        <p:tgtEl>
                                          <p:spTgt spid="23"/>
                                        </p:tgtEl>
                                        <p:attrNameLst>
                                          <p:attrName>ppt_h</p:attrName>
                                        </p:attrNameLst>
                                      </p:cBhvr>
                                      <p:tavLst>
                                        <p:tav tm="0">
                                          <p:val>
                                            <p:strVal val="ppt_h"/>
                                          </p:val>
                                        </p:tav>
                                        <p:tav tm="100000">
                                          <p:val>
                                            <p:fltVal val="0"/>
                                          </p:val>
                                        </p:tav>
                                      </p:tavLst>
                                    </p:anim>
                                    <p:animEffect transition="out" filter="fade">
                                      <p:cBhvr>
                                        <p:cTn id="163" dur="500"/>
                                        <p:tgtEl>
                                          <p:spTgt spid="23"/>
                                        </p:tgtEl>
                                      </p:cBhvr>
                                    </p:animEffect>
                                    <p:set>
                                      <p:cBhvr>
                                        <p:cTn id="164" dur="1" fill="hold">
                                          <p:stCondLst>
                                            <p:cond delay="499"/>
                                          </p:stCondLst>
                                        </p:cTn>
                                        <p:tgtEl>
                                          <p:spTgt spid="23"/>
                                        </p:tgtEl>
                                        <p:attrNameLst>
                                          <p:attrName>style.visibility</p:attrName>
                                        </p:attrNameLst>
                                      </p:cBhvr>
                                      <p:to>
                                        <p:strVal val="hidden"/>
                                      </p:to>
                                    </p:set>
                                  </p:childTnLst>
                                </p:cTn>
                              </p:par>
                            </p:childTnLst>
                          </p:cTn>
                        </p:par>
                        <p:par>
                          <p:cTn id="165" fill="hold">
                            <p:stCondLst>
                              <p:cond delay="500"/>
                            </p:stCondLst>
                            <p:childTnLst>
                              <p:par>
                                <p:cTn id="166" presetID="14" presetClass="entr" presetSubtype="10" fill="hold" nodeType="afterEffect">
                                  <p:stCondLst>
                                    <p:cond delay="0"/>
                                  </p:stCondLst>
                                  <p:iterate type="wd">
                                    <p:tmPct val="10000"/>
                                  </p:iterate>
                                  <p:childTnLst>
                                    <p:set>
                                      <p:cBhvr>
                                        <p:cTn id="167"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68" dur="500"/>
                                        <p:tgtEl>
                                          <p:spTgt spid="27">
                                            <p:txEl>
                                              <p:pRg st="0" end="0"/>
                                            </p:txEl>
                                          </p:spTgt>
                                        </p:tgtEl>
                                      </p:cBhvr>
                                    </p:animEffect>
                                  </p:childTnLst>
                                </p:cTn>
                              </p:par>
                            </p:childTnLst>
                          </p:cTn>
                        </p:par>
                        <p:par>
                          <p:cTn id="169" fill="hold">
                            <p:stCondLst>
                              <p:cond delay="1350"/>
                            </p:stCondLst>
                            <p:childTnLst>
                              <p:par>
                                <p:cTn id="170" presetID="26" presetClass="emph" presetSubtype="0" repeatCount="2000" fill="hold" grpId="0" nodeType="afterEffect">
                                  <p:stCondLst>
                                    <p:cond delay="0"/>
                                  </p:stCondLst>
                                  <p:iterate type="wd">
                                    <p:tmPct val="10000"/>
                                  </p:iterate>
                                  <p:childTnLst>
                                    <p:animEffect transition="out" filter="fade">
                                      <p:cBhvr>
                                        <p:cTn id="171" dur="500" tmFilter="0, 0; .2, .5; .8, .5; 1, 0"/>
                                        <p:tgtEl>
                                          <p:spTgt spid="27">
                                            <p:bg/>
                                          </p:spTgt>
                                        </p:tgtEl>
                                      </p:cBhvr>
                                    </p:animEffect>
                                    <p:animScale>
                                      <p:cBhvr>
                                        <p:cTn id="172" dur="250" autoRev="1" fill="hold"/>
                                        <p:tgtEl>
                                          <p:spTgt spid="27">
                                            <p:bg/>
                                          </p:spTgt>
                                        </p:tgtEl>
                                      </p:cBhvr>
                                      <p:by x="105000" y="105000"/>
                                    </p:animScale>
                                  </p:childTnLst>
                                </p:cTn>
                              </p:par>
                              <p:par>
                                <p:cTn id="173" presetID="26" presetClass="emph" presetSubtype="0" repeatCount="2000" fill="hold" grpId="0" nodeType="withEffect">
                                  <p:stCondLst>
                                    <p:cond delay="0"/>
                                  </p:stCondLst>
                                  <p:iterate type="wd">
                                    <p:tmPct val="10000"/>
                                  </p:iterate>
                                  <p:childTnLst>
                                    <p:animEffect transition="out" filter="fade">
                                      <p:cBhvr>
                                        <p:cTn id="174" dur="500" tmFilter="0, 0; .2, .5; .8, .5; 1, 0"/>
                                        <p:tgtEl>
                                          <p:spTgt spid="27">
                                            <p:txEl>
                                              <p:pRg st="0" end="0"/>
                                            </p:txEl>
                                          </p:spTgt>
                                        </p:tgtEl>
                                      </p:cBhvr>
                                    </p:animEffect>
                                    <p:animScale>
                                      <p:cBhvr>
                                        <p:cTn id="175" dur="250" autoRev="1" fill="hold"/>
                                        <p:tgtEl>
                                          <p:spTgt spid="2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build="allAtOnce" animBg="1"/>
      <p:bldP spid="28" grpId="0"/>
      <p:bldP spid="28" grpId="1"/>
      <p:bldP spid="29" grpId="0"/>
      <p:bldP spid="29" grpId="1"/>
      <p:bldP spid="30" grpId="0"/>
      <p:bldP spid="30" grpId="1"/>
      <p:bldP spid="31" grpId="0"/>
      <p:bldP spid="31" grpId="1"/>
      <p:bldP spid="32" grpId="0"/>
      <p:bldP spid="32" grpId="1"/>
      <p:bldP spid="33" grpId="0"/>
      <p:bldP spid="33" grpId="1"/>
      <p:bldP spid="34" grpId="0"/>
      <p:bldP spid="35" grpId="0"/>
      <p:bldP spid="36" grpId="0"/>
      <p:bldP spid="37" grpId="0"/>
      <p:bldP spid="38" grpId="0"/>
      <p:bldP spid="42" grpId="0" animBg="1"/>
      <p:bldP spid="42" grpId="1" animBg="1"/>
      <p:bldP spid="43" grpId="0" animBg="1"/>
      <p:bldP spid="43" grpId="1" animBg="1"/>
      <p:bldP spid="44" grpId="0" animBg="1"/>
      <p:bldP spid="4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1990724" y="18383"/>
            <a:ext cx="10648643" cy="6388085"/>
          </a:xfrm>
          <a:prstGeom prst="rect">
            <a:avLst/>
          </a:prstGeom>
          <a:noFill/>
          <a:ln w="9525">
            <a:noFill/>
          </a:ln>
        </p:spPr>
      </p:pic>
      <p:pic>
        <p:nvPicPr>
          <p:cNvPr id="4110" name="图片 4109" descr="封面2"/>
          <p:cNvPicPr>
            <a:picLocks noChangeAspect="1"/>
          </p:cNvPicPr>
          <p:nvPr/>
        </p:nvPicPr>
        <p:blipFill>
          <a:blip r:embed="rId5"/>
          <a:stretch>
            <a:fillRect/>
          </a:stretch>
        </p:blipFill>
        <p:spPr>
          <a:xfrm>
            <a:off x="328579" y="4740574"/>
            <a:ext cx="2833884" cy="1923255"/>
          </a:xfrm>
          <a:prstGeom prst="rect">
            <a:avLst/>
          </a:prstGeom>
          <a:noFill/>
          <a:ln w="9525">
            <a:noFill/>
          </a:ln>
        </p:spPr>
      </p:pic>
      <p:sp>
        <p:nvSpPr>
          <p:cNvPr id="7" name="TextBox 6">
            <a:extLst>
              <a:ext uri="{FF2B5EF4-FFF2-40B4-BE49-F238E27FC236}">
                <a16:creationId xmlns:a16="http://schemas.microsoft.com/office/drawing/2014/main" id="{E7B4934B-2F3E-49EA-BAE5-782D2B31AE60}"/>
              </a:ext>
            </a:extLst>
          </p:cNvPr>
          <p:cNvSpPr txBox="1"/>
          <p:nvPr/>
        </p:nvSpPr>
        <p:spPr>
          <a:xfrm>
            <a:off x="2752726" y="2108581"/>
            <a:ext cx="7061290"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Vậy để tìm kết quả của phép trừ ta thực hiện mấy bước? Đó là những bước nào?</a:t>
            </a:r>
          </a:p>
        </p:txBody>
      </p:sp>
      <p:sp>
        <p:nvSpPr>
          <p:cNvPr id="8" name="TextBox 7">
            <a:extLst>
              <a:ext uri="{FF2B5EF4-FFF2-40B4-BE49-F238E27FC236}">
                <a16:creationId xmlns:a16="http://schemas.microsoft.com/office/drawing/2014/main" id="{281DB2C6-2298-4C54-AFF6-1F8774D158A5}"/>
              </a:ext>
            </a:extLst>
          </p:cNvPr>
          <p:cNvSpPr txBox="1"/>
          <p:nvPr/>
        </p:nvSpPr>
        <p:spPr>
          <a:xfrm>
            <a:off x="3324696" y="3317701"/>
            <a:ext cx="6838479" cy="255454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 hiện 2 bước: </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Bước 1: Đặt tính;</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Bước 2: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 thứ tự từ phải sang trái, bắt đầu từ cột hàng đơn vị.</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5491810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1990724" y="18383"/>
            <a:ext cx="10648643" cy="6388085"/>
          </a:xfrm>
          <a:prstGeom prst="rect">
            <a:avLst/>
          </a:prstGeom>
          <a:noFill/>
          <a:ln w="9525">
            <a:noFill/>
          </a:ln>
        </p:spPr>
      </p:pic>
      <p:pic>
        <p:nvPicPr>
          <p:cNvPr id="4110" name="图片 4109" descr="封面2"/>
          <p:cNvPicPr>
            <a:picLocks noChangeAspect="1"/>
          </p:cNvPicPr>
          <p:nvPr/>
        </p:nvPicPr>
        <p:blipFill>
          <a:blip r:embed="rId5"/>
          <a:stretch>
            <a:fillRect/>
          </a:stretch>
        </p:blipFill>
        <p:spPr>
          <a:xfrm>
            <a:off x="328579" y="4740574"/>
            <a:ext cx="2833884" cy="1923255"/>
          </a:xfrm>
          <a:prstGeom prst="rect">
            <a:avLst/>
          </a:prstGeom>
          <a:noFill/>
          <a:ln w="9525">
            <a:noFill/>
          </a:ln>
        </p:spPr>
      </p:pic>
      <p:sp>
        <p:nvSpPr>
          <p:cNvPr id="7" name="TextBox 6">
            <a:extLst>
              <a:ext uri="{FF2B5EF4-FFF2-40B4-BE49-F238E27FC236}">
                <a16:creationId xmlns:a16="http://schemas.microsoft.com/office/drawing/2014/main" id="{E7B4934B-2F3E-49EA-BAE5-782D2B31AE60}"/>
              </a:ext>
            </a:extLst>
          </p:cNvPr>
          <p:cNvSpPr txBox="1"/>
          <p:nvPr/>
        </p:nvSpPr>
        <p:spPr>
          <a:xfrm>
            <a:off x="2524125" y="2356231"/>
            <a:ext cx="7480391" cy="64633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đặt tính ở phép trừ.</a:t>
            </a:r>
          </a:p>
        </p:txBody>
      </p:sp>
      <p:sp>
        <p:nvSpPr>
          <p:cNvPr id="8" name="TextBox 7">
            <a:extLst>
              <a:ext uri="{FF2B5EF4-FFF2-40B4-BE49-F238E27FC236}">
                <a16:creationId xmlns:a16="http://schemas.microsoft.com/office/drawing/2014/main" id="{281DB2C6-2298-4C54-AFF6-1F8774D158A5}"/>
              </a:ext>
            </a:extLst>
          </p:cNvPr>
          <p:cNvSpPr txBox="1"/>
          <p:nvPr/>
        </p:nvSpPr>
        <p:spPr>
          <a:xfrm>
            <a:off x="3324696" y="3317701"/>
            <a:ext cx="6838479" cy="1815882"/>
          </a:xfrm>
          <a:prstGeom prst="rect">
            <a:avLst/>
          </a:prstGeom>
          <a:noFill/>
        </p:spPr>
        <p:txBody>
          <a:bodyPr wrap="square" rtlCol="0">
            <a:spAutoFit/>
          </a:bodyPr>
          <a:lstStyle/>
          <a:p>
            <a:pPr marL="457200" marR="0" lvl="0" indent="-457200" algn="just"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Viết số bị trừ ở trên, số trừ ở dưới sao cho các hàng thẳng cột với nhau. </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marR="0" lvl="0" indent="-457200" algn="just"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Viết dấu trừ ở bên trái số bị trừ và số trừ. Kẻ dấu gạch ngang dưới số trừ.</a:t>
            </a:r>
          </a:p>
        </p:txBody>
      </p:sp>
    </p:spTree>
    <p:extLst>
      <p:ext uri="{BB962C8B-B14F-4D97-AF65-F5344CB8AC3E}">
        <p14:creationId xmlns:p14="http://schemas.microsoft.com/office/powerpoint/2010/main" val="387631943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731553" y="4013234"/>
            <a:ext cx="14071022" cy="2907957"/>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1990724" y="18383"/>
            <a:ext cx="10648643" cy="6388085"/>
          </a:xfrm>
          <a:prstGeom prst="rect">
            <a:avLst/>
          </a:prstGeom>
          <a:noFill/>
          <a:ln w="9525">
            <a:noFill/>
          </a:ln>
        </p:spPr>
      </p:pic>
      <p:pic>
        <p:nvPicPr>
          <p:cNvPr id="4110" name="图片 4109" descr="封面2"/>
          <p:cNvPicPr>
            <a:picLocks noChangeAspect="1"/>
          </p:cNvPicPr>
          <p:nvPr/>
        </p:nvPicPr>
        <p:blipFill>
          <a:blip r:embed="rId5"/>
          <a:stretch>
            <a:fillRect/>
          </a:stretch>
        </p:blipFill>
        <p:spPr>
          <a:xfrm>
            <a:off x="328579" y="4740574"/>
            <a:ext cx="2833884" cy="1923255"/>
          </a:xfrm>
          <a:prstGeom prst="rect">
            <a:avLst/>
          </a:prstGeom>
          <a:noFill/>
          <a:ln w="9525">
            <a:noFill/>
          </a:ln>
        </p:spPr>
      </p:pic>
      <p:sp>
        <p:nvSpPr>
          <p:cNvPr id="7" name="TextBox 6">
            <a:extLst>
              <a:ext uri="{FF2B5EF4-FFF2-40B4-BE49-F238E27FC236}">
                <a16:creationId xmlns:a16="http://schemas.microsoft.com/office/drawing/2014/main" id="{E7B4934B-2F3E-49EA-BAE5-782D2B31AE60}"/>
              </a:ext>
            </a:extLst>
          </p:cNvPr>
          <p:cNvSpPr txBox="1"/>
          <p:nvPr/>
        </p:nvSpPr>
        <p:spPr>
          <a:xfrm>
            <a:off x="2847975" y="2384806"/>
            <a:ext cx="748039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tính</a:t>
            </a:r>
            <a:r>
              <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Times New Roman" panose="02020603050405020304" pitchFamily="18" charset="0"/>
              </a:rPr>
              <a:t>phép trừ.</a:t>
            </a:r>
          </a:p>
        </p:txBody>
      </p:sp>
      <p:sp>
        <p:nvSpPr>
          <p:cNvPr id="8" name="TextBox 7">
            <a:extLst>
              <a:ext uri="{FF2B5EF4-FFF2-40B4-BE49-F238E27FC236}">
                <a16:creationId xmlns:a16="http://schemas.microsoft.com/office/drawing/2014/main" id="{281DB2C6-2298-4C54-AFF6-1F8774D158A5}"/>
              </a:ext>
            </a:extLst>
          </p:cNvPr>
          <p:cNvSpPr txBox="1"/>
          <p:nvPr/>
        </p:nvSpPr>
        <p:spPr>
          <a:xfrm>
            <a:off x="3181821" y="3317701"/>
            <a:ext cx="6838479" cy="1938992"/>
          </a:xfrm>
          <a:prstGeom prst="rect">
            <a:avLst/>
          </a:prstGeom>
          <a:noFill/>
        </p:spPr>
        <p:txBody>
          <a:bodyPr wrap="square" rtlCol="0">
            <a:spAutoFit/>
          </a:bodyPr>
          <a:lstStyle/>
          <a:p>
            <a:pPr marL="457200" marR="0" lvl="0" indent="-457200" algn="just" defTabSz="121917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Thực hiện trừ từ phải sang trái, bắt đầu từ cột hàng đơn vị.</a:t>
            </a:r>
          </a:p>
        </p:txBody>
      </p:sp>
    </p:spTree>
    <p:extLst>
      <p:ext uri="{BB962C8B-B14F-4D97-AF65-F5344CB8AC3E}">
        <p14:creationId xmlns:p14="http://schemas.microsoft.com/office/powerpoint/2010/main" val="265913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9107-919B-32CE-31DF-BFF837200929}"/>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E39A728-D6D7-5BC0-8A21-914532953BCD}"/>
              </a:ext>
            </a:extLst>
          </p:cNvPr>
          <p:cNvGrpSpPr/>
          <p:nvPr/>
        </p:nvGrpSpPr>
        <p:grpSpPr>
          <a:xfrm>
            <a:off x="0" y="1"/>
            <a:ext cx="12561060" cy="6857999"/>
            <a:chOff x="-19947" y="578953"/>
            <a:chExt cx="10358649" cy="6337610"/>
          </a:xfrm>
        </p:grpSpPr>
        <p:sp>
          <p:nvSpPr>
            <p:cNvPr id="3" name="Google Shape;60;p13">
              <a:extLst>
                <a:ext uri="{FF2B5EF4-FFF2-40B4-BE49-F238E27FC236}">
                  <a16:creationId xmlns:a16="http://schemas.microsoft.com/office/drawing/2014/main" id="{956212F0-AD72-73A3-ACBC-F81602559CD7}"/>
                </a:ext>
              </a:extLst>
            </p:cNvPr>
            <p:cNvSpPr/>
            <p:nvPr/>
          </p:nvSpPr>
          <p:spPr>
            <a:xfrm>
              <a:off x="265020" y="1009934"/>
              <a:ext cx="9199928" cy="5618130"/>
            </a:xfrm>
            <a:custGeom>
              <a:avLst/>
              <a:gdLst>
                <a:gd name="connsiteX0" fmla="*/ 0 w 9199928"/>
                <a:gd name="connsiteY0" fmla="*/ 489114 h 5618130"/>
                <a:gd name="connsiteX1" fmla="*/ 489114 w 9199928"/>
                <a:gd name="connsiteY1" fmla="*/ 0 h 5618130"/>
                <a:gd name="connsiteX2" fmla="*/ 8710814 w 9199928"/>
                <a:gd name="connsiteY2" fmla="*/ 0 h 5618130"/>
                <a:gd name="connsiteX3" fmla="*/ 9199928 w 9199928"/>
                <a:gd name="connsiteY3" fmla="*/ 489114 h 5618130"/>
                <a:gd name="connsiteX4" fmla="*/ 9199928 w 9199928"/>
                <a:gd name="connsiteY4" fmla="*/ 5129016 h 5618130"/>
                <a:gd name="connsiteX5" fmla="*/ 8710814 w 9199928"/>
                <a:gd name="connsiteY5" fmla="*/ 5618130 h 5618130"/>
                <a:gd name="connsiteX6" fmla="*/ 489114 w 9199928"/>
                <a:gd name="connsiteY6" fmla="*/ 5618130 h 5618130"/>
                <a:gd name="connsiteX7" fmla="*/ 0 w 9199928"/>
                <a:gd name="connsiteY7" fmla="*/ 5129016 h 5618130"/>
                <a:gd name="connsiteX8" fmla="*/ 0 w 9199928"/>
                <a:gd name="connsiteY8" fmla="*/ 489114 h 56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928" h="5618130" fill="none" extrusionOk="0">
                  <a:moveTo>
                    <a:pt x="0" y="489114"/>
                  </a:moveTo>
                  <a:cubicBezTo>
                    <a:pt x="495" y="232370"/>
                    <a:pt x="232049" y="21927"/>
                    <a:pt x="489114" y="0"/>
                  </a:cubicBezTo>
                  <a:cubicBezTo>
                    <a:pt x="3332662" y="72427"/>
                    <a:pt x="7321563" y="61419"/>
                    <a:pt x="8710814" y="0"/>
                  </a:cubicBezTo>
                  <a:cubicBezTo>
                    <a:pt x="8974768" y="-42515"/>
                    <a:pt x="9166418" y="208848"/>
                    <a:pt x="9199928" y="489114"/>
                  </a:cubicBezTo>
                  <a:cubicBezTo>
                    <a:pt x="9300804" y="2657698"/>
                    <a:pt x="9092615" y="2956592"/>
                    <a:pt x="9199928" y="5129016"/>
                  </a:cubicBezTo>
                  <a:cubicBezTo>
                    <a:pt x="9206653" y="5365017"/>
                    <a:pt x="8963399" y="5598462"/>
                    <a:pt x="8710814" y="5618130"/>
                  </a:cubicBezTo>
                  <a:cubicBezTo>
                    <a:pt x="4832983" y="5647957"/>
                    <a:pt x="3695517" y="5538824"/>
                    <a:pt x="489114" y="5618130"/>
                  </a:cubicBezTo>
                  <a:cubicBezTo>
                    <a:pt x="259465" y="5613554"/>
                    <a:pt x="-9400" y="5401005"/>
                    <a:pt x="0" y="5129016"/>
                  </a:cubicBezTo>
                  <a:cubicBezTo>
                    <a:pt x="50037" y="3367944"/>
                    <a:pt x="770" y="1211801"/>
                    <a:pt x="0" y="489114"/>
                  </a:cubicBezTo>
                  <a:close/>
                </a:path>
                <a:path w="9199928" h="5618130" stroke="0" extrusionOk="0">
                  <a:moveTo>
                    <a:pt x="0" y="489114"/>
                  </a:moveTo>
                  <a:cubicBezTo>
                    <a:pt x="30989" y="227431"/>
                    <a:pt x="237597" y="38780"/>
                    <a:pt x="489114" y="0"/>
                  </a:cubicBezTo>
                  <a:cubicBezTo>
                    <a:pt x="4156189" y="123000"/>
                    <a:pt x="6592893" y="-96860"/>
                    <a:pt x="8710814" y="0"/>
                  </a:cubicBezTo>
                  <a:cubicBezTo>
                    <a:pt x="8960817" y="-15340"/>
                    <a:pt x="9201589" y="215636"/>
                    <a:pt x="9199928" y="489114"/>
                  </a:cubicBezTo>
                  <a:cubicBezTo>
                    <a:pt x="9203101" y="1166320"/>
                    <a:pt x="9294195" y="4394013"/>
                    <a:pt x="9199928" y="5129016"/>
                  </a:cubicBezTo>
                  <a:cubicBezTo>
                    <a:pt x="9195808" y="5400639"/>
                    <a:pt x="8931743" y="5610078"/>
                    <a:pt x="8710814" y="5618130"/>
                  </a:cubicBezTo>
                  <a:cubicBezTo>
                    <a:pt x="4688940" y="5457423"/>
                    <a:pt x="4345746" y="5657797"/>
                    <a:pt x="489114" y="5618130"/>
                  </a:cubicBezTo>
                  <a:cubicBezTo>
                    <a:pt x="174957" y="5609238"/>
                    <a:pt x="-7802" y="5395612"/>
                    <a:pt x="0" y="5129016"/>
                  </a:cubicBezTo>
                  <a:cubicBezTo>
                    <a:pt x="32216" y="2811163"/>
                    <a:pt x="57206" y="1283240"/>
                    <a:pt x="0" y="489114"/>
                  </a:cubicBezTo>
                  <a:close/>
                </a:path>
              </a:pathLst>
            </a:custGeom>
            <a:solidFill>
              <a:schemeClr val="bg1">
                <a:alpha val="88000"/>
              </a:schemeClr>
            </a:solidFill>
            <a:ln w="6350" cap="flat" cmpd="sng">
              <a:solidFill>
                <a:srgbClr val="66FFFF"/>
              </a:solidFill>
              <a:prstDash val="solid"/>
              <a:round/>
              <a:headEnd type="none" w="sm" len="sm"/>
              <a:tailEnd type="none" w="sm" len="sm"/>
              <a:extLst>
                <a:ext uri="{C807C97D-BFC1-408E-A445-0C87EB9F89A2}">
                  <ask:lineSketchStyleProps xmlns:ask="http://schemas.microsoft.com/office/drawing/2018/sketchyshapes" sd="852854689">
                    <a:prstGeom prst="roundRect">
                      <a:avLst>
                        <a:gd name="adj" fmla="val 8706"/>
                      </a:avLst>
                    </a:prstGeom>
                    <ask:type>
                      <ask:lineSketchCurved/>
                    </ask:type>
                  </ask:lineSketchStyleProps>
                </a:ext>
              </a:extLst>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图片 3">
              <a:extLst>
                <a:ext uri="{FF2B5EF4-FFF2-40B4-BE49-F238E27FC236}">
                  <a16:creationId xmlns:a16="http://schemas.microsoft.com/office/drawing/2014/main" id="{9D2004B9-81FC-6955-44C1-F56B1F3240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25" b="13598"/>
            <a:stretch/>
          </p:blipFill>
          <p:spPr>
            <a:xfrm flipH="1">
              <a:off x="-19947" y="578953"/>
              <a:ext cx="10358649" cy="6337610"/>
            </a:xfrm>
            <a:prstGeom prst="rect">
              <a:avLst/>
            </a:prstGeom>
          </p:spPr>
        </p:pic>
      </p:grpSp>
      <p:pic>
        <p:nvPicPr>
          <p:cNvPr id="5" name="Picture 4" descr="A group of cartoon characters&#10;&#10;Description automatically generated">
            <a:extLst>
              <a:ext uri="{FF2B5EF4-FFF2-40B4-BE49-F238E27FC236}">
                <a16:creationId xmlns:a16="http://schemas.microsoft.com/office/drawing/2014/main" id="{7481FE8F-5121-0561-22EA-34ECA78FFCC2}"/>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093" b="47696" l="5022" r="45235">
                        <a14:foregroundMark x1="15935" y1="7720" x2="17794" y2="47211"/>
                        <a14:foregroundMark x1="17794" y1="47211" x2="17991" y2="47696"/>
                        <a14:foregroundMark x1="11744" y1="14511" x2="20245" y2="27930"/>
                        <a14:foregroundMark x1="20245" y1="27930" x2="20878" y2="29466"/>
                        <a14:foregroundMark x1="18980" y1="13339" x2="19138" y2="29790"/>
                        <a14:foregroundMark x1="12614" y1="24576" x2="12614" y2="27850"/>
                        <a14:foregroundMark x1="15500" y1="31851" x2="17833" y2="30800"/>
                        <a14:foregroundMark x1="13207" y1="47130" x2="14195" y2="44462"/>
                        <a14:foregroundMark x1="31000" y1="15400" x2="39027" y2="14713"/>
                        <a14:foregroundMark x1="39027" y1="14713" x2="39581" y2="14834"/>
                        <a14:foregroundMark x1="37248" y1="14066" x2="38118" y2="16451"/>
                        <a14:foregroundMark x1="36971" y1="42684" x2="36813" y2="47575"/>
                        <a14:foregroundMark x1="33175" y1="44462" x2="33768" y2="47575"/>
                      </a14:backgroundRemoval>
                    </a14:imgEffect>
                    <a14:imgEffect>
                      <a14:saturation sat="300000"/>
                    </a14:imgEffect>
                  </a14:imgLayer>
                </a14:imgProps>
              </a:ext>
              <a:ext uri="{28A0092B-C50C-407E-A947-70E740481C1C}">
                <a14:useLocalDpi xmlns:a14="http://schemas.microsoft.com/office/drawing/2010/main" val="0"/>
              </a:ext>
            </a:extLst>
          </a:blip>
          <a:srcRect r="49710" b="48963"/>
          <a:stretch/>
        </p:blipFill>
        <p:spPr>
          <a:xfrm>
            <a:off x="458930" y="3506091"/>
            <a:ext cx="3453044" cy="3428999"/>
          </a:xfrm>
          <a:prstGeom prst="rect">
            <a:avLst/>
          </a:prstGeom>
        </p:spPr>
      </p:pic>
      <p:pic>
        <p:nvPicPr>
          <p:cNvPr id="8" name="Picture 7" descr="A yellow and blue letters&#10;&#10;AI-generated content may be incorrect.">
            <a:extLst>
              <a:ext uri="{FF2B5EF4-FFF2-40B4-BE49-F238E27FC236}">
                <a16:creationId xmlns:a16="http://schemas.microsoft.com/office/drawing/2014/main" id="{AF93CEE9-8B1B-0FF8-AED6-6605EFAE27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7830" y="1317307"/>
            <a:ext cx="9753600" cy="3400425"/>
          </a:xfrm>
          <a:prstGeom prst="rect">
            <a:avLst/>
          </a:prstGeom>
        </p:spPr>
      </p:pic>
    </p:spTree>
    <p:extLst>
      <p:ext uri="{BB962C8B-B14F-4D97-AF65-F5344CB8AC3E}">
        <p14:creationId xmlns:p14="http://schemas.microsoft.com/office/powerpoint/2010/main" val="3316606173"/>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TRO CHOI POWERPOINT\Giai cuu rung xanh\Free-vector-cartoon-natural.jpg">
            <a:extLst>
              <a:ext uri="{FF2B5EF4-FFF2-40B4-BE49-F238E27FC236}">
                <a16:creationId xmlns:a16="http://schemas.microsoft.com/office/drawing/2014/main" id="{D479D801-1D61-23E6-91C4-72E50250C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2" descr="C:\Users\ADMIN\Desktop\Giai cuu con vat\depositphotos_8033217-stock-illustration-cartoon-hunter-with-a-blunderbuss.jpg">
            <a:extLst>
              <a:ext uri="{FF2B5EF4-FFF2-40B4-BE49-F238E27FC236}">
                <a16:creationId xmlns:a16="http://schemas.microsoft.com/office/drawing/2014/main" id="{84042AAF-CDFB-7510-ACAE-2D72F6E37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56218" flipH="1">
            <a:off x="134938" y="3498850"/>
            <a:ext cx="2963862" cy="386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Hình ảnh có liên quan">
            <a:extLst>
              <a:ext uri="{FF2B5EF4-FFF2-40B4-BE49-F238E27FC236}">
                <a16:creationId xmlns:a16="http://schemas.microsoft.com/office/drawing/2014/main" id="{5482381C-CD66-4B0C-3249-044D9A2C03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98438"/>
            <a:ext cx="5613400"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descr="C:\Users\ADMIN\Desktop\Giai cuu con vat\historieta-linda-de-los-ciervos-47108548.jpg">
            <a:extLst>
              <a:ext uri="{FF2B5EF4-FFF2-40B4-BE49-F238E27FC236}">
                <a16:creationId xmlns:a16="http://schemas.microsoft.com/office/drawing/2014/main" id="{D805F81D-9520-FD0E-1771-5C74BF3319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63664">
            <a:off x="2728913" y="2817813"/>
            <a:ext cx="1041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descr="C:\Users\ADMIN\Desktop\Giai cuu con vat\dessin-animé-mignon-de-tigre-43198987.jpg">
            <a:extLst>
              <a:ext uri="{FF2B5EF4-FFF2-40B4-BE49-F238E27FC236}">
                <a16:creationId xmlns:a16="http://schemas.microsoft.com/office/drawing/2014/main" id="{1EFB3901-B1BD-7ABD-E8C7-C08C5C9457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4546600"/>
            <a:ext cx="29337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descr="Kết quả hình ảnh cho elephant cartoon">
            <a:extLst>
              <a:ext uri="{FF2B5EF4-FFF2-40B4-BE49-F238E27FC236}">
                <a16:creationId xmlns:a16="http://schemas.microsoft.com/office/drawing/2014/main" id="{ABF51BF9-FAF2-DCB1-1405-80ADD4179D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0" y="2312988"/>
            <a:ext cx="4595813"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C:\Users\ADMIN\Desktop\Tai nguyen thiet ke tro choi\Bảng gỗ\images.jpg">
            <a:extLst>
              <a:ext uri="{FF2B5EF4-FFF2-40B4-BE49-F238E27FC236}">
                <a16:creationId xmlns:a16="http://schemas.microsoft.com/office/drawing/2014/main" id="{C605D409-0E16-1191-035F-4A722A90B5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950913"/>
            <a:ext cx="3556000" cy="357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20514B5-4027-0AD2-E64B-03DF8FC55692}"/>
              </a:ext>
            </a:extLst>
          </p:cNvPr>
          <p:cNvSpPr txBox="1">
            <a:spLocks noChangeArrowheads="1"/>
          </p:cNvSpPr>
          <p:nvPr/>
        </p:nvSpPr>
        <p:spPr bwMode="auto">
          <a:xfrm>
            <a:off x="4498975" y="628650"/>
            <a:ext cx="27146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GIẢI CỨU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8" name="Picture 11" descr="C:\Users\ADMIN\Desktop\Tai nguyen thiet ke tro choi\Angry birds epic birds\1505573783630 (2).png">
            <a:hlinkClick r:id="rId9" action="ppaction://hlinksldjump"/>
            <a:extLst>
              <a:ext uri="{FF2B5EF4-FFF2-40B4-BE49-F238E27FC236}">
                <a16:creationId xmlns:a16="http://schemas.microsoft.com/office/drawing/2014/main" id="{75722BC7-A4A1-F7A1-6601-26D034F65B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2620963"/>
            <a:ext cx="1681163"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Zen Garden In-Game - Laura Shigihara - NhacCuaTui.MP3">
            <a:hlinkClick r:id="" action="ppaction://media"/>
            <a:extLst>
              <a:ext uri="{FF2B5EF4-FFF2-40B4-BE49-F238E27FC236}">
                <a16:creationId xmlns:a16="http://schemas.microsoft.com/office/drawing/2014/main" id="{1590B283-CC97-EE1C-8F11-84D2599DDC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03200" y="60071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71080" y="286196"/>
            <a:ext cx="11605235" cy="6267004"/>
            <a:chOff x="676404" y="1039661"/>
            <a:chExt cx="7766137" cy="3244240"/>
          </a:xfrm>
          <a:solidFill>
            <a:schemeClr val="bg1"/>
          </a:solidFill>
        </p:grpSpPr>
        <p:sp>
          <p:nvSpPr>
            <p:cNvPr id="12"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3"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8" name="Rounded Rectangle 7"/>
          <p:cNvSpPr/>
          <p:nvPr/>
        </p:nvSpPr>
        <p:spPr>
          <a:xfrm>
            <a:off x="720102" y="143260"/>
            <a:ext cx="10649527" cy="899045"/>
          </a:xfrm>
          <a:custGeom>
            <a:avLst/>
            <a:gdLst>
              <a:gd name="connsiteX0" fmla="*/ 0 w 2984739"/>
              <a:gd name="connsiteY0" fmla="*/ 129399 h 776377"/>
              <a:gd name="connsiteX1" fmla="*/ 129399 w 2984739"/>
              <a:gd name="connsiteY1" fmla="*/ 0 h 776377"/>
              <a:gd name="connsiteX2" fmla="*/ 2855340 w 2984739"/>
              <a:gd name="connsiteY2" fmla="*/ 0 h 776377"/>
              <a:gd name="connsiteX3" fmla="*/ 2984739 w 2984739"/>
              <a:gd name="connsiteY3" fmla="*/ 129399 h 776377"/>
              <a:gd name="connsiteX4" fmla="*/ 2984739 w 2984739"/>
              <a:gd name="connsiteY4" fmla="*/ 646978 h 776377"/>
              <a:gd name="connsiteX5" fmla="*/ 2855340 w 2984739"/>
              <a:gd name="connsiteY5" fmla="*/ 776377 h 776377"/>
              <a:gd name="connsiteX6" fmla="*/ 129399 w 2984739"/>
              <a:gd name="connsiteY6" fmla="*/ 776377 h 776377"/>
              <a:gd name="connsiteX7" fmla="*/ 0 w 2984739"/>
              <a:gd name="connsiteY7" fmla="*/ 646978 h 776377"/>
              <a:gd name="connsiteX8" fmla="*/ 0 w 2984739"/>
              <a:gd name="connsiteY8" fmla="*/ 129399 h 776377"/>
              <a:gd name="connsiteX0" fmla="*/ 0 w 2984739"/>
              <a:gd name="connsiteY0" fmla="*/ 200291 h 847269"/>
              <a:gd name="connsiteX1" fmla="*/ 129399 w 2984739"/>
              <a:gd name="connsiteY1" fmla="*/ 70892 h 847269"/>
              <a:gd name="connsiteX2" fmla="*/ 948905 w 2984739"/>
              <a:gd name="connsiteY2" fmla="*/ 0 h 847269"/>
              <a:gd name="connsiteX3" fmla="*/ 2855340 w 2984739"/>
              <a:gd name="connsiteY3" fmla="*/ 70892 h 847269"/>
              <a:gd name="connsiteX4" fmla="*/ 2984739 w 2984739"/>
              <a:gd name="connsiteY4" fmla="*/ 200291 h 847269"/>
              <a:gd name="connsiteX5" fmla="*/ 2984739 w 2984739"/>
              <a:gd name="connsiteY5" fmla="*/ 717870 h 847269"/>
              <a:gd name="connsiteX6" fmla="*/ 2855340 w 2984739"/>
              <a:gd name="connsiteY6" fmla="*/ 847269 h 847269"/>
              <a:gd name="connsiteX7" fmla="*/ 129399 w 2984739"/>
              <a:gd name="connsiteY7" fmla="*/ 847269 h 847269"/>
              <a:gd name="connsiteX8" fmla="*/ 0 w 2984739"/>
              <a:gd name="connsiteY8" fmla="*/ 717870 h 847269"/>
              <a:gd name="connsiteX9" fmla="*/ 0 w 2984739"/>
              <a:gd name="connsiteY9" fmla="*/ 200291 h 847269"/>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855340 w 2984739"/>
              <a:gd name="connsiteY4" fmla="*/ 70970 h 847347"/>
              <a:gd name="connsiteX5" fmla="*/ 2984739 w 2984739"/>
              <a:gd name="connsiteY5" fmla="*/ 200369 h 847347"/>
              <a:gd name="connsiteX6" fmla="*/ 2984739 w 2984739"/>
              <a:gd name="connsiteY6" fmla="*/ 717948 h 847347"/>
              <a:gd name="connsiteX7" fmla="*/ 2855340 w 2984739"/>
              <a:gd name="connsiteY7" fmla="*/ 847347 h 847347"/>
              <a:gd name="connsiteX8" fmla="*/ 129399 w 2984739"/>
              <a:gd name="connsiteY8" fmla="*/ 847347 h 847347"/>
              <a:gd name="connsiteX9" fmla="*/ 0 w 2984739"/>
              <a:gd name="connsiteY9" fmla="*/ 717948 h 847347"/>
              <a:gd name="connsiteX10" fmla="*/ 0 w 2984739"/>
              <a:gd name="connsiteY10"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129399 w 2984739"/>
              <a:gd name="connsiteY9" fmla="*/ 847347 h 847347"/>
              <a:gd name="connsiteX10" fmla="*/ 0 w 2984739"/>
              <a:gd name="connsiteY10" fmla="*/ 717948 h 847347"/>
              <a:gd name="connsiteX11" fmla="*/ 0 w 2984739"/>
              <a:gd name="connsiteY11"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948905 w 2984739"/>
              <a:gd name="connsiteY9" fmla="*/ 776455 h 847347"/>
              <a:gd name="connsiteX10" fmla="*/ 129399 w 2984739"/>
              <a:gd name="connsiteY10" fmla="*/ 847347 h 847347"/>
              <a:gd name="connsiteX11" fmla="*/ 0 w 2984739"/>
              <a:gd name="connsiteY11" fmla="*/ 717948 h 847347"/>
              <a:gd name="connsiteX12" fmla="*/ 0 w 2984739"/>
              <a:gd name="connsiteY12" fmla="*/ 200369 h 847347"/>
              <a:gd name="connsiteX0" fmla="*/ 0 w 2984739"/>
              <a:gd name="connsiteY0" fmla="*/ 200369 h 899045"/>
              <a:gd name="connsiteX1" fmla="*/ 129399 w 2984739"/>
              <a:gd name="connsiteY1" fmla="*/ 70970 h 899045"/>
              <a:gd name="connsiteX2" fmla="*/ 948905 w 2984739"/>
              <a:gd name="connsiteY2" fmla="*/ 78 h 899045"/>
              <a:gd name="connsiteX3" fmla="*/ 1932317 w 2984739"/>
              <a:gd name="connsiteY3" fmla="*/ 103595 h 899045"/>
              <a:gd name="connsiteX4" fmla="*/ 2484407 w 2984739"/>
              <a:gd name="connsiteY4" fmla="*/ 17331 h 899045"/>
              <a:gd name="connsiteX5" fmla="*/ 2855340 w 2984739"/>
              <a:gd name="connsiteY5" fmla="*/ 70970 h 899045"/>
              <a:gd name="connsiteX6" fmla="*/ 2984739 w 2984739"/>
              <a:gd name="connsiteY6" fmla="*/ 200369 h 899045"/>
              <a:gd name="connsiteX7" fmla="*/ 2984739 w 2984739"/>
              <a:gd name="connsiteY7" fmla="*/ 717948 h 899045"/>
              <a:gd name="connsiteX8" fmla="*/ 2855340 w 2984739"/>
              <a:gd name="connsiteY8" fmla="*/ 847347 h 899045"/>
              <a:gd name="connsiteX9" fmla="*/ 1846052 w 2984739"/>
              <a:gd name="connsiteY9" fmla="*/ 897225 h 899045"/>
              <a:gd name="connsiteX10" fmla="*/ 948905 w 2984739"/>
              <a:gd name="connsiteY10" fmla="*/ 776455 h 899045"/>
              <a:gd name="connsiteX11" fmla="*/ 129399 w 2984739"/>
              <a:gd name="connsiteY11" fmla="*/ 847347 h 899045"/>
              <a:gd name="connsiteX12" fmla="*/ 0 w 2984739"/>
              <a:gd name="connsiteY12" fmla="*/ 717948 h 899045"/>
              <a:gd name="connsiteX13" fmla="*/ 0 w 2984739"/>
              <a:gd name="connsiteY13" fmla="*/ 200369 h 89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4739" h="899045">
                <a:moveTo>
                  <a:pt x="0" y="200369"/>
                </a:moveTo>
                <a:cubicBezTo>
                  <a:pt x="0" y="128904"/>
                  <a:pt x="57934" y="70970"/>
                  <a:pt x="129399" y="70970"/>
                </a:cubicBezTo>
                <a:cubicBezTo>
                  <a:pt x="402568" y="64592"/>
                  <a:pt x="675736" y="6456"/>
                  <a:pt x="948905" y="78"/>
                </a:cubicBezTo>
                <a:cubicBezTo>
                  <a:pt x="1249391" y="-3111"/>
                  <a:pt x="1614578" y="91780"/>
                  <a:pt x="1932317" y="103595"/>
                </a:cubicBezTo>
                <a:cubicBezTo>
                  <a:pt x="2185359" y="115097"/>
                  <a:pt x="2330570" y="22768"/>
                  <a:pt x="2484407" y="17331"/>
                </a:cubicBezTo>
                <a:cubicBezTo>
                  <a:pt x="2638244" y="11894"/>
                  <a:pt x="2769076" y="49090"/>
                  <a:pt x="2855340" y="70970"/>
                </a:cubicBezTo>
                <a:cubicBezTo>
                  <a:pt x="2926805" y="70970"/>
                  <a:pt x="2984739" y="128904"/>
                  <a:pt x="2984739" y="200369"/>
                </a:cubicBezTo>
                <a:lnTo>
                  <a:pt x="2984739" y="717948"/>
                </a:lnTo>
                <a:cubicBezTo>
                  <a:pt x="2984739" y="789413"/>
                  <a:pt x="2926805" y="847347"/>
                  <a:pt x="2855340" y="847347"/>
                </a:cubicBezTo>
                <a:cubicBezTo>
                  <a:pt x="2662684" y="859974"/>
                  <a:pt x="2163791" y="909040"/>
                  <a:pt x="1846052" y="897225"/>
                </a:cubicBezTo>
                <a:cubicBezTo>
                  <a:pt x="1528313" y="885410"/>
                  <a:pt x="1232138" y="767515"/>
                  <a:pt x="948905" y="776455"/>
                </a:cubicBezTo>
                <a:lnTo>
                  <a:pt x="129399" y="847347"/>
                </a:lnTo>
                <a:cubicBezTo>
                  <a:pt x="57934" y="847347"/>
                  <a:pt x="0" y="789413"/>
                  <a:pt x="0" y="717948"/>
                </a:cubicBezTo>
                <a:lnTo>
                  <a:pt x="0" y="200369"/>
                </a:lnTo>
                <a:close/>
              </a:path>
            </a:pathLst>
          </a:custGeom>
          <a:solidFill>
            <a:srgbClr val="FFC000"/>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Đặt tính rồi tính.</a:t>
            </a:r>
            <a:endParaRPr kumimoji="0" lang="en-GB"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4"/>
          <p:cNvSpPr/>
          <p:nvPr/>
        </p:nvSpPr>
        <p:spPr>
          <a:xfrm>
            <a:off x="785978" y="1402394"/>
            <a:ext cx="7054368"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36 724 – 3 291</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25" name="4"/>
          <p:cNvSpPr/>
          <p:nvPr/>
        </p:nvSpPr>
        <p:spPr>
          <a:xfrm>
            <a:off x="2238424" y="3112284"/>
            <a:ext cx="9182099" cy="1052388"/>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637 891 – 412 520</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
        <p:nvSpPr>
          <p:cNvPr id="26" name="4"/>
          <p:cNvSpPr/>
          <p:nvPr/>
        </p:nvSpPr>
        <p:spPr>
          <a:xfrm>
            <a:off x="720102" y="4711546"/>
            <a:ext cx="8924876" cy="1079024"/>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895 332 – 282 429</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6807339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0"/>
          <p:cNvGrpSpPr/>
          <p:nvPr/>
        </p:nvGrpSpPr>
        <p:grpSpPr>
          <a:xfrm>
            <a:off x="271080" y="286196"/>
            <a:ext cx="11605235" cy="6267004"/>
            <a:chOff x="676404" y="1039661"/>
            <a:chExt cx="7766137" cy="3244240"/>
          </a:xfrm>
          <a:solidFill>
            <a:schemeClr val="bg1"/>
          </a:solidFill>
        </p:grpSpPr>
        <p:sp>
          <p:nvSpPr>
            <p:cNvPr id="4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4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9" name="4"/>
          <p:cNvSpPr/>
          <p:nvPr/>
        </p:nvSpPr>
        <p:spPr>
          <a:xfrm>
            <a:off x="2546513" y="843594"/>
            <a:ext cx="7054368"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36 724 – 3 291</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2936957" y="2170779"/>
          <a:ext cx="6273480" cy="2621280"/>
        </p:xfrm>
        <a:graphic>
          <a:graphicData uri="http://schemas.openxmlformats.org/drawingml/2006/table">
            <a:tbl>
              <a:tblPr firstRow="1" bandRow="1">
                <a:tableStyleId>{5C22544A-7EE6-4342-B048-85BDC9FD1C3A}</a:tableStyleId>
              </a:tblPr>
              <a:tblGrid>
                <a:gridCol w="1254696">
                  <a:extLst>
                    <a:ext uri="{9D8B030D-6E8A-4147-A177-3AD203B41FA5}">
                      <a16:colId xmlns:a16="http://schemas.microsoft.com/office/drawing/2014/main" val="4089970364"/>
                    </a:ext>
                  </a:extLst>
                </a:gridCol>
                <a:gridCol w="1254696">
                  <a:extLst>
                    <a:ext uri="{9D8B030D-6E8A-4147-A177-3AD203B41FA5}">
                      <a16:colId xmlns:a16="http://schemas.microsoft.com/office/drawing/2014/main" val="534873662"/>
                    </a:ext>
                  </a:extLst>
                </a:gridCol>
                <a:gridCol w="1254696">
                  <a:extLst>
                    <a:ext uri="{9D8B030D-6E8A-4147-A177-3AD203B41FA5}">
                      <a16:colId xmlns:a16="http://schemas.microsoft.com/office/drawing/2014/main" val="3652225901"/>
                    </a:ext>
                  </a:extLst>
                </a:gridCol>
                <a:gridCol w="1254696">
                  <a:extLst>
                    <a:ext uri="{9D8B030D-6E8A-4147-A177-3AD203B41FA5}">
                      <a16:colId xmlns:a16="http://schemas.microsoft.com/office/drawing/2014/main" val="277731298"/>
                    </a:ext>
                  </a:extLst>
                </a:gridCol>
                <a:gridCol w="1254696">
                  <a:extLst>
                    <a:ext uri="{9D8B030D-6E8A-4147-A177-3AD203B41FA5}">
                      <a16:colId xmlns:a16="http://schemas.microsoft.com/office/drawing/2014/main" val="1851046290"/>
                    </a:ext>
                  </a:extLst>
                </a:gridCol>
              </a:tblGrid>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6</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7</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4</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0183001"/>
                  </a:ext>
                </a:extLst>
              </a:tr>
              <a:tr h="1226567">
                <a:tc>
                  <a:txBody>
                    <a:bodyPr/>
                    <a:lstStyle/>
                    <a:p>
                      <a:pPr algn="ctr"/>
                      <a:endParaRPr lang="en-US" sz="800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1</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155894"/>
                  </a:ext>
                </a:extLst>
              </a:tr>
            </a:tbl>
          </a:graphicData>
        </a:graphic>
      </p:graphicFrame>
      <p:cxnSp>
        <p:nvCxnSpPr>
          <p:cNvPr id="6" name="Straight Connector 5"/>
          <p:cNvCxnSpPr/>
          <p:nvPr/>
        </p:nvCxnSpPr>
        <p:spPr>
          <a:xfrm>
            <a:off x="2438400" y="3594100"/>
            <a:ext cx="498557"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687678" y="4715859"/>
            <a:ext cx="6684922"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5" name="Table 14"/>
          <p:cNvGraphicFramePr>
            <a:graphicFrameLocks noGrp="1"/>
          </p:cNvGraphicFramePr>
          <p:nvPr/>
        </p:nvGraphicFramePr>
        <p:xfrm>
          <a:off x="2895600" y="4909614"/>
          <a:ext cx="6311900" cy="1310640"/>
        </p:xfrm>
        <a:graphic>
          <a:graphicData uri="http://schemas.openxmlformats.org/drawingml/2006/table">
            <a:tbl>
              <a:tblPr firstRow="1" bandRow="1">
                <a:tableStyleId>{5C22544A-7EE6-4342-B048-85BDC9FD1C3A}</a:tableStyleId>
              </a:tblPr>
              <a:tblGrid>
                <a:gridCol w="1262380">
                  <a:extLst>
                    <a:ext uri="{9D8B030D-6E8A-4147-A177-3AD203B41FA5}">
                      <a16:colId xmlns:a16="http://schemas.microsoft.com/office/drawing/2014/main" val="3824374505"/>
                    </a:ext>
                  </a:extLst>
                </a:gridCol>
                <a:gridCol w="1262380">
                  <a:extLst>
                    <a:ext uri="{9D8B030D-6E8A-4147-A177-3AD203B41FA5}">
                      <a16:colId xmlns:a16="http://schemas.microsoft.com/office/drawing/2014/main" val="3558463631"/>
                    </a:ext>
                  </a:extLst>
                </a:gridCol>
                <a:gridCol w="1262380">
                  <a:extLst>
                    <a:ext uri="{9D8B030D-6E8A-4147-A177-3AD203B41FA5}">
                      <a16:colId xmlns:a16="http://schemas.microsoft.com/office/drawing/2014/main" val="3783352600"/>
                    </a:ext>
                  </a:extLst>
                </a:gridCol>
                <a:gridCol w="1262380">
                  <a:extLst>
                    <a:ext uri="{9D8B030D-6E8A-4147-A177-3AD203B41FA5}">
                      <a16:colId xmlns:a16="http://schemas.microsoft.com/office/drawing/2014/main" val="2482274872"/>
                    </a:ext>
                  </a:extLst>
                </a:gridCol>
                <a:gridCol w="1262380">
                  <a:extLst>
                    <a:ext uri="{9D8B030D-6E8A-4147-A177-3AD203B41FA5}">
                      <a16:colId xmlns:a16="http://schemas.microsoft.com/office/drawing/2014/main" val="772170226"/>
                    </a:ext>
                  </a:extLst>
                </a:gridCol>
              </a:tblGrid>
              <a:tr h="1081677">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4</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5735422"/>
                  </a:ext>
                </a:extLst>
              </a:tr>
            </a:tbl>
          </a:graphicData>
        </a:graphic>
      </p:graphicFrame>
    </p:spTree>
    <p:extLst>
      <p:ext uri="{BB962C8B-B14F-4D97-AF65-F5344CB8AC3E}">
        <p14:creationId xmlns:p14="http://schemas.microsoft.com/office/powerpoint/2010/main" val="152841946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0"/>
          <p:cNvGrpSpPr/>
          <p:nvPr/>
        </p:nvGrpSpPr>
        <p:grpSpPr>
          <a:xfrm>
            <a:off x="271080" y="286196"/>
            <a:ext cx="11605235" cy="6267004"/>
            <a:chOff x="676404" y="1039661"/>
            <a:chExt cx="7766137" cy="3244240"/>
          </a:xfrm>
          <a:solidFill>
            <a:schemeClr val="bg1"/>
          </a:solidFill>
        </p:grpSpPr>
        <p:sp>
          <p:nvSpPr>
            <p:cNvPr id="4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49" name="4"/>
          <p:cNvSpPr/>
          <p:nvPr/>
        </p:nvSpPr>
        <p:spPr>
          <a:xfrm>
            <a:off x="1987712" y="780650"/>
            <a:ext cx="8642187"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637 891 – 412 520</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2882753" y="1977388"/>
          <a:ext cx="7026186" cy="2621280"/>
        </p:xfrm>
        <a:graphic>
          <a:graphicData uri="http://schemas.openxmlformats.org/drawingml/2006/table">
            <a:tbl>
              <a:tblPr firstRow="1" bandRow="1">
                <a:tableStyleId>{5C22544A-7EE6-4342-B048-85BDC9FD1C3A}</a:tableStyleId>
              </a:tblPr>
              <a:tblGrid>
                <a:gridCol w="1171031">
                  <a:extLst>
                    <a:ext uri="{9D8B030D-6E8A-4147-A177-3AD203B41FA5}">
                      <a16:colId xmlns:a16="http://schemas.microsoft.com/office/drawing/2014/main" val="1557089255"/>
                    </a:ext>
                  </a:extLst>
                </a:gridCol>
                <a:gridCol w="1171031">
                  <a:extLst>
                    <a:ext uri="{9D8B030D-6E8A-4147-A177-3AD203B41FA5}">
                      <a16:colId xmlns:a16="http://schemas.microsoft.com/office/drawing/2014/main" val="4089970364"/>
                    </a:ext>
                  </a:extLst>
                </a:gridCol>
                <a:gridCol w="1171031">
                  <a:extLst>
                    <a:ext uri="{9D8B030D-6E8A-4147-A177-3AD203B41FA5}">
                      <a16:colId xmlns:a16="http://schemas.microsoft.com/office/drawing/2014/main" val="534873662"/>
                    </a:ext>
                  </a:extLst>
                </a:gridCol>
                <a:gridCol w="1171031">
                  <a:extLst>
                    <a:ext uri="{9D8B030D-6E8A-4147-A177-3AD203B41FA5}">
                      <a16:colId xmlns:a16="http://schemas.microsoft.com/office/drawing/2014/main" val="3652225901"/>
                    </a:ext>
                  </a:extLst>
                </a:gridCol>
                <a:gridCol w="1171031">
                  <a:extLst>
                    <a:ext uri="{9D8B030D-6E8A-4147-A177-3AD203B41FA5}">
                      <a16:colId xmlns:a16="http://schemas.microsoft.com/office/drawing/2014/main" val="277731298"/>
                    </a:ext>
                  </a:extLst>
                </a:gridCol>
                <a:gridCol w="1171031">
                  <a:extLst>
                    <a:ext uri="{9D8B030D-6E8A-4147-A177-3AD203B41FA5}">
                      <a16:colId xmlns:a16="http://schemas.microsoft.com/office/drawing/2014/main" val="1851046290"/>
                    </a:ext>
                  </a:extLst>
                </a:gridCol>
              </a:tblGrid>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6</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7</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8</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1</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0183001"/>
                  </a:ext>
                </a:extLst>
              </a:tr>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4</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1</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5</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0</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155894"/>
                  </a:ext>
                </a:extLst>
              </a:tr>
            </a:tbl>
          </a:graphicData>
        </a:graphic>
      </p:graphicFrame>
      <p:cxnSp>
        <p:nvCxnSpPr>
          <p:cNvPr id="6" name="Straight Connector 5"/>
          <p:cNvCxnSpPr/>
          <p:nvPr/>
        </p:nvCxnSpPr>
        <p:spPr>
          <a:xfrm>
            <a:off x="2187655" y="3419698"/>
            <a:ext cx="498557"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436933" y="4715859"/>
            <a:ext cx="7634167"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5" name="Table 14"/>
          <p:cNvGraphicFramePr>
            <a:graphicFrameLocks noGrp="1"/>
          </p:cNvGraphicFramePr>
          <p:nvPr/>
        </p:nvGraphicFramePr>
        <p:xfrm>
          <a:off x="2907107" y="4871332"/>
          <a:ext cx="7001832" cy="1310640"/>
        </p:xfrm>
        <a:graphic>
          <a:graphicData uri="http://schemas.openxmlformats.org/drawingml/2006/table">
            <a:tbl>
              <a:tblPr firstRow="1" bandRow="1">
                <a:tableStyleId>{5C22544A-7EE6-4342-B048-85BDC9FD1C3A}</a:tableStyleId>
              </a:tblPr>
              <a:tblGrid>
                <a:gridCol w="1166972">
                  <a:extLst>
                    <a:ext uri="{9D8B030D-6E8A-4147-A177-3AD203B41FA5}">
                      <a16:colId xmlns:a16="http://schemas.microsoft.com/office/drawing/2014/main" val="468234498"/>
                    </a:ext>
                  </a:extLst>
                </a:gridCol>
                <a:gridCol w="1166972">
                  <a:extLst>
                    <a:ext uri="{9D8B030D-6E8A-4147-A177-3AD203B41FA5}">
                      <a16:colId xmlns:a16="http://schemas.microsoft.com/office/drawing/2014/main" val="3824374505"/>
                    </a:ext>
                  </a:extLst>
                </a:gridCol>
                <a:gridCol w="1166972">
                  <a:extLst>
                    <a:ext uri="{9D8B030D-6E8A-4147-A177-3AD203B41FA5}">
                      <a16:colId xmlns:a16="http://schemas.microsoft.com/office/drawing/2014/main" val="3558463631"/>
                    </a:ext>
                  </a:extLst>
                </a:gridCol>
                <a:gridCol w="1166972">
                  <a:extLst>
                    <a:ext uri="{9D8B030D-6E8A-4147-A177-3AD203B41FA5}">
                      <a16:colId xmlns:a16="http://schemas.microsoft.com/office/drawing/2014/main" val="3783352600"/>
                    </a:ext>
                  </a:extLst>
                </a:gridCol>
                <a:gridCol w="1166972">
                  <a:extLst>
                    <a:ext uri="{9D8B030D-6E8A-4147-A177-3AD203B41FA5}">
                      <a16:colId xmlns:a16="http://schemas.microsoft.com/office/drawing/2014/main" val="2482274872"/>
                    </a:ext>
                  </a:extLst>
                </a:gridCol>
                <a:gridCol w="1166972">
                  <a:extLst>
                    <a:ext uri="{9D8B030D-6E8A-4147-A177-3AD203B41FA5}">
                      <a16:colId xmlns:a16="http://schemas.microsoft.com/office/drawing/2014/main" val="772170226"/>
                    </a:ext>
                  </a:extLst>
                </a:gridCol>
              </a:tblGrid>
              <a:tr h="1081677">
                <a:tc>
                  <a:txBody>
                    <a:bodyPr/>
                    <a:lstStyle/>
                    <a:p>
                      <a:pPr algn="ctr"/>
                      <a:r>
                        <a:rPr lang="vi-VN" sz="8000" dirty="0">
                          <a:solidFill>
                            <a:srgbClr val="C00000"/>
                          </a:solidFill>
                          <a:latin typeface="Cambria" panose="02040503050406030204" pitchFamily="18" charset="0"/>
                          <a:ea typeface="Cambria" panose="02040503050406030204" pitchFamily="18" charset="0"/>
                        </a:rPr>
                        <a:t>2</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2</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5</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7</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1</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5735422"/>
                  </a:ext>
                </a:extLst>
              </a:tr>
            </a:tbl>
          </a:graphicData>
        </a:graphic>
      </p:graphicFrame>
    </p:spTree>
    <p:extLst>
      <p:ext uri="{BB962C8B-B14F-4D97-AF65-F5344CB8AC3E}">
        <p14:creationId xmlns:p14="http://schemas.microsoft.com/office/powerpoint/2010/main" val="46690033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10"/>
          <p:cNvGrpSpPr/>
          <p:nvPr/>
        </p:nvGrpSpPr>
        <p:grpSpPr>
          <a:xfrm>
            <a:off x="271080" y="286196"/>
            <a:ext cx="11605235" cy="6267004"/>
            <a:chOff x="676404" y="1039661"/>
            <a:chExt cx="7766137" cy="3244240"/>
          </a:xfrm>
          <a:solidFill>
            <a:schemeClr val="bg1"/>
          </a:solidFill>
        </p:grpSpPr>
        <p:sp>
          <p:nvSpPr>
            <p:cNvPr id="4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49" name="4"/>
          <p:cNvSpPr/>
          <p:nvPr/>
        </p:nvSpPr>
        <p:spPr>
          <a:xfrm>
            <a:off x="1987712" y="780650"/>
            <a:ext cx="8642187" cy="111143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895 332 – 282 429</a:t>
            </a:r>
            <a:endParaRPr kumimoji="0" lang="en-GB" sz="72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aphicFrame>
        <p:nvGraphicFramePr>
          <p:cNvPr id="2" name="Table 1"/>
          <p:cNvGraphicFramePr>
            <a:graphicFrameLocks noGrp="1"/>
          </p:cNvGraphicFramePr>
          <p:nvPr/>
        </p:nvGraphicFramePr>
        <p:xfrm>
          <a:off x="2882753" y="1977388"/>
          <a:ext cx="7026186" cy="2621280"/>
        </p:xfrm>
        <a:graphic>
          <a:graphicData uri="http://schemas.openxmlformats.org/drawingml/2006/table">
            <a:tbl>
              <a:tblPr firstRow="1" bandRow="1">
                <a:tableStyleId>{5C22544A-7EE6-4342-B048-85BDC9FD1C3A}</a:tableStyleId>
              </a:tblPr>
              <a:tblGrid>
                <a:gridCol w="1171031">
                  <a:extLst>
                    <a:ext uri="{9D8B030D-6E8A-4147-A177-3AD203B41FA5}">
                      <a16:colId xmlns:a16="http://schemas.microsoft.com/office/drawing/2014/main" val="1557089255"/>
                    </a:ext>
                  </a:extLst>
                </a:gridCol>
                <a:gridCol w="1171031">
                  <a:extLst>
                    <a:ext uri="{9D8B030D-6E8A-4147-A177-3AD203B41FA5}">
                      <a16:colId xmlns:a16="http://schemas.microsoft.com/office/drawing/2014/main" val="4089970364"/>
                    </a:ext>
                  </a:extLst>
                </a:gridCol>
                <a:gridCol w="1171031">
                  <a:extLst>
                    <a:ext uri="{9D8B030D-6E8A-4147-A177-3AD203B41FA5}">
                      <a16:colId xmlns:a16="http://schemas.microsoft.com/office/drawing/2014/main" val="534873662"/>
                    </a:ext>
                  </a:extLst>
                </a:gridCol>
                <a:gridCol w="1171031">
                  <a:extLst>
                    <a:ext uri="{9D8B030D-6E8A-4147-A177-3AD203B41FA5}">
                      <a16:colId xmlns:a16="http://schemas.microsoft.com/office/drawing/2014/main" val="3652225901"/>
                    </a:ext>
                  </a:extLst>
                </a:gridCol>
                <a:gridCol w="1171031">
                  <a:extLst>
                    <a:ext uri="{9D8B030D-6E8A-4147-A177-3AD203B41FA5}">
                      <a16:colId xmlns:a16="http://schemas.microsoft.com/office/drawing/2014/main" val="277731298"/>
                    </a:ext>
                  </a:extLst>
                </a:gridCol>
                <a:gridCol w="1171031">
                  <a:extLst>
                    <a:ext uri="{9D8B030D-6E8A-4147-A177-3AD203B41FA5}">
                      <a16:colId xmlns:a16="http://schemas.microsoft.com/office/drawing/2014/main" val="1851046290"/>
                    </a:ext>
                  </a:extLst>
                </a:gridCol>
              </a:tblGrid>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8</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5</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3</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0183001"/>
                  </a:ext>
                </a:extLst>
              </a:tr>
              <a:tr h="1226567">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8</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4</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2</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chemeClr val="tx1"/>
                          </a:solidFill>
                          <a:latin typeface="Cambria" panose="02040503050406030204" pitchFamily="18" charset="0"/>
                          <a:ea typeface="Cambria" panose="02040503050406030204" pitchFamily="18" charset="0"/>
                        </a:rPr>
                        <a:t>9</a:t>
                      </a:r>
                      <a:endParaRPr lang="en-US" sz="8000" dirty="0">
                        <a:solidFill>
                          <a:schemeClr val="tx1"/>
                        </a:solidFill>
                        <a:latin typeface="Cambria" panose="02040503050406030204" pitchFamily="18" charset="0"/>
                        <a:ea typeface="Cambria" panose="020405030504060302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7155894"/>
                  </a:ext>
                </a:extLst>
              </a:tr>
            </a:tbl>
          </a:graphicData>
        </a:graphic>
      </p:graphicFrame>
      <p:cxnSp>
        <p:nvCxnSpPr>
          <p:cNvPr id="6" name="Straight Connector 5"/>
          <p:cNvCxnSpPr/>
          <p:nvPr/>
        </p:nvCxnSpPr>
        <p:spPr>
          <a:xfrm>
            <a:off x="2187655" y="3419698"/>
            <a:ext cx="498557" cy="0"/>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2436933" y="4715859"/>
            <a:ext cx="7634167"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15" name="Table 14"/>
          <p:cNvGraphicFramePr>
            <a:graphicFrameLocks noGrp="1"/>
          </p:cNvGraphicFramePr>
          <p:nvPr/>
        </p:nvGraphicFramePr>
        <p:xfrm>
          <a:off x="2907107" y="4871332"/>
          <a:ext cx="7001832" cy="1310640"/>
        </p:xfrm>
        <a:graphic>
          <a:graphicData uri="http://schemas.openxmlformats.org/drawingml/2006/table">
            <a:tbl>
              <a:tblPr firstRow="1" bandRow="1">
                <a:tableStyleId>{5C22544A-7EE6-4342-B048-85BDC9FD1C3A}</a:tableStyleId>
              </a:tblPr>
              <a:tblGrid>
                <a:gridCol w="1166972">
                  <a:extLst>
                    <a:ext uri="{9D8B030D-6E8A-4147-A177-3AD203B41FA5}">
                      <a16:colId xmlns:a16="http://schemas.microsoft.com/office/drawing/2014/main" val="468234498"/>
                    </a:ext>
                  </a:extLst>
                </a:gridCol>
                <a:gridCol w="1166972">
                  <a:extLst>
                    <a:ext uri="{9D8B030D-6E8A-4147-A177-3AD203B41FA5}">
                      <a16:colId xmlns:a16="http://schemas.microsoft.com/office/drawing/2014/main" val="3824374505"/>
                    </a:ext>
                  </a:extLst>
                </a:gridCol>
                <a:gridCol w="1166972">
                  <a:extLst>
                    <a:ext uri="{9D8B030D-6E8A-4147-A177-3AD203B41FA5}">
                      <a16:colId xmlns:a16="http://schemas.microsoft.com/office/drawing/2014/main" val="3558463631"/>
                    </a:ext>
                  </a:extLst>
                </a:gridCol>
                <a:gridCol w="1166972">
                  <a:extLst>
                    <a:ext uri="{9D8B030D-6E8A-4147-A177-3AD203B41FA5}">
                      <a16:colId xmlns:a16="http://schemas.microsoft.com/office/drawing/2014/main" val="3783352600"/>
                    </a:ext>
                  </a:extLst>
                </a:gridCol>
                <a:gridCol w="1166972">
                  <a:extLst>
                    <a:ext uri="{9D8B030D-6E8A-4147-A177-3AD203B41FA5}">
                      <a16:colId xmlns:a16="http://schemas.microsoft.com/office/drawing/2014/main" val="2482274872"/>
                    </a:ext>
                  </a:extLst>
                </a:gridCol>
                <a:gridCol w="1166972">
                  <a:extLst>
                    <a:ext uri="{9D8B030D-6E8A-4147-A177-3AD203B41FA5}">
                      <a16:colId xmlns:a16="http://schemas.microsoft.com/office/drawing/2014/main" val="772170226"/>
                    </a:ext>
                  </a:extLst>
                </a:gridCol>
              </a:tblGrid>
              <a:tr h="1081677">
                <a:tc>
                  <a:txBody>
                    <a:bodyPr/>
                    <a:lstStyle/>
                    <a:p>
                      <a:pPr algn="ctr"/>
                      <a:r>
                        <a:rPr lang="vi-VN" sz="8000" dirty="0">
                          <a:solidFill>
                            <a:srgbClr val="C00000"/>
                          </a:solidFill>
                          <a:latin typeface="Cambria" panose="02040503050406030204" pitchFamily="18" charset="0"/>
                          <a:ea typeface="Cambria" panose="02040503050406030204" pitchFamily="18" charset="0"/>
                        </a:rPr>
                        <a:t>6</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1</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2</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9</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0</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vi-VN" sz="8000" dirty="0">
                          <a:solidFill>
                            <a:srgbClr val="C00000"/>
                          </a:solidFill>
                          <a:latin typeface="Cambria" panose="02040503050406030204" pitchFamily="18" charset="0"/>
                          <a:ea typeface="Cambria" panose="02040503050406030204" pitchFamily="18" charset="0"/>
                        </a:rPr>
                        <a:t>3</a:t>
                      </a:r>
                      <a:endParaRPr lang="en-US" sz="8000" dirty="0">
                        <a:solidFill>
                          <a:srgbClr val="C00000"/>
                        </a:solidFill>
                        <a:latin typeface="Cambria" panose="02040503050406030204" pitchFamily="18" charset="0"/>
                        <a:ea typeface="Cambria" panose="02040503050406030204" pitchFamily="18"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5735422"/>
                  </a:ext>
                </a:extLst>
              </a:tr>
            </a:tbl>
          </a:graphicData>
        </a:graphic>
      </p:graphicFrame>
    </p:spTree>
    <p:extLst>
      <p:ext uri="{BB962C8B-B14F-4D97-AF65-F5344CB8AC3E}">
        <p14:creationId xmlns:p14="http://schemas.microsoft.com/office/powerpoint/2010/main" val="326516370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1270-2571-2402-99E8-D912467A71F1}"/>
              </a:ext>
            </a:extLst>
          </p:cNvPr>
          <p:cNvSpPr>
            <a:spLocks noGrp="1"/>
          </p:cNvSpPr>
          <p:nvPr>
            <p:ph type="title"/>
          </p:nvPr>
        </p:nvSpPr>
        <p:spPr/>
        <p:txBody>
          <a:bodyPr/>
          <a:lstStyle/>
          <a:p>
            <a:endParaRPr lang="en-US"/>
          </a:p>
        </p:txBody>
      </p:sp>
      <p:pic>
        <p:nvPicPr>
          <p:cNvPr id="4" name="1">
            <a:hlinkClick r:id="" action="ppaction://media"/>
            <a:extLst>
              <a:ext uri="{FF2B5EF4-FFF2-40B4-BE49-F238E27FC236}">
                <a16:creationId xmlns:a16="http://schemas.microsoft.com/office/drawing/2014/main" id="{6DA8E3E0-D075-7E70-C873-910F8FAFC3E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21099739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2"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38" name="cauhoi"/>
          <p:cNvSpPr txBox="1"/>
          <p:nvPr/>
        </p:nvSpPr>
        <p:spPr>
          <a:xfrm>
            <a:off x="1217521" y="4647139"/>
            <a:ext cx="1018340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bay trong 5 phút, muỗi đập cánh nhiều hơn ong bao nhiêu lần?</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https://img.loigiaihay.com/picture/2023/0330/20_19.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17521" y="1278008"/>
            <a:ext cx="9757897" cy="320462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951F223-0433-FF44-CBD9-5A1060D1A99E}"/>
              </a:ext>
            </a:extLst>
          </p:cNvPr>
          <p:cNvSpPr/>
          <p:nvPr/>
        </p:nvSpPr>
        <p:spPr>
          <a:xfrm>
            <a:off x="708660" y="560070"/>
            <a:ext cx="742950" cy="65151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Cambria" panose="02040503050406030204" pitchFamily="18" charset="0"/>
                <a:ea typeface="Cambria" panose="02040503050406030204" pitchFamily="18" charset="0"/>
              </a:rPr>
              <a:t>2</a:t>
            </a:r>
          </a:p>
        </p:txBody>
      </p:sp>
    </p:spTree>
    <p:extLst>
      <p:ext uri="{BB962C8B-B14F-4D97-AF65-F5344CB8AC3E}">
        <p14:creationId xmlns:p14="http://schemas.microsoft.com/office/powerpoint/2010/main" val="1007543736"/>
      </p:ext>
    </p:extLst>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10"/>
          <p:cNvGrpSpPr/>
          <p:nvPr/>
        </p:nvGrpSpPr>
        <p:grpSpPr>
          <a:xfrm>
            <a:off x="271080" y="286196"/>
            <a:ext cx="11605235" cy="6267004"/>
            <a:chOff x="676404" y="1039661"/>
            <a:chExt cx="7766137" cy="3244240"/>
          </a:xfrm>
          <a:solidFill>
            <a:schemeClr val="bg1"/>
          </a:solidFill>
        </p:grpSpPr>
        <p:sp>
          <p:nvSpPr>
            <p:cNvPr id="4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等线" panose="02010600030101010101" pitchFamily="2" charset="-122"/>
              </a:endParaRPr>
            </a:p>
          </p:txBody>
        </p:sp>
        <p:sp>
          <p:nvSpPr>
            <p:cNvPr id="42"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等线" panose="02010600030101010101" pitchFamily="2" charset="-122"/>
              </a:endParaRPr>
            </a:p>
          </p:txBody>
        </p:sp>
      </p:grpSp>
      <p:sp>
        <p:nvSpPr>
          <p:cNvPr id="47" name="Rounded Rectangle 7"/>
          <p:cNvSpPr/>
          <p:nvPr/>
        </p:nvSpPr>
        <p:spPr>
          <a:xfrm>
            <a:off x="3959861" y="740180"/>
            <a:ext cx="4093700" cy="940563"/>
          </a:xfrm>
          <a:custGeom>
            <a:avLst/>
            <a:gdLst>
              <a:gd name="connsiteX0" fmla="*/ 0 w 2984739"/>
              <a:gd name="connsiteY0" fmla="*/ 129399 h 776377"/>
              <a:gd name="connsiteX1" fmla="*/ 129399 w 2984739"/>
              <a:gd name="connsiteY1" fmla="*/ 0 h 776377"/>
              <a:gd name="connsiteX2" fmla="*/ 2855340 w 2984739"/>
              <a:gd name="connsiteY2" fmla="*/ 0 h 776377"/>
              <a:gd name="connsiteX3" fmla="*/ 2984739 w 2984739"/>
              <a:gd name="connsiteY3" fmla="*/ 129399 h 776377"/>
              <a:gd name="connsiteX4" fmla="*/ 2984739 w 2984739"/>
              <a:gd name="connsiteY4" fmla="*/ 646978 h 776377"/>
              <a:gd name="connsiteX5" fmla="*/ 2855340 w 2984739"/>
              <a:gd name="connsiteY5" fmla="*/ 776377 h 776377"/>
              <a:gd name="connsiteX6" fmla="*/ 129399 w 2984739"/>
              <a:gd name="connsiteY6" fmla="*/ 776377 h 776377"/>
              <a:gd name="connsiteX7" fmla="*/ 0 w 2984739"/>
              <a:gd name="connsiteY7" fmla="*/ 646978 h 776377"/>
              <a:gd name="connsiteX8" fmla="*/ 0 w 2984739"/>
              <a:gd name="connsiteY8" fmla="*/ 129399 h 776377"/>
              <a:gd name="connsiteX0" fmla="*/ 0 w 2984739"/>
              <a:gd name="connsiteY0" fmla="*/ 200291 h 847269"/>
              <a:gd name="connsiteX1" fmla="*/ 129399 w 2984739"/>
              <a:gd name="connsiteY1" fmla="*/ 70892 h 847269"/>
              <a:gd name="connsiteX2" fmla="*/ 948905 w 2984739"/>
              <a:gd name="connsiteY2" fmla="*/ 0 h 847269"/>
              <a:gd name="connsiteX3" fmla="*/ 2855340 w 2984739"/>
              <a:gd name="connsiteY3" fmla="*/ 70892 h 847269"/>
              <a:gd name="connsiteX4" fmla="*/ 2984739 w 2984739"/>
              <a:gd name="connsiteY4" fmla="*/ 200291 h 847269"/>
              <a:gd name="connsiteX5" fmla="*/ 2984739 w 2984739"/>
              <a:gd name="connsiteY5" fmla="*/ 717870 h 847269"/>
              <a:gd name="connsiteX6" fmla="*/ 2855340 w 2984739"/>
              <a:gd name="connsiteY6" fmla="*/ 847269 h 847269"/>
              <a:gd name="connsiteX7" fmla="*/ 129399 w 2984739"/>
              <a:gd name="connsiteY7" fmla="*/ 847269 h 847269"/>
              <a:gd name="connsiteX8" fmla="*/ 0 w 2984739"/>
              <a:gd name="connsiteY8" fmla="*/ 717870 h 847269"/>
              <a:gd name="connsiteX9" fmla="*/ 0 w 2984739"/>
              <a:gd name="connsiteY9" fmla="*/ 200291 h 847269"/>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855340 w 2984739"/>
              <a:gd name="connsiteY4" fmla="*/ 70970 h 847347"/>
              <a:gd name="connsiteX5" fmla="*/ 2984739 w 2984739"/>
              <a:gd name="connsiteY5" fmla="*/ 200369 h 847347"/>
              <a:gd name="connsiteX6" fmla="*/ 2984739 w 2984739"/>
              <a:gd name="connsiteY6" fmla="*/ 717948 h 847347"/>
              <a:gd name="connsiteX7" fmla="*/ 2855340 w 2984739"/>
              <a:gd name="connsiteY7" fmla="*/ 847347 h 847347"/>
              <a:gd name="connsiteX8" fmla="*/ 129399 w 2984739"/>
              <a:gd name="connsiteY8" fmla="*/ 847347 h 847347"/>
              <a:gd name="connsiteX9" fmla="*/ 0 w 2984739"/>
              <a:gd name="connsiteY9" fmla="*/ 717948 h 847347"/>
              <a:gd name="connsiteX10" fmla="*/ 0 w 2984739"/>
              <a:gd name="connsiteY10"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129399 w 2984739"/>
              <a:gd name="connsiteY9" fmla="*/ 847347 h 847347"/>
              <a:gd name="connsiteX10" fmla="*/ 0 w 2984739"/>
              <a:gd name="connsiteY10" fmla="*/ 717948 h 847347"/>
              <a:gd name="connsiteX11" fmla="*/ 0 w 2984739"/>
              <a:gd name="connsiteY11"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948905 w 2984739"/>
              <a:gd name="connsiteY9" fmla="*/ 776455 h 847347"/>
              <a:gd name="connsiteX10" fmla="*/ 129399 w 2984739"/>
              <a:gd name="connsiteY10" fmla="*/ 847347 h 847347"/>
              <a:gd name="connsiteX11" fmla="*/ 0 w 2984739"/>
              <a:gd name="connsiteY11" fmla="*/ 717948 h 847347"/>
              <a:gd name="connsiteX12" fmla="*/ 0 w 2984739"/>
              <a:gd name="connsiteY12" fmla="*/ 200369 h 847347"/>
              <a:gd name="connsiteX0" fmla="*/ 0 w 2984739"/>
              <a:gd name="connsiteY0" fmla="*/ 200369 h 899045"/>
              <a:gd name="connsiteX1" fmla="*/ 129399 w 2984739"/>
              <a:gd name="connsiteY1" fmla="*/ 70970 h 899045"/>
              <a:gd name="connsiteX2" fmla="*/ 948905 w 2984739"/>
              <a:gd name="connsiteY2" fmla="*/ 78 h 899045"/>
              <a:gd name="connsiteX3" fmla="*/ 1932317 w 2984739"/>
              <a:gd name="connsiteY3" fmla="*/ 103595 h 899045"/>
              <a:gd name="connsiteX4" fmla="*/ 2484407 w 2984739"/>
              <a:gd name="connsiteY4" fmla="*/ 17331 h 899045"/>
              <a:gd name="connsiteX5" fmla="*/ 2855340 w 2984739"/>
              <a:gd name="connsiteY5" fmla="*/ 70970 h 899045"/>
              <a:gd name="connsiteX6" fmla="*/ 2984739 w 2984739"/>
              <a:gd name="connsiteY6" fmla="*/ 200369 h 899045"/>
              <a:gd name="connsiteX7" fmla="*/ 2984739 w 2984739"/>
              <a:gd name="connsiteY7" fmla="*/ 717948 h 899045"/>
              <a:gd name="connsiteX8" fmla="*/ 2855340 w 2984739"/>
              <a:gd name="connsiteY8" fmla="*/ 847347 h 899045"/>
              <a:gd name="connsiteX9" fmla="*/ 1846052 w 2984739"/>
              <a:gd name="connsiteY9" fmla="*/ 897225 h 899045"/>
              <a:gd name="connsiteX10" fmla="*/ 948905 w 2984739"/>
              <a:gd name="connsiteY10" fmla="*/ 776455 h 899045"/>
              <a:gd name="connsiteX11" fmla="*/ 129399 w 2984739"/>
              <a:gd name="connsiteY11" fmla="*/ 847347 h 899045"/>
              <a:gd name="connsiteX12" fmla="*/ 0 w 2984739"/>
              <a:gd name="connsiteY12" fmla="*/ 717948 h 899045"/>
              <a:gd name="connsiteX13" fmla="*/ 0 w 2984739"/>
              <a:gd name="connsiteY13" fmla="*/ 200369 h 89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4739" h="899045">
                <a:moveTo>
                  <a:pt x="0" y="200369"/>
                </a:moveTo>
                <a:cubicBezTo>
                  <a:pt x="0" y="128904"/>
                  <a:pt x="57934" y="70970"/>
                  <a:pt x="129399" y="70970"/>
                </a:cubicBezTo>
                <a:cubicBezTo>
                  <a:pt x="402568" y="64592"/>
                  <a:pt x="675736" y="6456"/>
                  <a:pt x="948905" y="78"/>
                </a:cubicBezTo>
                <a:cubicBezTo>
                  <a:pt x="1249391" y="-3111"/>
                  <a:pt x="1614578" y="91780"/>
                  <a:pt x="1932317" y="103595"/>
                </a:cubicBezTo>
                <a:cubicBezTo>
                  <a:pt x="2185359" y="115097"/>
                  <a:pt x="2330570" y="22768"/>
                  <a:pt x="2484407" y="17331"/>
                </a:cubicBezTo>
                <a:cubicBezTo>
                  <a:pt x="2638244" y="11894"/>
                  <a:pt x="2769076" y="49090"/>
                  <a:pt x="2855340" y="70970"/>
                </a:cubicBezTo>
                <a:cubicBezTo>
                  <a:pt x="2926805" y="70970"/>
                  <a:pt x="2984739" y="128904"/>
                  <a:pt x="2984739" y="200369"/>
                </a:cubicBezTo>
                <a:lnTo>
                  <a:pt x="2984739" y="717948"/>
                </a:lnTo>
                <a:cubicBezTo>
                  <a:pt x="2984739" y="789413"/>
                  <a:pt x="2926805" y="847347"/>
                  <a:pt x="2855340" y="847347"/>
                </a:cubicBezTo>
                <a:cubicBezTo>
                  <a:pt x="2662684" y="859974"/>
                  <a:pt x="2163791" y="909040"/>
                  <a:pt x="1846052" y="897225"/>
                </a:cubicBezTo>
                <a:cubicBezTo>
                  <a:pt x="1528313" y="885410"/>
                  <a:pt x="1232138" y="767515"/>
                  <a:pt x="948905" y="776455"/>
                </a:cubicBezTo>
                <a:lnTo>
                  <a:pt x="129399" y="847347"/>
                </a:lnTo>
                <a:cubicBezTo>
                  <a:pt x="57934" y="847347"/>
                  <a:pt x="0" y="789413"/>
                  <a:pt x="0" y="717948"/>
                </a:cubicBezTo>
                <a:lnTo>
                  <a:pt x="0" y="200369"/>
                </a:lnTo>
                <a:close/>
              </a:path>
            </a:pathLst>
          </a:custGeom>
          <a:solidFill>
            <a:srgbClr val="FFC000"/>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Bài giải</a:t>
            </a:r>
            <a:endParaRPr kumimoji="0" lang="en-GB"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 name="Rectangle 1"/>
          <p:cNvSpPr/>
          <p:nvPr/>
        </p:nvSpPr>
        <p:spPr>
          <a:xfrm>
            <a:off x="948690" y="2267149"/>
            <a:ext cx="10852214" cy="28007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Khi bay trong 5 phút, muỗi đập cánh nhiều hơn ong số lần là: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180 000 – 60 000 = 120 000 (lần)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Đáp số: 120 000 lần</a:t>
            </a:r>
          </a:p>
        </p:txBody>
      </p:sp>
    </p:spTree>
    <p:extLst>
      <p:ext uri="{BB962C8B-B14F-4D97-AF65-F5344CB8AC3E}">
        <p14:creationId xmlns:p14="http://schemas.microsoft.com/office/powerpoint/2010/main" val="295433501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0"/>
          <p:cNvGrpSpPr/>
          <p:nvPr/>
        </p:nvGrpSpPr>
        <p:grpSpPr>
          <a:xfrm>
            <a:off x="271080" y="286196"/>
            <a:ext cx="11605235" cy="6267004"/>
            <a:chOff x="676404" y="1039661"/>
            <a:chExt cx="7766137" cy="3244240"/>
          </a:xfrm>
          <a:solidFill>
            <a:schemeClr val="bg1"/>
          </a:solidFill>
        </p:grpSpPr>
        <p:sp>
          <p:nvSpPr>
            <p:cNvPr id="2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4" name="Rounded Rectangle 7"/>
          <p:cNvSpPr/>
          <p:nvPr/>
        </p:nvSpPr>
        <p:spPr>
          <a:xfrm>
            <a:off x="4598080" y="168939"/>
            <a:ext cx="3200341" cy="961942"/>
          </a:xfrm>
          <a:custGeom>
            <a:avLst/>
            <a:gdLst>
              <a:gd name="connsiteX0" fmla="*/ 0 w 2984739"/>
              <a:gd name="connsiteY0" fmla="*/ 129399 h 776377"/>
              <a:gd name="connsiteX1" fmla="*/ 129399 w 2984739"/>
              <a:gd name="connsiteY1" fmla="*/ 0 h 776377"/>
              <a:gd name="connsiteX2" fmla="*/ 2855340 w 2984739"/>
              <a:gd name="connsiteY2" fmla="*/ 0 h 776377"/>
              <a:gd name="connsiteX3" fmla="*/ 2984739 w 2984739"/>
              <a:gd name="connsiteY3" fmla="*/ 129399 h 776377"/>
              <a:gd name="connsiteX4" fmla="*/ 2984739 w 2984739"/>
              <a:gd name="connsiteY4" fmla="*/ 646978 h 776377"/>
              <a:gd name="connsiteX5" fmla="*/ 2855340 w 2984739"/>
              <a:gd name="connsiteY5" fmla="*/ 776377 h 776377"/>
              <a:gd name="connsiteX6" fmla="*/ 129399 w 2984739"/>
              <a:gd name="connsiteY6" fmla="*/ 776377 h 776377"/>
              <a:gd name="connsiteX7" fmla="*/ 0 w 2984739"/>
              <a:gd name="connsiteY7" fmla="*/ 646978 h 776377"/>
              <a:gd name="connsiteX8" fmla="*/ 0 w 2984739"/>
              <a:gd name="connsiteY8" fmla="*/ 129399 h 776377"/>
              <a:gd name="connsiteX0" fmla="*/ 0 w 2984739"/>
              <a:gd name="connsiteY0" fmla="*/ 200291 h 847269"/>
              <a:gd name="connsiteX1" fmla="*/ 129399 w 2984739"/>
              <a:gd name="connsiteY1" fmla="*/ 70892 h 847269"/>
              <a:gd name="connsiteX2" fmla="*/ 948905 w 2984739"/>
              <a:gd name="connsiteY2" fmla="*/ 0 h 847269"/>
              <a:gd name="connsiteX3" fmla="*/ 2855340 w 2984739"/>
              <a:gd name="connsiteY3" fmla="*/ 70892 h 847269"/>
              <a:gd name="connsiteX4" fmla="*/ 2984739 w 2984739"/>
              <a:gd name="connsiteY4" fmla="*/ 200291 h 847269"/>
              <a:gd name="connsiteX5" fmla="*/ 2984739 w 2984739"/>
              <a:gd name="connsiteY5" fmla="*/ 717870 h 847269"/>
              <a:gd name="connsiteX6" fmla="*/ 2855340 w 2984739"/>
              <a:gd name="connsiteY6" fmla="*/ 847269 h 847269"/>
              <a:gd name="connsiteX7" fmla="*/ 129399 w 2984739"/>
              <a:gd name="connsiteY7" fmla="*/ 847269 h 847269"/>
              <a:gd name="connsiteX8" fmla="*/ 0 w 2984739"/>
              <a:gd name="connsiteY8" fmla="*/ 717870 h 847269"/>
              <a:gd name="connsiteX9" fmla="*/ 0 w 2984739"/>
              <a:gd name="connsiteY9" fmla="*/ 200291 h 847269"/>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855340 w 2984739"/>
              <a:gd name="connsiteY4" fmla="*/ 70970 h 847347"/>
              <a:gd name="connsiteX5" fmla="*/ 2984739 w 2984739"/>
              <a:gd name="connsiteY5" fmla="*/ 200369 h 847347"/>
              <a:gd name="connsiteX6" fmla="*/ 2984739 w 2984739"/>
              <a:gd name="connsiteY6" fmla="*/ 717948 h 847347"/>
              <a:gd name="connsiteX7" fmla="*/ 2855340 w 2984739"/>
              <a:gd name="connsiteY7" fmla="*/ 847347 h 847347"/>
              <a:gd name="connsiteX8" fmla="*/ 129399 w 2984739"/>
              <a:gd name="connsiteY8" fmla="*/ 847347 h 847347"/>
              <a:gd name="connsiteX9" fmla="*/ 0 w 2984739"/>
              <a:gd name="connsiteY9" fmla="*/ 717948 h 847347"/>
              <a:gd name="connsiteX10" fmla="*/ 0 w 2984739"/>
              <a:gd name="connsiteY10"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129399 w 2984739"/>
              <a:gd name="connsiteY9" fmla="*/ 847347 h 847347"/>
              <a:gd name="connsiteX10" fmla="*/ 0 w 2984739"/>
              <a:gd name="connsiteY10" fmla="*/ 717948 h 847347"/>
              <a:gd name="connsiteX11" fmla="*/ 0 w 2984739"/>
              <a:gd name="connsiteY11" fmla="*/ 200369 h 847347"/>
              <a:gd name="connsiteX0" fmla="*/ 0 w 2984739"/>
              <a:gd name="connsiteY0" fmla="*/ 200369 h 847347"/>
              <a:gd name="connsiteX1" fmla="*/ 129399 w 2984739"/>
              <a:gd name="connsiteY1" fmla="*/ 70970 h 847347"/>
              <a:gd name="connsiteX2" fmla="*/ 948905 w 2984739"/>
              <a:gd name="connsiteY2" fmla="*/ 78 h 847347"/>
              <a:gd name="connsiteX3" fmla="*/ 1932317 w 2984739"/>
              <a:gd name="connsiteY3" fmla="*/ 103595 h 847347"/>
              <a:gd name="connsiteX4" fmla="*/ 2484407 w 2984739"/>
              <a:gd name="connsiteY4" fmla="*/ 17331 h 847347"/>
              <a:gd name="connsiteX5" fmla="*/ 2855340 w 2984739"/>
              <a:gd name="connsiteY5" fmla="*/ 70970 h 847347"/>
              <a:gd name="connsiteX6" fmla="*/ 2984739 w 2984739"/>
              <a:gd name="connsiteY6" fmla="*/ 200369 h 847347"/>
              <a:gd name="connsiteX7" fmla="*/ 2984739 w 2984739"/>
              <a:gd name="connsiteY7" fmla="*/ 717948 h 847347"/>
              <a:gd name="connsiteX8" fmla="*/ 2855340 w 2984739"/>
              <a:gd name="connsiteY8" fmla="*/ 847347 h 847347"/>
              <a:gd name="connsiteX9" fmla="*/ 948905 w 2984739"/>
              <a:gd name="connsiteY9" fmla="*/ 776455 h 847347"/>
              <a:gd name="connsiteX10" fmla="*/ 129399 w 2984739"/>
              <a:gd name="connsiteY10" fmla="*/ 847347 h 847347"/>
              <a:gd name="connsiteX11" fmla="*/ 0 w 2984739"/>
              <a:gd name="connsiteY11" fmla="*/ 717948 h 847347"/>
              <a:gd name="connsiteX12" fmla="*/ 0 w 2984739"/>
              <a:gd name="connsiteY12" fmla="*/ 200369 h 847347"/>
              <a:gd name="connsiteX0" fmla="*/ 0 w 2984739"/>
              <a:gd name="connsiteY0" fmla="*/ 200369 h 899045"/>
              <a:gd name="connsiteX1" fmla="*/ 129399 w 2984739"/>
              <a:gd name="connsiteY1" fmla="*/ 70970 h 899045"/>
              <a:gd name="connsiteX2" fmla="*/ 948905 w 2984739"/>
              <a:gd name="connsiteY2" fmla="*/ 78 h 899045"/>
              <a:gd name="connsiteX3" fmla="*/ 1932317 w 2984739"/>
              <a:gd name="connsiteY3" fmla="*/ 103595 h 899045"/>
              <a:gd name="connsiteX4" fmla="*/ 2484407 w 2984739"/>
              <a:gd name="connsiteY4" fmla="*/ 17331 h 899045"/>
              <a:gd name="connsiteX5" fmla="*/ 2855340 w 2984739"/>
              <a:gd name="connsiteY5" fmla="*/ 70970 h 899045"/>
              <a:gd name="connsiteX6" fmla="*/ 2984739 w 2984739"/>
              <a:gd name="connsiteY6" fmla="*/ 200369 h 899045"/>
              <a:gd name="connsiteX7" fmla="*/ 2984739 w 2984739"/>
              <a:gd name="connsiteY7" fmla="*/ 717948 h 899045"/>
              <a:gd name="connsiteX8" fmla="*/ 2855340 w 2984739"/>
              <a:gd name="connsiteY8" fmla="*/ 847347 h 899045"/>
              <a:gd name="connsiteX9" fmla="*/ 1846052 w 2984739"/>
              <a:gd name="connsiteY9" fmla="*/ 897225 h 899045"/>
              <a:gd name="connsiteX10" fmla="*/ 948905 w 2984739"/>
              <a:gd name="connsiteY10" fmla="*/ 776455 h 899045"/>
              <a:gd name="connsiteX11" fmla="*/ 129399 w 2984739"/>
              <a:gd name="connsiteY11" fmla="*/ 847347 h 899045"/>
              <a:gd name="connsiteX12" fmla="*/ 0 w 2984739"/>
              <a:gd name="connsiteY12" fmla="*/ 717948 h 899045"/>
              <a:gd name="connsiteX13" fmla="*/ 0 w 2984739"/>
              <a:gd name="connsiteY13" fmla="*/ 200369 h 89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84739" h="899045">
                <a:moveTo>
                  <a:pt x="0" y="200369"/>
                </a:moveTo>
                <a:cubicBezTo>
                  <a:pt x="0" y="128904"/>
                  <a:pt x="57934" y="70970"/>
                  <a:pt x="129399" y="70970"/>
                </a:cubicBezTo>
                <a:cubicBezTo>
                  <a:pt x="402568" y="64592"/>
                  <a:pt x="675736" y="6456"/>
                  <a:pt x="948905" y="78"/>
                </a:cubicBezTo>
                <a:cubicBezTo>
                  <a:pt x="1249391" y="-3111"/>
                  <a:pt x="1614578" y="91780"/>
                  <a:pt x="1932317" y="103595"/>
                </a:cubicBezTo>
                <a:cubicBezTo>
                  <a:pt x="2185359" y="115097"/>
                  <a:pt x="2330570" y="22768"/>
                  <a:pt x="2484407" y="17331"/>
                </a:cubicBezTo>
                <a:cubicBezTo>
                  <a:pt x="2638244" y="11894"/>
                  <a:pt x="2769076" y="49090"/>
                  <a:pt x="2855340" y="70970"/>
                </a:cubicBezTo>
                <a:cubicBezTo>
                  <a:pt x="2926805" y="70970"/>
                  <a:pt x="2984739" y="128904"/>
                  <a:pt x="2984739" y="200369"/>
                </a:cubicBezTo>
                <a:lnTo>
                  <a:pt x="2984739" y="717948"/>
                </a:lnTo>
                <a:cubicBezTo>
                  <a:pt x="2984739" y="789413"/>
                  <a:pt x="2926805" y="847347"/>
                  <a:pt x="2855340" y="847347"/>
                </a:cubicBezTo>
                <a:cubicBezTo>
                  <a:pt x="2662684" y="859974"/>
                  <a:pt x="2163791" y="909040"/>
                  <a:pt x="1846052" y="897225"/>
                </a:cubicBezTo>
                <a:cubicBezTo>
                  <a:pt x="1528313" y="885410"/>
                  <a:pt x="1232138" y="767515"/>
                  <a:pt x="948905" y="776455"/>
                </a:cubicBezTo>
                <a:lnTo>
                  <a:pt x="129399" y="847347"/>
                </a:lnTo>
                <a:cubicBezTo>
                  <a:pt x="57934" y="847347"/>
                  <a:pt x="0" y="789413"/>
                  <a:pt x="0" y="717948"/>
                </a:cubicBezTo>
                <a:lnTo>
                  <a:pt x="0" y="200369"/>
                </a:lnTo>
                <a:close/>
              </a:path>
            </a:pathLst>
          </a:custGeom>
          <a:solidFill>
            <a:srgbClr val="FFC000"/>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4000" rIns="21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a:t>
            </a:r>
          </a:p>
        </p:txBody>
      </p:sp>
      <p:sp>
        <p:nvSpPr>
          <p:cNvPr id="3" name="Rectangle 2"/>
          <p:cNvSpPr/>
          <p:nvPr/>
        </p:nvSpPr>
        <p:spPr>
          <a:xfrm>
            <a:off x="666594" y="1130881"/>
            <a:ext cx="11013179"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Khoang chứa nhiên liệu của máy bay màu xanh có 240 373 ℓ. Khoang chứa nhiên liệu của máy bay màu hồng có 25 350 ℓ. Hỏi khoang chứa nhiên liệu của máy bay nào có nhiều hơn và nhiều hơn bao nhiêu lít?</a:t>
            </a:r>
          </a:p>
        </p:txBody>
      </p:sp>
      <p:pic>
        <p:nvPicPr>
          <p:cNvPr id="2050" name="Picture 2" descr="https://img.loigiaihay.com/picture/2023/0330/20_20.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50605" y="4021470"/>
            <a:ext cx="6646183" cy="1884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10251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10"/>
          <p:cNvGrpSpPr/>
          <p:nvPr/>
        </p:nvGrpSpPr>
        <p:grpSpPr>
          <a:xfrm>
            <a:off x="271080" y="286196"/>
            <a:ext cx="11605235" cy="6267004"/>
            <a:chOff x="676404" y="1039661"/>
            <a:chExt cx="7766137" cy="3244240"/>
          </a:xfrm>
          <a:solidFill>
            <a:schemeClr val="bg1"/>
          </a:solidFill>
        </p:grpSpPr>
        <p:sp>
          <p:nvSpPr>
            <p:cNvPr id="10"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 name="TextBox 1"/>
          <p:cNvSpPr txBox="1"/>
          <p:nvPr/>
        </p:nvSpPr>
        <p:spPr>
          <a:xfrm>
            <a:off x="1445514" y="1012839"/>
            <a:ext cx="8636000" cy="1021556"/>
          </a:xfrm>
          <a:prstGeom prst="roundRect">
            <a:avLst/>
          </a:prstGeom>
          <a:solidFill>
            <a:srgbClr val="FFC000"/>
          </a:solidFill>
          <a:ln w="38100">
            <a:solidFill>
              <a:srgbClr val="A5A5A5"/>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Ta có: 240 373 &gt; 25 350</a:t>
            </a:r>
            <a:endParaRPr kumimoji="0" lang="en-GB" sz="11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467621" y="2392883"/>
            <a:ext cx="11120973"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Vậy khoang chứa nhiên liệu của máy bay màu xanh nhiều hơn khoang chứa nhiên liệu của máy bay màu đỏ và nhiều hơn số lít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240 373 – 25 350 = 215 023 (lít)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Đáp số: 215 023 lít</a:t>
            </a:r>
          </a:p>
        </p:txBody>
      </p:sp>
    </p:spTree>
    <p:extLst>
      <p:ext uri="{BB962C8B-B14F-4D97-AF65-F5344CB8AC3E}">
        <p14:creationId xmlns:p14="http://schemas.microsoft.com/office/powerpoint/2010/main" val="162192704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200953"/>
            <a:ext cx="12192000" cy="28282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pic>
        <p:nvPicPr>
          <p:cNvPr id="23" name="图片 22"/>
          <p:cNvPicPr>
            <a:picLocks noChangeAspect="1"/>
          </p:cNvPicPr>
          <p:nvPr/>
        </p:nvPicPr>
        <p:blipFill rotWithShape="1">
          <a:blip r:embed="rId4"/>
          <a:srcRect/>
          <a:stretch>
            <a:fillRect/>
          </a:stretch>
        </p:blipFill>
        <p:spPr>
          <a:xfrm>
            <a:off x="5077027" y="65594"/>
            <a:ext cx="2519916" cy="2609514"/>
          </a:xfrm>
          <a:prstGeom prst="rect">
            <a:avLst/>
          </a:prstGeom>
        </p:spPr>
      </p:pic>
      <p:pic>
        <p:nvPicPr>
          <p:cNvPr id="16" name="图片 15"/>
          <p:cNvPicPr>
            <a:picLocks noChangeAspect="1"/>
          </p:cNvPicPr>
          <p:nvPr/>
        </p:nvPicPr>
        <p:blipFill rotWithShape="1">
          <a:blip r:embed="rId5"/>
          <a:srcRect/>
          <a:stretch>
            <a:fillRect/>
          </a:stretch>
        </p:blipFill>
        <p:spPr>
          <a:xfrm>
            <a:off x="1201543" y="2478335"/>
            <a:ext cx="10270884" cy="376379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6045" y="3137737"/>
            <a:ext cx="9306743" cy="2643394"/>
          </a:xfrm>
          <a:prstGeom prst="rect">
            <a:avLst/>
          </a:prstGeom>
        </p:spPr>
      </p:pic>
    </p:spTree>
    <p:custDataLst>
      <p:tags r:id="rId1"/>
    </p:custDataLst>
    <p:extLst>
      <p:ext uri="{BB962C8B-B14F-4D97-AF65-F5344CB8AC3E}">
        <p14:creationId xmlns:p14="http://schemas.microsoft.com/office/powerpoint/2010/main" val="86096260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par>
                                <p:cTn id="8" presetID="24"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to="" calcmode="lin" valueType="num">
                                      <p:cBhvr>
                                        <p:cTn id="10" dur="1" fill="hold"/>
                                        <p:tgtEl>
                                          <p:spTgt spid="23"/>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TRO CHOI POWERPOINT\Giai cuu rung xanh\floresta.jpg">
            <a:extLst>
              <a:ext uri="{FF2B5EF4-FFF2-40B4-BE49-F238E27FC236}">
                <a16:creationId xmlns:a16="http://schemas.microsoft.com/office/drawing/2014/main" id="{49EBBE20-A939-F226-8A82-FD6640506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8200"/>
            <a:ext cx="14020800" cy="802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Giai cuu con vat\depositphotos_8033217-stock-illustration-cartoon-hunter-with-a-blunderbuss.jpg">
            <a:extLst>
              <a:ext uri="{FF2B5EF4-FFF2-40B4-BE49-F238E27FC236}">
                <a16:creationId xmlns:a16="http://schemas.microsoft.com/office/drawing/2014/main" id="{96DD9C03-66E8-8BAA-726A-E9552862C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89238"/>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Users\ADMIN\Desktop\Giai cuu con vat\860b43d1f72858179212c60650ccfc01.jpg">
            <a:extLst>
              <a:ext uri="{FF2B5EF4-FFF2-40B4-BE49-F238E27FC236}">
                <a16:creationId xmlns:a16="http://schemas.microsoft.com/office/drawing/2014/main" id="{1F8086A9-3295-F61D-B960-E2C161813A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532313"/>
            <a:ext cx="1341438"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Giai cuu con vat\Baby-Elephant-Clipart_7.png.1379429044053.png">
            <a:extLst>
              <a:ext uri="{FF2B5EF4-FFF2-40B4-BE49-F238E27FC236}">
                <a16:creationId xmlns:a16="http://schemas.microsoft.com/office/drawing/2014/main" id="{AB86361C-B603-EF7C-4EBB-ACB1F84B40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5950" y="4211638"/>
            <a:ext cx="23304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8" descr="C:\Users\ADMIN\Desktop\Giai cuu con vat\clipbear4.gif">
            <a:extLst>
              <a:ext uri="{FF2B5EF4-FFF2-40B4-BE49-F238E27FC236}">
                <a16:creationId xmlns:a16="http://schemas.microsoft.com/office/drawing/2014/main" id="{22FD1F9C-7827-91F8-7667-16526088D3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800" y="2933700"/>
            <a:ext cx="26416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Giai cuu con vat\cute-deer-cartoon-illustration-47171319.jpg">
            <a:extLst>
              <a:ext uri="{FF2B5EF4-FFF2-40B4-BE49-F238E27FC236}">
                <a16:creationId xmlns:a16="http://schemas.microsoft.com/office/drawing/2014/main" id="{07CB1079-1F97-2071-9654-578357C5FF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788" y="4319588"/>
            <a:ext cx="933450"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AutoShape 11" descr="Hình ảnh có liên quan">
            <a:extLst>
              <a:ext uri="{FF2B5EF4-FFF2-40B4-BE49-F238E27FC236}">
                <a16:creationId xmlns:a16="http://schemas.microsoft.com/office/drawing/2014/main" id="{5BAD157C-6039-5930-73C7-AC9BEC887801}"/>
              </a:ext>
            </a:extLst>
          </p:cNvPr>
          <p:cNvSpPr>
            <a:spLocks noChangeAspect="1" noChangeArrowheads="1"/>
          </p:cNvSpPr>
          <p:nvPr/>
        </p:nvSpPr>
        <p:spPr bwMode="auto">
          <a:xfrm>
            <a:off x="207963" y="-1270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pic>
        <p:nvPicPr>
          <p:cNvPr id="41" name="Picture 13" descr="C:\Users\ADMIN\Desktop\Picture1 (2).png">
            <a:hlinkClick r:id="rId9" action="ppaction://hlinksldjump"/>
            <a:extLst>
              <a:ext uri="{FF2B5EF4-FFF2-40B4-BE49-F238E27FC236}">
                <a16:creationId xmlns:a16="http://schemas.microsoft.com/office/drawing/2014/main" id="{F231D984-8E30-8710-9506-44BE1DDCE9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4395788"/>
            <a:ext cx="2344738"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3" descr="C:\Users\ADMIN\Desktop\Picture1 (2).png">
            <a:hlinkClick r:id="rId11" action="ppaction://hlinksldjump"/>
            <a:extLst>
              <a:ext uri="{FF2B5EF4-FFF2-40B4-BE49-F238E27FC236}">
                <a16:creationId xmlns:a16="http://schemas.microsoft.com/office/drawing/2014/main" id="{DC7A4589-82AE-2D11-3E8F-E6CBF40EC9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11800" y="4408488"/>
            <a:ext cx="28194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3" descr="C:\Users\ADMIN\Desktop\Picture1 (2).png">
            <a:hlinkClick r:id="rId13" action="ppaction://hlinksldjump"/>
            <a:extLst>
              <a:ext uri="{FF2B5EF4-FFF2-40B4-BE49-F238E27FC236}">
                <a16:creationId xmlns:a16="http://schemas.microsoft.com/office/drawing/2014/main" id="{1A1920EA-CC59-2B7B-006B-25360F37B8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9200" y="3225800"/>
            <a:ext cx="2819400" cy="310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3" descr="C:\Users\ADMIN\Desktop\Picture1 (2).png">
            <a:hlinkClick r:id="rId14" action="ppaction://hlinksldjump"/>
            <a:extLst>
              <a:ext uri="{FF2B5EF4-FFF2-40B4-BE49-F238E27FC236}">
                <a16:creationId xmlns:a16="http://schemas.microsoft.com/office/drawing/2014/main" id="{D94140F5-24F4-25DB-C28F-63EE943CF2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1788" y="4408488"/>
            <a:ext cx="17589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2" descr="C:\Users\ADMIN\Desktop\Giai cuu con vat\historieta-linda-de-los-ciervos-47108548.jpg">
            <a:extLst>
              <a:ext uri="{FF2B5EF4-FFF2-40B4-BE49-F238E27FC236}">
                <a16:creationId xmlns:a16="http://schemas.microsoft.com/office/drawing/2014/main" id="{F68C4E0B-6723-0A94-D0E2-311504A007A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770662">
            <a:off x="550863" y="4500563"/>
            <a:ext cx="169545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 descr="C:\Users\ADMIN\Desktop\Giai cuu con vat\dessin-animé-mignon-de-tigre-43198987.jpg">
            <a:extLst>
              <a:ext uri="{FF2B5EF4-FFF2-40B4-BE49-F238E27FC236}">
                <a16:creationId xmlns:a16="http://schemas.microsoft.com/office/drawing/2014/main" id="{A46AE93D-1722-DAD8-8089-08AC7ADFBA5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443288" y="4757738"/>
            <a:ext cx="1444625"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descr="C:\Users\ADMIN\Desktop\Giai cuu con vat\elephant-cartoon-clip-art.png">
            <a:extLst>
              <a:ext uri="{FF2B5EF4-FFF2-40B4-BE49-F238E27FC236}">
                <a16:creationId xmlns:a16="http://schemas.microsoft.com/office/drawing/2014/main" id="{9CAFD3DC-B645-1424-A553-B9553EE1D8E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570538" y="4051300"/>
            <a:ext cx="25812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C:\Users\ADMIN\Desktop\Giai cuu con vat\bear  mother and baby cartoon image 5.png">
            <a:extLst>
              <a:ext uri="{FF2B5EF4-FFF2-40B4-BE49-F238E27FC236}">
                <a16:creationId xmlns:a16="http://schemas.microsoft.com/office/drawing/2014/main" id="{5EC473FC-6A27-5B32-F01F-F10CB29C82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50263" y="3632200"/>
            <a:ext cx="3741737"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C:\Users\ADMIN\Desktop\vector-fruits-cartoon-icons (2).jpg">
            <a:extLst>
              <a:ext uri="{FF2B5EF4-FFF2-40B4-BE49-F238E27FC236}">
                <a16:creationId xmlns:a16="http://schemas.microsoft.com/office/drawing/2014/main" id="{1E6D5884-986B-E67B-D3ED-CED4A940AE0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6563" y="-57150"/>
            <a:ext cx="83185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Explosion 2 49">
            <a:extLst>
              <a:ext uri="{FF2B5EF4-FFF2-40B4-BE49-F238E27FC236}">
                <a16:creationId xmlns:a16="http://schemas.microsoft.com/office/drawing/2014/main" id="{0F7FDEB6-D145-4303-274D-BA85896A3109}"/>
              </a:ext>
            </a:extLst>
          </p:cNvPr>
          <p:cNvSpPr/>
          <p:nvPr/>
        </p:nvSpPr>
        <p:spPr>
          <a:xfrm rot="1364045">
            <a:off x="258763" y="2425700"/>
            <a:ext cx="1336675" cy="947738"/>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EEDC1C46-E9D0-4177-EB32-2B25F168867F}"/>
              </a:ext>
            </a:extLst>
          </p:cNvPr>
          <p:cNvSpPr txBox="1">
            <a:spLocks noChangeArrowheads="1"/>
          </p:cNvSpPr>
          <p:nvPr/>
        </p:nvSpPr>
        <p:spPr bwMode="auto">
          <a:xfrm rot="560109">
            <a:off x="482600" y="2828925"/>
            <a:ext cx="1544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0000"/>
                </a:solidFill>
                <a:effectLst/>
                <a:uLnTx/>
                <a:uFillTx/>
                <a:latin typeface="Comic Sans MS" panose="030F0702030302020204" pitchFamily="66" charset="0"/>
                <a:ea typeface="+mn-ea"/>
                <a:cs typeface="Arial" panose="020B0604020202020204" pitchFamily="34" charset="0"/>
              </a:rPr>
              <a:t>POW!</a:t>
            </a:r>
          </a:p>
        </p:txBody>
      </p:sp>
      <p:pic>
        <p:nvPicPr>
          <p:cNvPr id="52" name="Picture 2" descr="C:\Users\ADMIN\Desktop\Giai cuu con vat\depositphotos_8033217-stock-illustration-cartoon-hunter-with-a-blunderbuss.jpg">
            <a:extLst>
              <a:ext uri="{FF2B5EF4-FFF2-40B4-BE49-F238E27FC236}">
                <a16:creationId xmlns:a16="http://schemas.microsoft.com/office/drawing/2014/main" id="{1E120031-373B-CF3B-9B5F-087C7EE058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rot="15843971" flipH="1">
            <a:off x="498475" y="3208338"/>
            <a:ext cx="10922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C:\Users\ADMIN\Desktop\monkey_drawing_branch_hang_54278_2048x2048 (2).jpg">
            <a:extLst>
              <a:ext uri="{FF2B5EF4-FFF2-40B4-BE49-F238E27FC236}">
                <a16:creationId xmlns:a16="http://schemas.microsoft.com/office/drawing/2014/main" id="{E747D81C-E2B5-1939-1919-4284F6AFF5F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0" y="26988"/>
            <a:ext cx="176371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hlinkClick r:id="rId23" action="ppaction://hlinksldjump"/>
            <a:extLst>
              <a:ext uri="{FF2B5EF4-FFF2-40B4-BE49-F238E27FC236}">
                <a16:creationId xmlns:a16="http://schemas.microsoft.com/office/drawing/2014/main" id="{824B6CE3-A634-FDF1-3306-438CF7DE7A2B}"/>
              </a:ext>
            </a:extLst>
          </p:cNvPr>
          <p:cNvSpPr/>
          <p:nvPr/>
        </p:nvSpPr>
        <p:spPr bwMode="auto">
          <a:xfrm>
            <a:off x="10325100" y="0"/>
            <a:ext cx="1390650" cy="50482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charset="0"/>
                <a:ea typeface="+mn-ea"/>
                <a:cs typeface="+mn-cs"/>
              </a:rPr>
              <a:t>Học</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charset="0"/>
                <a:ea typeface="+mn-ea"/>
                <a:cs typeface="+mn-cs"/>
              </a:rPr>
              <a:t>tiếp</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childTnLst>
                          </p:cTn>
                        </p:par>
                        <p:par>
                          <p:cTn id="18" fill="hold" nodeType="afterGroup">
                            <p:stCondLst>
                              <p:cond delay="500"/>
                            </p:stCondLst>
                            <p:childTnLst>
                              <p:par>
                                <p:cTn id="19" presetID="1" presetClass="exit" presetSubtype="0" fill="hold" nodeType="afterEffect">
                                  <p:stCondLst>
                                    <p:cond delay="0"/>
                                  </p:stCondLst>
                                  <p:childTnLst>
                                    <p:set>
                                      <p:cBhvr>
                                        <p:cTn id="20" dur="1" fill="hold">
                                          <p:stCondLst>
                                            <p:cond delay="0"/>
                                          </p:stCondLst>
                                        </p:cTn>
                                        <p:tgtEl>
                                          <p:spTgt spid="3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45"/>
                                        </p:tgtEl>
                                        <p:attrNameLst>
                                          <p:attrName>r</p:attrName>
                                        </p:attrNameLst>
                                      </p:cBhvr>
                                    </p:animRot>
                                    <p:animRot by="-240000">
                                      <p:cBhvr>
                                        <p:cTn id="25" dur="400" fill="hold">
                                          <p:stCondLst>
                                            <p:cond delay="400"/>
                                          </p:stCondLst>
                                        </p:cTn>
                                        <p:tgtEl>
                                          <p:spTgt spid="45"/>
                                        </p:tgtEl>
                                        <p:attrNameLst>
                                          <p:attrName>r</p:attrName>
                                        </p:attrNameLst>
                                      </p:cBhvr>
                                    </p:animRot>
                                    <p:animRot by="240000">
                                      <p:cBhvr>
                                        <p:cTn id="26" dur="400" fill="hold">
                                          <p:stCondLst>
                                            <p:cond delay="800"/>
                                          </p:stCondLst>
                                        </p:cTn>
                                        <p:tgtEl>
                                          <p:spTgt spid="45"/>
                                        </p:tgtEl>
                                        <p:attrNameLst>
                                          <p:attrName>r</p:attrName>
                                        </p:attrNameLst>
                                      </p:cBhvr>
                                    </p:animRot>
                                    <p:animRot by="-240000">
                                      <p:cBhvr>
                                        <p:cTn id="27" dur="400" fill="hold">
                                          <p:stCondLst>
                                            <p:cond delay="1200"/>
                                          </p:stCondLst>
                                        </p:cTn>
                                        <p:tgtEl>
                                          <p:spTgt spid="45"/>
                                        </p:tgtEl>
                                        <p:attrNameLst>
                                          <p:attrName>r</p:attrName>
                                        </p:attrNameLst>
                                      </p:cBhvr>
                                    </p:animRot>
                                    <p:animRot by="120000">
                                      <p:cBhvr>
                                        <p:cTn id="28" dur="400" fill="hold">
                                          <p:stCondLst>
                                            <p:cond delay="1600"/>
                                          </p:stCondLst>
                                        </p:cTn>
                                        <p:tgtEl>
                                          <p:spTgt spid="45"/>
                                        </p:tgtEl>
                                        <p:attrNameLst>
                                          <p:attrName>r</p:attrName>
                                        </p:attrNameLst>
                                      </p:cBhvr>
                                    </p:animRot>
                                  </p:childTnLst>
                                </p:cTn>
                              </p:par>
                              <p:par>
                                <p:cTn id="29" presetID="35" presetClass="path" presetSubtype="0" accel="50000" decel="50000" fill="hold" nodeType="withEffect">
                                  <p:stCondLst>
                                    <p:cond delay="0"/>
                                  </p:stCondLst>
                                  <p:childTnLst>
                                    <p:animMotion origin="layout" path="M 4.44444E-6 -4.44444E-6 L -0.23056 0.00186 " pathEditMode="relative" rAng="0" ptsTypes="AA">
                                      <p:cBhvr>
                                        <p:cTn id="30"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4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2" presetClass="exit" presetSubtype="4" fill="hold" nodeType="withEffect">
                                  <p:stCondLst>
                                    <p:cond delay="0"/>
                                  </p:stCondLst>
                                  <p:childTnLst>
                                    <p:anim calcmode="lin" valueType="num">
                                      <p:cBhvr additive="base">
                                        <p:cTn id="35" dur="500"/>
                                        <p:tgtEl>
                                          <p:spTgt spid="41"/>
                                        </p:tgtEl>
                                        <p:attrNameLst>
                                          <p:attrName>ppt_x</p:attrName>
                                        </p:attrNameLst>
                                      </p:cBhvr>
                                      <p:tavLst>
                                        <p:tav tm="0">
                                          <p:val>
                                            <p:strVal val="ppt_x"/>
                                          </p:val>
                                        </p:tav>
                                        <p:tav tm="100000">
                                          <p:val>
                                            <p:strVal val="ppt_x"/>
                                          </p:val>
                                        </p:tav>
                                      </p:tavLst>
                                    </p:anim>
                                    <p:anim calcmode="lin" valueType="num">
                                      <p:cBhvr additive="base">
                                        <p:cTn id="36" dur="500"/>
                                        <p:tgtEl>
                                          <p:spTgt spid="41"/>
                                        </p:tgtEl>
                                        <p:attrNameLst>
                                          <p:attrName>ppt_y</p:attrName>
                                        </p:attrNameLst>
                                      </p:cBhvr>
                                      <p:tavLst>
                                        <p:tav tm="0">
                                          <p:val>
                                            <p:strVal val="ppt_y"/>
                                          </p:val>
                                        </p:tav>
                                        <p:tav tm="100000">
                                          <p:val>
                                            <p:strVal val="1+ppt_h/2"/>
                                          </p:val>
                                        </p:tav>
                                      </p:tavLst>
                                    </p:anim>
                                    <p:set>
                                      <p:cBhvr>
                                        <p:cTn id="37" dur="1" fill="hold">
                                          <p:stCondLst>
                                            <p:cond delay="499"/>
                                          </p:stCondLst>
                                        </p:cTn>
                                        <p:tgtEl>
                                          <p:spTgt spid="41"/>
                                        </p:tgtEl>
                                        <p:attrNameLst>
                                          <p:attrName>style.visibility</p:attrName>
                                        </p:attrNameLst>
                                      </p:cBhvr>
                                      <p:to>
                                        <p:strVal val="hidden"/>
                                      </p:to>
                                    </p:set>
                                  </p:childTnLst>
                                </p:cTn>
                              </p:par>
                            </p:childTnLst>
                          </p:cTn>
                        </p:par>
                        <p:par>
                          <p:cTn id="38" fill="hold" nodeType="afterGroup">
                            <p:stCondLst>
                              <p:cond delay="500"/>
                            </p:stCondLst>
                            <p:childTnLst>
                              <p:par>
                                <p:cTn id="39" presetID="1" presetClass="exit" presetSubtype="0" fill="hold" nodeType="afterEffect">
                                  <p:stCondLst>
                                    <p:cond delay="0"/>
                                  </p:stCondLst>
                                  <p:childTnLst>
                                    <p:set>
                                      <p:cBhvr>
                                        <p:cTn id="40" dur="1" fill="hold">
                                          <p:stCondLst>
                                            <p:cond delay="0"/>
                                          </p:stCondLst>
                                        </p:cTn>
                                        <p:tgtEl>
                                          <p:spTgt spid="36"/>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32" presetClass="emph" presetSubtype="0" fill="hold" nodeType="withEffect">
                                  <p:stCondLst>
                                    <p:cond delay="0"/>
                                  </p:stCondLst>
                                  <p:childTnLst>
                                    <p:animRot by="120000">
                                      <p:cBhvr>
                                        <p:cTn id="44" dur="300" fill="hold">
                                          <p:stCondLst>
                                            <p:cond delay="0"/>
                                          </p:stCondLst>
                                        </p:cTn>
                                        <p:tgtEl>
                                          <p:spTgt spid="46"/>
                                        </p:tgtEl>
                                        <p:attrNameLst>
                                          <p:attrName>r</p:attrName>
                                        </p:attrNameLst>
                                      </p:cBhvr>
                                    </p:animRot>
                                    <p:animRot by="-240000">
                                      <p:cBhvr>
                                        <p:cTn id="45" dur="600" fill="hold">
                                          <p:stCondLst>
                                            <p:cond delay="600"/>
                                          </p:stCondLst>
                                        </p:cTn>
                                        <p:tgtEl>
                                          <p:spTgt spid="46"/>
                                        </p:tgtEl>
                                        <p:attrNameLst>
                                          <p:attrName>r</p:attrName>
                                        </p:attrNameLst>
                                      </p:cBhvr>
                                    </p:animRot>
                                    <p:animRot by="240000">
                                      <p:cBhvr>
                                        <p:cTn id="46" dur="600" fill="hold">
                                          <p:stCondLst>
                                            <p:cond delay="1200"/>
                                          </p:stCondLst>
                                        </p:cTn>
                                        <p:tgtEl>
                                          <p:spTgt spid="46"/>
                                        </p:tgtEl>
                                        <p:attrNameLst>
                                          <p:attrName>r</p:attrName>
                                        </p:attrNameLst>
                                      </p:cBhvr>
                                    </p:animRot>
                                    <p:animRot by="-240000">
                                      <p:cBhvr>
                                        <p:cTn id="47" dur="600" fill="hold">
                                          <p:stCondLst>
                                            <p:cond delay="1800"/>
                                          </p:stCondLst>
                                        </p:cTn>
                                        <p:tgtEl>
                                          <p:spTgt spid="46"/>
                                        </p:tgtEl>
                                        <p:attrNameLst>
                                          <p:attrName>r</p:attrName>
                                        </p:attrNameLst>
                                      </p:cBhvr>
                                    </p:animRot>
                                    <p:animRot by="120000">
                                      <p:cBhvr>
                                        <p:cTn id="48" dur="600" fill="hold">
                                          <p:stCondLst>
                                            <p:cond delay="2400"/>
                                          </p:stCondLst>
                                        </p:cTn>
                                        <p:tgtEl>
                                          <p:spTgt spid="46"/>
                                        </p:tgtEl>
                                        <p:attrNameLst>
                                          <p:attrName>r</p:attrName>
                                        </p:attrNameLst>
                                      </p:cBhvr>
                                    </p:animRot>
                                  </p:childTnLst>
                                </p:cTn>
                              </p:par>
                              <p:par>
                                <p:cTn id="49" presetID="35" presetClass="path" presetSubtype="0" accel="50000" decel="50000" fill="hold" nodeType="withEffect">
                                  <p:stCondLst>
                                    <p:cond delay="0"/>
                                  </p:stCondLst>
                                  <p:childTnLst>
                                    <p:animMotion origin="layout" path="M -3.33333E-6 2.80913E-6 L -0.50833 0.01079 " pathEditMode="relative" rAng="0" ptsTypes="AA">
                                      <p:cBhvr>
                                        <p:cTn id="50"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51" restart="whenNotActive" fill="hold" evtFilter="cancelBubble" nodeType="interactiveSeq">
                <p:stCondLst>
                  <p:cond evt="onClick" delay="0">
                    <p:tgtEl>
                      <p:spTgt spid="35"/>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42" presetClass="path" presetSubtype="0" accel="50000" decel="50000" fill="hold" nodeType="withEffect">
                                  <p:stCondLst>
                                    <p:cond delay="0"/>
                                  </p:stCondLst>
                                  <p:childTnLst>
                                    <p:animMotion origin="layout" path="M -1.66667E-6 2.96296E-6 L -0.00312 0.37407 " pathEditMode="relative" rAng="0" ptsTypes="AA">
                                      <p:cBhvr>
                                        <p:cTn id="57" dur="1000" fill="hold"/>
                                        <p:tgtEl>
                                          <p:spTgt spid="49"/>
                                        </p:tgtEl>
                                        <p:attrNameLst>
                                          <p:attrName>ppt_x</p:attrName>
                                          <p:attrName>ppt_y</p:attrName>
                                        </p:attrNameLst>
                                      </p:cBhvr>
                                      <p:rCtr x="-156" y="18704"/>
                                    </p:animMotion>
                                  </p:childTnLst>
                                </p:cTn>
                              </p:par>
                              <p:par>
                                <p:cTn id="58" presetID="9" presetClass="entr" presetSubtype="0" fill="hold" nodeType="withEffect">
                                  <p:stCondLst>
                                    <p:cond delay="500"/>
                                  </p:stCondLst>
                                  <p:childTnLst>
                                    <p:set>
                                      <p:cBhvr>
                                        <p:cTn id="59" dur="1" fill="hold">
                                          <p:stCondLst>
                                            <p:cond delay="0"/>
                                          </p:stCondLst>
                                        </p:cTn>
                                        <p:tgtEl>
                                          <p:spTgt spid="50"/>
                                        </p:tgtEl>
                                        <p:attrNameLst>
                                          <p:attrName>style.visibility</p:attrName>
                                        </p:attrNameLst>
                                      </p:cBhvr>
                                      <p:to>
                                        <p:strVal val="visible"/>
                                      </p:to>
                                    </p:set>
                                    <p:animEffect transition="in" filter="dissolve">
                                      <p:cBhvr>
                                        <p:cTn id="60" dur="500"/>
                                        <p:tgtEl>
                                          <p:spTgt spid="50"/>
                                        </p:tgtEl>
                                      </p:cBhvr>
                                    </p:animEffect>
                                  </p:childTnLst>
                                </p:cTn>
                              </p:par>
                              <p:par>
                                <p:cTn id="61" presetID="9" presetClass="entr" presetSubtype="0" fill="hold" nodeType="withEffect">
                                  <p:stCondLst>
                                    <p:cond delay="500"/>
                                  </p:stCondLst>
                                  <p:childTnLst>
                                    <p:set>
                                      <p:cBhvr>
                                        <p:cTn id="62" dur="1" fill="hold">
                                          <p:stCondLst>
                                            <p:cond delay="0"/>
                                          </p:stCondLst>
                                        </p:cTn>
                                        <p:tgtEl>
                                          <p:spTgt spid="51"/>
                                        </p:tgtEl>
                                        <p:attrNameLst>
                                          <p:attrName>style.visibility</p:attrName>
                                        </p:attrNameLst>
                                      </p:cBhvr>
                                      <p:to>
                                        <p:strVal val="visible"/>
                                      </p:to>
                                    </p:set>
                                    <p:animEffect transition="in" filter="dissolve">
                                      <p:cBhvr>
                                        <p:cTn id="63" dur="500"/>
                                        <p:tgtEl>
                                          <p:spTgt spid="51"/>
                                        </p:tgtEl>
                                      </p:cBhvr>
                                    </p:animEffect>
                                  </p:childTnLst>
                                </p:cTn>
                              </p:par>
                            </p:childTnLst>
                          </p:cTn>
                        </p:par>
                        <p:par>
                          <p:cTn id="64" fill="hold" nodeType="afterGroup">
                            <p:stCondLst>
                              <p:cond delay="1000"/>
                            </p:stCondLst>
                            <p:childTnLst>
                              <p:par>
                                <p:cTn id="65" presetID="1" presetClass="exit" presetSubtype="0" fill="hold" nodeType="afterEffect">
                                  <p:stCondLst>
                                    <p:cond delay="0"/>
                                  </p:stCondLst>
                                  <p:childTnLst>
                                    <p:set>
                                      <p:cBhvr>
                                        <p:cTn id="66" dur="1" fill="hold">
                                          <p:stCondLst>
                                            <p:cond delay="0"/>
                                          </p:stCondLst>
                                        </p:cTn>
                                        <p:tgtEl>
                                          <p:spTgt spid="49"/>
                                        </p:tgtEl>
                                        <p:attrNameLst>
                                          <p:attrName>style.visibility</p:attrName>
                                        </p:attrNameLst>
                                      </p:cBhvr>
                                      <p:to>
                                        <p:strVal val="hidden"/>
                                      </p:to>
                                    </p:set>
                                  </p:childTnLst>
                                </p:cTn>
                              </p:par>
                              <p:par>
                                <p:cTn id="67" presetID="1" presetClass="exit" presetSubtype="0" fill="hold" nodeType="withEffect">
                                  <p:stCondLst>
                                    <p:cond delay="1000"/>
                                  </p:stCondLst>
                                  <p:childTnLst>
                                    <p:set>
                                      <p:cBhvr>
                                        <p:cTn id="68" dur="1" fill="hold">
                                          <p:stCondLst>
                                            <p:cond delay="0"/>
                                          </p:stCondLst>
                                        </p:cTn>
                                        <p:tgtEl>
                                          <p:spTgt spid="50"/>
                                        </p:tgtEl>
                                        <p:attrNameLst>
                                          <p:attrName>style.visibility</p:attrName>
                                        </p:attrNameLst>
                                      </p:cBhvr>
                                      <p:to>
                                        <p:strVal val="hidden"/>
                                      </p:to>
                                    </p:set>
                                  </p:childTnLst>
                                </p:cTn>
                              </p:par>
                              <p:par>
                                <p:cTn id="69" presetID="1" presetClass="exit" presetSubtype="0" fill="hold" nodeType="withEffect">
                                  <p:stCondLst>
                                    <p:cond delay="1000"/>
                                  </p:stCondLst>
                                  <p:childTnLst>
                                    <p:set>
                                      <p:cBhvr>
                                        <p:cTn id="70" dur="1" fill="hold">
                                          <p:stCondLst>
                                            <p:cond delay="0"/>
                                          </p:stCondLst>
                                        </p:cTn>
                                        <p:tgtEl>
                                          <p:spTgt spid="51"/>
                                        </p:tgtEl>
                                        <p:attrNameLst>
                                          <p:attrName>style.visibility</p:attrName>
                                        </p:attrNameLst>
                                      </p:cBhvr>
                                      <p:to>
                                        <p:strVal val="hidden"/>
                                      </p:to>
                                    </p:set>
                                  </p:childTnLst>
                                </p:cTn>
                              </p:par>
                              <p:par>
                                <p:cTn id="71" presetID="1" presetClass="exit" presetSubtype="0" fill="hold" nodeType="withEffect">
                                  <p:stCondLst>
                                    <p:cond delay="50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ntr" presetSubtype="0" fill="hold" nodeType="withEffect">
                                  <p:stCondLst>
                                    <p:cond delay="50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5" restart="whenNotActive" fill="hold" evtFilter="cancelBubble" nodeType="interactiveSeq">
                <p:stCondLst>
                  <p:cond evt="onClick" delay="0">
                    <p:tgtEl>
                      <p:spTgt spid="42"/>
                    </p:tgtEl>
                  </p:cond>
                </p:stCondLst>
                <p:endSync evt="end" delay="0">
                  <p:rtn val="all"/>
                </p:endSync>
                <p:childTnLst>
                  <p:par>
                    <p:cTn id="76" fill="hold" nodeType="clickPar">
                      <p:stCondLst>
                        <p:cond delay="0"/>
                      </p:stCondLst>
                      <p:childTnLst>
                        <p:par>
                          <p:cTn id="77" fill="hold" nodeType="withGroup">
                            <p:stCondLst>
                              <p:cond delay="0"/>
                            </p:stCondLst>
                            <p:childTnLst>
                              <p:par>
                                <p:cTn id="78" presetID="2" presetClass="exit" presetSubtype="4" fill="hold" nodeType="clickEffect">
                                  <p:stCondLst>
                                    <p:cond delay="0"/>
                                  </p:stCondLst>
                                  <p:childTnLst>
                                    <p:anim calcmode="lin" valueType="num">
                                      <p:cBhvr additive="base">
                                        <p:cTn id="79" dur="500"/>
                                        <p:tgtEl>
                                          <p:spTgt spid="42"/>
                                        </p:tgtEl>
                                        <p:attrNameLst>
                                          <p:attrName>ppt_x</p:attrName>
                                        </p:attrNameLst>
                                      </p:cBhvr>
                                      <p:tavLst>
                                        <p:tav tm="0">
                                          <p:val>
                                            <p:strVal val="ppt_x"/>
                                          </p:val>
                                        </p:tav>
                                        <p:tav tm="100000">
                                          <p:val>
                                            <p:strVal val="ppt_x"/>
                                          </p:val>
                                        </p:tav>
                                      </p:tavLst>
                                    </p:anim>
                                    <p:anim calcmode="lin" valueType="num">
                                      <p:cBhvr additive="base">
                                        <p:cTn id="80" dur="500"/>
                                        <p:tgtEl>
                                          <p:spTgt spid="42"/>
                                        </p:tgtEl>
                                        <p:attrNameLst>
                                          <p:attrName>ppt_y</p:attrName>
                                        </p:attrNameLst>
                                      </p:cBhvr>
                                      <p:tavLst>
                                        <p:tav tm="0">
                                          <p:val>
                                            <p:strVal val="ppt_y"/>
                                          </p:val>
                                        </p:tav>
                                        <p:tav tm="100000">
                                          <p:val>
                                            <p:strVal val="1+ppt_h/2"/>
                                          </p:val>
                                        </p:tav>
                                      </p:tavLst>
                                    </p:anim>
                                    <p:set>
                                      <p:cBhvr>
                                        <p:cTn id="81" dur="1" fill="hold">
                                          <p:stCondLst>
                                            <p:cond delay="499"/>
                                          </p:stCondLst>
                                        </p:cTn>
                                        <p:tgtEl>
                                          <p:spTgt spid="42"/>
                                        </p:tgtEl>
                                        <p:attrNameLst>
                                          <p:attrName>style.visibility</p:attrName>
                                        </p:attrNameLst>
                                      </p:cBhvr>
                                      <p:to>
                                        <p:strVal val="hidden"/>
                                      </p:to>
                                    </p:set>
                                  </p:childTnLst>
                                </p:cTn>
                              </p:par>
                            </p:childTnLst>
                          </p:cTn>
                        </p:par>
                        <p:par>
                          <p:cTn id="82" fill="hold" nodeType="afterGroup">
                            <p:stCondLst>
                              <p:cond delay="500"/>
                            </p:stCondLst>
                            <p:childTnLst>
                              <p:par>
                                <p:cTn id="83" presetID="1" presetClass="exit" presetSubtype="0" fill="hold" nodeType="afterEffect">
                                  <p:stCondLst>
                                    <p:cond delay="0"/>
                                  </p:stCondLst>
                                  <p:childTnLst>
                                    <p:set>
                                      <p:cBhvr>
                                        <p:cTn id="84" dur="1" fill="hold">
                                          <p:stCondLst>
                                            <p:cond delay="0"/>
                                          </p:stCondLst>
                                        </p:cTn>
                                        <p:tgtEl>
                                          <p:spTgt spid="37"/>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35" presetClass="path" presetSubtype="0" accel="50000" decel="50000" fill="hold" nodeType="withEffect">
                                  <p:stCondLst>
                                    <p:cond delay="0"/>
                                  </p:stCondLst>
                                  <p:childTnLst>
                                    <p:animMotion origin="layout" path="M -5.55556E-7 -4.44444E-6 L -0.75243 0.03612 " pathEditMode="relative" rAng="0" ptsTypes="AA">
                                      <p:cBhvr>
                                        <p:cTn id="88" dur="3000" fill="hold"/>
                                        <p:tgtEl>
                                          <p:spTgt spid="47"/>
                                        </p:tgtEl>
                                        <p:attrNameLst>
                                          <p:attrName>ppt_x</p:attrName>
                                          <p:attrName>ppt_y</p:attrName>
                                        </p:attrNameLst>
                                      </p:cBhvr>
                                      <p:rCtr x="-37622" y="1790"/>
                                    </p:animMotion>
                                  </p:childTnLst>
                                </p:cTn>
                              </p:par>
                              <p:par>
                                <p:cTn id="89" presetID="32" presetClass="emph" presetSubtype="0" repeatCount="indefinite" fill="hold" nodeType="withEffect">
                                  <p:stCondLst>
                                    <p:cond delay="0"/>
                                  </p:stCondLst>
                                  <p:childTnLst>
                                    <p:animRot by="120000">
                                      <p:cBhvr>
                                        <p:cTn id="90" dur="100" fill="hold">
                                          <p:stCondLst>
                                            <p:cond delay="0"/>
                                          </p:stCondLst>
                                        </p:cTn>
                                        <p:tgtEl>
                                          <p:spTgt spid="47"/>
                                        </p:tgtEl>
                                        <p:attrNameLst>
                                          <p:attrName>r</p:attrName>
                                        </p:attrNameLst>
                                      </p:cBhvr>
                                    </p:animRot>
                                    <p:animRot by="-240000">
                                      <p:cBhvr>
                                        <p:cTn id="91" dur="200" fill="hold">
                                          <p:stCondLst>
                                            <p:cond delay="200"/>
                                          </p:stCondLst>
                                        </p:cTn>
                                        <p:tgtEl>
                                          <p:spTgt spid="47"/>
                                        </p:tgtEl>
                                        <p:attrNameLst>
                                          <p:attrName>r</p:attrName>
                                        </p:attrNameLst>
                                      </p:cBhvr>
                                    </p:animRot>
                                    <p:animRot by="240000">
                                      <p:cBhvr>
                                        <p:cTn id="92" dur="200" fill="hold">
                                          <p:stCondLst>
                                            <p:cond delay="400"/>
                                          </p:stCondLst>
                                        </p:cTn>
                                        <p:tgtEl>
                                          <p:spTgt spid="47"/>
                                        </p:tgtEl>
                                        <p:attrNameLst>
                                          <p:attrName>r</p:attrName>
                                        </p:attrNameLst>
                                      </p:cBhvr>
                                    </p:animRot>
                                    <p:animRot by="-240000">
                                      <p:cBhvr>
                                        <p:cTn id="93" dur="200" fill="hold">
                                          <p:stCondLst>
                                            <p:cond delay="600"/>
                                          </p:stCondLst>
                                        </p:cTn>
                                        <p:tgtEl>
                                          <p:spTgt spid="47"/>
                                        </p:tgtEl>
                                        <p:attrNameLst>
                                          <p:attrName>r</p:attrName>
                                        </p:attrNameLst>
                                      </p:cBhvr>
                                    </p:animRot>
                                    <p:animRot by="120000">
                                      <p:cBhvr>
                                        <p:cTn id="94"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seq concurrent="1" nextAc="seek">
              <p:cTn id="95" restart="whenNotActive" fill="hold" evtFilter="cancelBubble" nodeType="interactiveSeq">
                <p:stCondLst>
                  <p:cond evt="onClick" delay="0">
                    <p:tgtEl>
                      <p:spTgt spid="43"/>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 presetClass="exit" presetSubtype="4" fill="hold" nodeType="clickEffect">
                                  <p:stCondLst>
                                    <p:cond delay="0"/>
                                  </p:stCondLst>
                                  <p:childTnLst>
                                    <p:anim calcmode="lin" valueType="num">
                                      <p:cBhvr additive="base">
                                        <p:cTn id="99" dur="500"/>
                                        <p:tgtEl>
                                          <p:spTgt spid="43"/>
                                        </p:tgtEl>
                                        <p:attrNameLst>
                                          <p:attrName>ppt_x</p:attrName>
                                        </p:attrNameLst>
                                      </p:cBhvr>
                                      <p:tavLst>
                                        <p:tav tm="0">
                                          <p:val>
                                            <p:strVal val="ppt_x"/>
                                          </p:val>
                                        </p:tav>
                                        <p:tav tm="100000">
                                          <p:val>
                                            <p:strVal val="ppt_x"/>
                                          </p:val>
                                        </p:tav>
                                      </p:tavLst>
                                    </p:anim>
                                    <p:anim calcmode="lin" valueType="num">
                                      <p:cBhvr additive="base">
                                        <p:cTn id="100" dur="500"/>
                                        <p:tgtEl>
                                          <p:spTgt spid="43"/>
                                        </p:tgtEl>
                                        <p:attrNameLst>
                                          <p:attrName>ppt_y</p:attrName>
                                        </p:attrNameLst>
                                      </p:cBhvr>
                                      <p:tavLst>
                                        <p:tav tm="0">
                                          <p:val>
                                            <p:strVal val="ppt_y"/>
                                          </p:val>
                                        </p:tav>
                                        <p:tav tm="100000">
                                          <p:val>
                                            <p:strVal val="1+ppt_h/2"/>
                                          </p:val>
                                        </p:tav>
                                      </p:tavLst>
                                    </p:anim>
                                    <p:set>
                                      <p:cBhvr>
                                        <p:cTn id="101" dur="1" fill="hold">
                                          <p:stCondLst>
                                            <p:cond delay="499"/>
                                          </p:stCondLst>
                                        </p:cTn>
                                        <p:tgtEl>
                                          <p:spTgt spid="43"/>
                                        </p:tgtEl>
                                        <p:attrNameLst>
                                          <p:attrName>style.visibility</p:attrName>
                                        </p:attrNameLst>
                                      </p:cBhvr>
                                      <p:to>
                                        <p:strVal val="hidden"/>
                                      </p:to>
                                    </p:set>
                                  </p:childTnLst>
                                </p:cTn>
                              </p:par>
                            </p:childTnLst>
                          </p:cTn>
                        </p:par>
                        <p:par>
                          <p:cTn id="102" fill="hold" nodeType="afterGroup">
                            <p:stCondLst>
                              <p:cond delay="500"/>
                            </p:stCondLst>
                            <p:childTnLst>
                              <p:par>
                                <p:cTn id="103" presetID="1" presetClass="exit" presetSubtype="0" fill="hold" nodeType="after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par>
                                <p:cTn id="107" presetID="32" presetClass="emph" presetSubtype="0" repeatCount="indefinite" fill="hold" nodeType="withEffect">
                                  <p:stCondLst>
                                    <p:cond delay="0"/>
                                  </p:stCondLst>
                                  <p:childTnLst>
                                    <p:animRot by="120000">
                                      <p:cBhvr>
                                        <p:cTn id="108" dur="100" fill="hold">
                                          <p:stCondLst>
                                            <p:cond delay="0"/>
                                          </p:stCondLst>
                                        </p:cTn>
                                        <p:tgtEl>
                                          <p:spTgt spid="48"/>
                                        </p:tgtEl>
                                        <p:attrNameLst>
                                          <p:attrName>r</p:attrName>
                                        </p:attrNameLst>
                                      </p:cBhvr>
                                    </p:animRot>
                                    <p:animRot by="-240000">
                                      <p:cBhvr>
                                        <p:cTn id="109" dur="200" fill="hold">
                                          <p:stCondLst>
                                            <p:cond delay="200"/>
                                          </p:stCondLst>
                                        </p:cTn>
                                        <p:tgtEl>
                                          <p:spTgt spid="48"/>
                                        </p:tgtEl>
                                        <p:attrNameLst>
                                          <p:attrName>r</p:attrName>
                                        </p:attrNameLst>
                                      </p:cBhvr>
                                    </p:animRot>
                                    <p:animRot by="240000">
                                      <p:cBhvr>
                                        <p:cTn id="110" dur="200" fill="hold">
                                          <p:stCondLst>
                                            <p:cond delay="400"/>
                                          </p:stCondLst>
                                        </p:cTn>
                                        <p:tgtEl>
                                          <p:spTgt spid="48"/>
                                        </p:tgtEl>
                                        <p:attrNameLst>
                                          <p:attrName>r</p:attrName>
                                        </p:attrNameLst>
                                      </p:cBhvr>
                                    </p:animRot>
                                    <p:animRot by="-240000">
                                      <p:cBhvr>
                                        <p:cTn id="111" dur="200" fill="hold">
                                          <p:stCondLst>
                                            <p:cond delay="600"/>
                                          </p:stCondLst>
                                        </p:cTn>
                                        <p:tgtEl>
                                          <p:spTgt spid="48"/>
                                        </p:tgtEl>
                                        <p:attrNameLst>
                                          <p:attrName>r</p:attrName>
                                        </p:attrNameLst>
                                      </p:cBhvr>
                                    </p:animRot>
                                    <p:animRot by="120000">
                                      <p:cBhvr>
                                        <p:cTn id="112" dur="200" fill="hold">
                                          <p:stCondLst>
                                            <p:cond delay="800"/>
                                          </p:stCondLst>
                                        </p:cTn>
                                        <p:tgtEl>
                                          <p:spTgt spid="48"/>
                                        </p:tgtEl>
                                        <p:attrNameLst>
                                          <p:attrName>r</p:attrName>
                                        </p:attrNameLst>
                                      </p:cBhvr>
                                    </p:animRot>
                                  </p:childTnLst>
                                </p:cTn>
                              </p:par>
                              <p:par>
                                <p:cTn id="113" presetID="35" presetClass="path" presetSubtype="0" accel="50000" decel="50000" fill="hold" nodeType="withEffect">
                                  <p:stCondLst>
                                    <p:cond delay="0"/>
                                  </p:stCondLst>
                                  <p:childTnLst>
                                    <p:animMotion origin="layout" path="M 2.22222E-6 -2.82051E-6 L -1.12153 0.02101 " pathEditMode="relative" rAng="0" ptsTypes="AA">
                                      <p:cBhvr>
                                        <p:cTn id="114" dur="3000" fill="hold"/>
                                        <p:tgtEl>
                                          <p:spTgt spid="48"/>
                                        </p:tgtEl>
                                        <p:attrNameLst>
                                          <p:attrName>ppt_x</p:attrName>
                                          <p:attrName>ppt_y</p:attrName>
                                        </p:attrNameLst>
                                      </p:cBhvr>
                                      <p:rCtr x="-56076" y="1050"/>
                                    </p:animMotion>
                                  </p:childTnLst>
                                </p:cTn>
                              </p:par>
                            </p:childTnLst>
                          </p:cTn>
                        </p:par>
                      </p:childTnLst>
                    </p:cTn>
                  </p:par>
                </p:childTnLst>
              </p:cTn>
              <p:nextCondLst>
                <p:cond evt="onClick" delay="0">
                  <p:tgtEl>
                    <p:spTgt spid="43"/>
                  </p:tgtEl>
                </p:cond>
              </p:nextCondLst>
            </p:seq>
          </p:childTnLst>
        </p:cTn>
      </p:par>
    </p:tnLst>
    <p:bldLst>
      <p:bldP spid="50" grpId="0" animBg="1"/>
      <p:bldP spid="50" grpId="1" animBg="1"/>
      <p:bldP spid="51" grpId="0"/>
      <p:bldP spid="5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0"/>
          <p:cNvGrpSpPr/>
          <p:nvPr/>
        </p:nvGrpSpPr>
        <p:grpSpPr>
          <a:xfrm>
            <a:off x="271080" y="286196"/>
            <a:ext cx="11605235" cy="6267004"/>
            <a:chOff x="676404" y="1039661"/>
            <a:chExt cx="7766137" cy="3244240"/>
          </a:xfrm>
          <a:solidFill>
            <a:schemeClr val="bg1"/>
          </a:solidFill>
        </p:grpSpPr>
        <p:sp>
          <p:nvSpPr>
            <p:cNvPr id="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Rounded Rectangle 4"/>
          <p:cNvSpPr/>
          <p:nvPr/>
        </p:nvSpPr>
        <p:spPr>
          <a:xfrm>
            <a:off x="1014414" y="171450"/>
            <a:ext cx="9929812" cy="871538"/>
          </a:xfrm>
          <a:prstGeom prst="roundRect">
            <a:avLst/>
          </a:prstGeom>
          <a:solidFill>
            <a:schemeClr val="accent4">
              <a:lumMod val="75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Tính nhanh:</a:t>
            </a:r>
            <a:endParaRPr kumimoji="0" lang="en-GB"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ounded Rectangle 14"/>
          <p:cNvSpPr/>
          <p:nvPr/>
        </p:nvSpPr>
        <p:spPr>
          <a:xfrm>
            <a:off x="457200" y="2286000"/>
            <a:ext cx="10972800" cy="13843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300 000 – 50 000 = ?</a:t>
            </a:r>
            <a:endParaRPr kumimoji="0" lang="en-GB"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4292600" y="4404087"/>
            <a:ext cx="46132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250 000</a:t>
            </a:r>
            <a:endParaRPr kumimoji="0" lang="en-GB"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5896594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10"/>
          <p:cNvGrpSpPr/>
          <p:nvPr/>
        </p:nvGrpSpPr>
        <p:grpSpPr>
          <a:xfrm>
            <a:off x="271080" y="286196"/>
            <a:ext cx="11605235" cy="6267004"/>
            <a:chOff x="676404" y="1039661"/>
            <a:chExt cx="7766137" cy="3244240"/>
          </a:xfrm>
          <a:solidFill>
            <a:schemeClr val="bg1"/>
          </a:solidFill>
        </p:grpSpPr>
        <p:sp>
          <p:nvSpPr>
            <p:cNvPr id="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Rounded Rectangle 4"/>
          <p:cNvSpPr/>
          <p:nvPr/>
        </p:nvSpPr>
        <p:spPr>
          <a:xfrm>
            <a:off x="1014414" y="171450"/>
            <a:ext cx="9929812" cy="871538"/>
          </a:xfrm>
          <a:prstGeom prst="roundRect">
            <a:avLst/>
          </a:prstGeom>
          <a:solidFill>
            <a:schemeClr val="accent4">
              <a:lumMod val="75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Tính nhanh</a:t>
            </a:r>
            <a:endParaRPr kumimoji="0" lang="en-GB"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Rounded Rectangle 14"/>
          <p:cNvSpPr/>
          <p:nvPr/>
        </p:nvSpPr>
        <p:spPr>
          <a:xfrm>
            <a:off x="721846" y="1941033"/>
            <a:ext cx="10514947" cy="150465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458 007 – 58 007 = ?</a:t>
            </a:r>
            <a:endParaRPr kumimoji="0" lang="en-GB" sz="8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355280" y="3829735"/>
            <a:ext cx="117729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400 000</a:t>
            </a:r>
            <a:endParaRPr kumimoji="0" lang="en-GB" sz="11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2308180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5" name="Rounded Rectangle 14"/>
          <p:cNvSpPr/>
          <p:nvPr/>
        </p:nvSpPr>
        <p:spPr>
          <a:xfrm>
            <a:off x="1588771" y="535457"/>
            <a:ext cx="9023812" cy="2775780"/>
          </a:xfrm>
          <a:prstGeom prst="roundRect">
            <a:avLst/>
          </a:prstGeom>
          <a:solidFill>
            <a:schemeClr val="bg1"/>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Ôn</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lại</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kiến</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thức</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Chuẩn</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bị</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bài</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FFC000">
                    <a:lumMod val="50000"/>
                  </a:srgbClr>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FFC000">
                    <a:lumMod val="50000"/>
                  </a:srgbClr>
                </a:solidFill>
                <a:effectLst/>
                <a:uLnTx/>
                <a:uFillTx/>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878" y="0"/>
            <a:ext cx="4395597" cy="106079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36803" y="898093"/>
            <a:ext cx="8607293" cy="5897202"/>
          </a:xfrm>
          <a:prstGeom prst="rect">
            <a:avLst/>
          </a:prstGeom>
        </p:spPr>
      </p:pic>
    </p:spTree>
    <p:extLst>
      <p:ext uri="{BB962C8B-B14F-4D97-AF65-F5344CB8AC3E}">
        <p14:creationId xmlns:p14="http://schemas.microsoft.com/office/powerpoint/2010/main" val="397418743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5"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anim calcmode="lin" valueType="num">
                                      <p:cBhvr>
                                        <p:cTn id="19" dur="2000" fill="hold"/>
                                        <p:tgtEl>
                                          <p:spTgt spid="4"/>
                                        </p:tgtEl>
                                        <p:attrNameLst>
                                          <p:attrName>ppt_w</p:attrName>
                                        </p:attrNameLst>
                                      </p:cBhvr>
                                      <p:tavLst>
                                        <p:tav tm="0" fmla="#ppt_w*sin(2.5*pi*$)">
                                          <p:val>
                                            <p:fltVal val="0"/>
                                          </p:val>
                                        </p:tav>
                                        <p:tav tm="100000">
                                          <p:val>
                                            <p:fltVal val="1"/>
                                          </p:val>
                                        </p:tav>
                                      </p:tavLst>
                                    </p:anim>
                                    <p:anim calcmode="lin" valueType="num">
                                      <p:cBhvr>
                                        <p:cTn id="20"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Rounded Rectangle 2"/>
          <p:cNvSpPr/>
          <p:nvPr/>
        </p:nvSpPr>
        <p:spPr>
          <a:xfrm>
            <a:off x="1269741" y="55420"/>
            <a:ext cx="9407236" cy="3241964"/>
          </a:xfrm>
          <a:prstGeom prst="roundRect">
            <a:avLst/>
          </a:prstGeom>
          <a:solidFill>
            <a:schemeClr val="bg1">
              <a:alpha val="61000"/>
            </a:schemeClr>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313870" y="1994466"/>
            <a:ext cx="8607293" cy="5897202"/>
          </a:xfrm>
          <a:prstGeom prst="rect">
            <a:avLst/>
          </a:prstGeom>
        </p:spPr>
      </p:pic>
      <p:pic>
        <p:nvPicPr>
          <p:cNvPr id="6" name="Picture 5" descr="A blue and orange text&#10;&#10;AI-generated content may be incorrect.">
            <a:extLst>
              <a:ext uri="{FF2B5EF4-FFF2-40B4-BE49-F238E27FC236}">
                <a16:creationId xmlns:a16="http://schemas.microsoft.com/office/drawing/2014/main" id="{1E4E4837-FD07-0204-D171-585D4BBBCD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360" y="287912"/>
            <a:ext cx="8254699" cy="2853175"/>
          </a:xfrm>
          <a:prstGeom prst="rect">
            <a:avLst/>
          </a:prstGeom>
        </p:spPr>
      </p:pic>
    </p:spTree>
    <p:extLst>
      <p:ext uri="{BB962C8B-B14F-4D97-AF65-F5344CB8AC3E}">
        <p14:creationId xmlns:p14="http://schemas.microsoft.com/office/powerpoint/2010/main" val="56295242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TRO CHOI POWERPOINT\Giai cuu rung xanh\Free-vector-cartoon-natural.jpg">
            <a:extLst>
              <a:ext uri="{FF2B5EF4-FFF2-40B4-BE49-F238E27FC236}">
                <a16:creationId xmlns:a16="http://schemas.microsoft.com/office/drawing/2014/main" id="{B084B54E-1050-42AD-14EC-F03EA7AA9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7CC9B801-8114-B2F3-F613-CBA0F63A8C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Hình ảnh có liên quan">
            <a:extLst>
              <a:ext uri="{FF2B5EF4-FFF2-40B4-BE49-F238E27FC236}">
                <a16:creationId xmlns:a16="http://schemas.microsoft.com/office/drawing/2014/main" id="{493D0B8B-EBE9-BDC3-17AA-09867C6BB5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9" descr="C:\Users\ADMIN\Desktop\Giai cuu con vat\dessin-animé-mignon-de-tigre-43198987.jpg">
            <a:extLst>
              <a:ext uri="{FF2B5EF4-FFF2-40B4-BE49-F238E27FC236}">
                <a16:creationId xmlns:a16="http://schemas.microsoft.com/office/drawing/2014/main" id="{B08563F0-16E8-002A-E7C2-2F24D77B52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Kết quả hình ảnh cho elephant cartoon">
            <a:extLst>
              <a:ext uri="{FF2B5EF4-FFF2-40B4-BE49-F238E27FC236}">
                <a16:creationId xmlns:a16="http://schemas.microsoft.com/office/drawing/2014/main" id="{5A206A43-91CC-00B4-8F17-61E6F2E140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86C92D42-370B-8C9E-6244-5E64210071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0338"/>
            <a:ext cx="83312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80D55D39-881E-6D58-3CC4-8C45322E93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3863" y="3208338"/>
            <a:ext cx="6554787"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30902C7-B888-A769-EA4A-325C723FB1AD}"/>
              </a:ext>
            </a:extLst>
          </p:cNvPr>
          <p:cNvSpPr txBox="1">
            <a:spLocks noChangeArrowheads="1"/>
          </p:cNvSpPr>
          <p:nvPr/>
        </p:nvSpPr>
        <p:spPr bwMode="auto">
          <a:xfrm>
            <a:off x="3619500" y="838200"/>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300 000 + 200 000 =</a:t>
            </a:r>
          </a:p>
        </p:txBody>
      </p:sp>
      <p:sp>
        <p:nvSpPr>
          <p:cNvPr id="10" name="TextBox 9">
            <a:extLst>
              <a:ext uri="{FF2B5EF4-FFF2-40B4-BE49-F238E27FC236}">
                <a16:creationId xmlns:a16="http://schemas.microsoft.com/office/drawing/2014/main" id="{0283F9C3-AA6D-9CBE-3674-7EC9293ED969}"/>
              </a:ext>
            </a:extLst>
          </p:cNvPr>
          <p:cNvSpPr txBox="1">
            <a:spLocks noChangeArrowheads="1"/>
          </p:cNvSpPr>
          <p:nvPr/>
        </p:nvSpPr>
        <p:spPr bwMode="auto">
          <a:xfrm>
            <a:off x="3954463" y="3913188"/>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500 000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TRO CHOI POWERPOINT\Giai cuu rung xanh\Free-vector-cartoon-natural.jpg">
            <a:extLst>
              <a:ext uri="{FF2B5EF4-FFF2-40B4-BE49-F238E27FC236}">
                <a16:creationId xmlns:a16="http://schemas.microsoft.com/office/drawing/2014/main" id="{F4481919-63D7-9174-6774-78C7470EE8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7A31741C-4F3B-F621-B6CD-2F4227216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6" descr="Hình ảnh có liên quan">
            <a:extLst>
              <a:ext uri="{FF2B5EF4-FFF2-40B4-BE49-F238E27FC236}">
                <a16:creationId xmlns:a16="http://schemas.microsoft.com/office/drawing/2014/main" id="{9D92EF2C-15B8-68E8-9680-63AD2C7F66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C:\Users\ADMIN\Desktop\Giai cuu con vat\dessin-animé-mignon-de-tigre-43198987.jpg">
            <a:extLst>
              <a:ext uri="{FF2B5EF4-FFF2-40B4-BE49-F238E27FC236}">
                <a16:creationId xmlns:a16="http://schemas.microsoft.com/office/drawing/2014/main" id="{D42C269D-6D5A-5A06-5B14-BD7D1D02D4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Kết quả hình ảnh cho elephant cartoon">
            <a:extLst>
              <a:ext uri="{FF2B5EF4-FFF2-40B4-BE49-F238E27FC236}">
                <a16:creationId xmlns:a16="http://schemas.microsoft.com/office/drawing/2014/main" id="{5C23F8F8-CCA9-82B8-8065-E4CE0A5D2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C5C98FEF-0F48-0F4D-6228-3B67CEEAD1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0338"/>
            <a:ext cx="83312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B6F8D1CF-F202-A084-5552-8DB71AEAD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013" y="3632200"/>
            <a:ext cx="65547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F1492B7-AF69-CBD6-03F9-F10E58ECF582}"/>
              </a:ext>
            </a:extLst>
          </p:cNvPr>
          <p:cNvSpPr txBox="1">
            <a:spLocks noChangeArrowheads="1"/>
          </p:cNvSpPr>
          <p:nvPr/>
        </p:nvSpPr>
        <p:spPr bwMode="auto">
          <a:xfrm>
            <a:off x="3505200" y="1039813"/>
            <a:ext cx="5181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11 000 + 4 000 =?</a:t>
            </a:r>
          </a:p>
        </p:txBody>
      </p:sp>
      <p:sp>
        <p:nvSpPr>
          <p:cNvPr id="2" name="TextBox 1">
            <a:extLst>
              <a:ext uri="{FF2B5EF4-FFF2-40B4-BE49-F238E27FC236}">
                <a16:creationId xmlns:a16="http://schemas.microsoft.com/office/drawing/2014/main" id="{CC8DDC1E-98AE-6FBB-D66C-33BFFA867448}"/>
              </a:ext>
            </a:extLst>
          </p:cNvPr>
          <p:cNvSpPr txBox="1">
            <a:spLocks noChangeArrowheads="1"/>
          </p:cNvSpPr>
          <p:nvPr/>
        </p:nvSpPr>
        <p:spPr bwMode="auto">
          <a:xfrm>
            <a:off x="5114925" y="4706938"/>
            <a:ext cx="2286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15 000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TRO CHOI POWERPOINT\Giai cuu rung xanh\Free-vector-cartoon-natural.jpg">
            <a:extLst>
              <a:ext uri="{FF2B5EF4-FFF2-40B4-BE49-F238E27FC236}">
                <a16:creationId xmlns:a16="http://schemas.microsoft.com/office/drawing/2014/main" id="{299E4741-8B0E-8950-E294-192D86115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6E8F28AA-C43E-1B8D-827D-F39F8AA1C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Hình ảnh có liên quan">
            <a:extLst>
              <a:ext uri="{FF2B5EF4-FFF2-40B4-BE49-F238E27FC236}">
                <a16:creationId xmlns:a16="http://schemas.microsoft.com/office/drawing/2014/main" id="{17460987-5E09-01CE-B645-506D53105E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C:\Users\ADMIN\Desktop\Giai cuu con vat\dessin-animé-mignon-de-tigre-43198987.jpg">
            <a:extLst>
              <a:ext uri="{FF2B5EF4-FFF2-40B4-BE49-F238E27FC236}">
                <a16:creationId xmlns:a16="http://schemas.microsoft.com/office/drawing/2014/main" id="{7658E14D-58BA-5B1C-096C-E6FD53DF83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4" descr="Kết quả hình ảnh cho elephant cartoon">
            <a:extLst>
              <a:ext uri="{FF2B5EF4-FFF2-40B4-BE49-F238E27FC236}">
                <a16:creationId xmlns:a16="http://schemas.microsoft.com/office/drawing/2014/main" id="{E8372229-5EF3-39CF-94AC-289D7A5BEC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C68A9DE1-8B83-4626-88ED-17E5BFEA4C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0338"/>
            <a:ext cx="83312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A45E6FAF-D5E7-2403-BC89-6C7C135DEA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013" y="3632200"/>
            <a:ext cx="65547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EE3DC77-DDBB-851E-8E20-7C8761C41B36}"/>
              </a:ext>
            </a:extLst>
          </p:cNvPr>
          <p:cNvSpPr txBox="1">
            <a:spLocks noChangeArrowheads="1"/>
          </p:cNvSpPr>
          <p:nvPr/>
        </p:nvSpPr>
        <p:spPr bwMode="auto">
          <a:xfrm>
            <a:off x="3105149" y="1030288"/>
            <a:ext cx="60293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3 278 + 4 865 =</a:t>
            </a:r>
          </a:p>
        </p:txBody>
      </p:sp>
      <p:sp>
        <p:nvSpPr>
          <p:cNvPr id="2" name="TextBox 1">
            <a:extLst>
              <a:ext uri="{FF2B5EF4-FFF2-40B4-BE49-F238E27FC236}">
                <a16:creationId xmlns:a16="http://schemas.microsoft.com/office/drawing/2014/main" id="{EF3F65FA-186E-AB0E-50D2-EA2FBF2FD8EB}"/>
              </a:ext>
            </a:extLst>
          </p:cNvPr>
          <p:cNvSpPr txBox="1">
            <a:spLocks noChangeArrowheads="1"/>
          </p:cNvSpPr>
          <p:nvPr/>
        </p:nvSpPr>
        <p:spPr bwMode="auto">
          <a:xfrm>
            <a:off x="5238749" y="4589463"/>
            <a:ext cx="336232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8 143</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TRO CHOI POWERPOINT\Giai cuu rung xanh\Free-vector-cartoon-natural.jpg">
            <a:extLst>
              <a:ext uri="{FF2B5EF4-FFF2-40B4-BE49-F238E27FC236}">
                <a16:creationId xmlns:a16="http://schemas.microsoft.com/office/drawing/2014/main" id="{FBB59E1B-2089-3225-ED79-9322970CFB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12192000"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C:\Users\ADMIN\Desktop\Giai cuu con vat\depositphotos_8033217-stock-illustration-cartoon-hunter-with-a-blunderbuss.jpg">
            <a:hlinkClick r:id="rId3" action="ppaction://hlinksldjump"/>
            <a:extLst>
              <a:ext uri="{FF2B5EF4-FFF2-40B4-BE49-F238E27FC236}">
                <a16:creationId xmlns:a16="http://schemas.microsoft.com/office/drawing/2014/main" id="{4EE868A3-61F4-963E-11FD-7C3336A86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6218" flipH="1">
            <a:off x="-158750" y="4386263"/>
            <a:ext cx="2205038"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Hình ảnh có liên quan">
            <a:extLst>
              <a:ext uri="{FF2B5EF4-FFF2-40B4-BE49-F238E27FC236}">
                <a16:creationId xmlns:a16="http://schemas.microsoft.com/office/drawing/2014/main" id="{8082B901-43D5-863B-43AD-1AB3985C1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5200" y="3408363"/>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C:\Users\ADMIN\Desktop\Giai cuu con vat\dessin-animé-mignon-de-tigre-43198987.jpg">
            <a:extLst>
              <a:ext uri="{FF2B5EF4-FFF2-40B4-BE49-F238E27FC236}">
                <a16:creationId xmlns:a16="http://schemas.microsoft.com/office/drawing/2014/main" id="{2369C29E-658A-43DB-251F-475F6AD7F9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18650" y="5880100"/>
            <a:ext cx="15541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Kết quả hình ảnh cho elephant cartoon">
            <a:extLst>
              <a:ext uri="{FF2B5EF4-FFF2-40B4-BE49-F238E27FC236}">
                <a16:creationId xmlns:a16="http://schemas.microsoft.com/office/drawing/2014/main" id="{22A5264B-3AB2-64A3-7E40-1DE63B9A07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5200" y="4706938"/>
            <a:ext cx="2432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C:\Users\ADMIN\Desktop\Giai cuu con vat\wooden-board-theme-image-1-vector-clip-art_csp9738361.jpg">
            <a:extLst>
              <a:ext uri="{FF2B5EF4-FFF2-40B4-BE49-F238E27FC236}">
                <a16:creationId xmlns:a16="http://schemas.microsoft.com/office/drawing/2014/main" id="{70311674-C992-581D-6401-1183643254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160338"/>
            <a:ext cx="83312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Desktop\Giai cuu con vat\wooden-board-theme-image-1-vector-clip-art_csp9738361.jpg">
            <a:extLst>
              <a:ext uri="{FF2B5EF4-FFF2-40B4-BE49-F238E27FC236}">
                <a16:creationId xmlns:a16="http://schemas.microsoft.com/office/drawing/2014/main" id="{2780C64D-F03C-88A7-BC44-0DDE705663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013" y="3632200"/>
            <a:ext cx="65547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B71B280E-A372-B4A5-4F2F-77C5C2B5EC1E}"/>
              </a:ext>
            </a:extLst>
          </p:cNvPr>
          <p:cNvSpPr txBox="1">
            <a:spLocks noChangeArrowheads="1"/>
          </p:cNvSpPr>
          <p:nvPr/>
        </p:nvSpPr>
        <p:spPr bwMode="auto">
          <a:xfrm>
            <a:off x="3619500" y="1030288"/>
            <a:ext cx="4572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Kết</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quả</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của</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phép</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tính</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300 150 + 100 350 =</a:t>
            </a:r>
          </a:p>
        </p:txBody>
      </p:sp>
      <p:sp>
        <p:nvSpPr>
          <p:cNvPr id="2" name="TextBox 1">
            <a:extLst>
              <a:ext uri="{FF2B5EF4-FFF2-40B4-BE49-F238E27FC236}">
                <a16:creationId xmlns:a16="http://schemas.microsoft.com/office/drawing/2014/main" id="{0F140DE1-F7DE-3BFA-AD8E-577F06A87367}"/>
              </a:ext>
            </a:extLst>
          </p:cNvPr>
          <p:cNvSpPr txBox="1">
            <a:spLocks noChangeArrowheads="1"/>
          </p:cNvSpPr>
          <p:nvPr/>
        </p:nvSpPr>
        <p:spPr bwMode="auto">
          <a:xfrm>
            <a:off x="4857749" y="4627563"/>
            <a:ext cx="3495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400 500</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grpSp>
        <p:nvGrpSpPr>
          <p:cNvPr id="5" name="组合 10"/>
          <p:cNvGrpSpPr/>
          <p:nvPr/>
        </p:nvGrpSpPr>
        <p:grpSpPr>
          <a:xfrm>
            <a:off x="1079590" y="870168"/>
            <a:ext cx="9804295" cy="3384148"/>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4" name="图片 12"/>
          <p:cNvPicPr>
            <a:picLocks noChangeAspect="1"/>
          </p:cNvPicPr>
          <p:nvPr/>
        </p:nvPicPr>
        <p:blipFill rotWithShape="1">
          <a:blip r:embed="rId5">
            <a:extLst>
              <a:ext uri="{28A0092B-C50C-407E-A947-70E740481C1C}">
                <a14:useLocalDpi xmlns:a14="http://schemas.microsoft.com/office/drawing/2010/main" val="0"/>
              </a:ext>
            </a:extLst>
          </a:blip>
          <a:srcRect t="1757" r="45354" b="1757"/>
          <a:stretch/>
        </p:blipFill>
        <p:spPr>
          <a:xfrm>
            <a:off x="0" y="3330402"/>
            <a:ext cx="6745737" cy="3682645"/>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89520" y="3408037"/>
            <a:ext cx="4964453" cy="3583834"/>
          </a:xfrm>
          <a:prstGeom prst="rect">
            <a:avLst/>
          </a:prstGeom>
        </p:spPr>
      </p:pic>
      <p:pic>
        <p:nvPicPr>
          <p:cNvPr id="4" name="Picture 3"/>
          <p:cNvPicPr>
            <a:picLocks noChangeAspect="1"/>
          </p:cNvPicPr>
          <p:nvPr/>
        </p:nvPicPr>
        <p:blipFill>
          <a:blip r:embed="rId7"/>
          <a:stretch>
            <a:fillRect/>
          </a:stretch>
        </p:blipFill>
        <p:spPr>
          <a:xfrm>
            <a:off x="1468044" y="986675"/>
            <a:ext cx="1737511" cy="1072989"/>
          </a:xfrm>
          <a:prstGeom prst="rect">
            <a:avLst/>
          </a:prstGeom>
        </p:spPr>
      </p:pic>
      <p:pic>
        <p:nvPicPr>
          <p:cNvPr id="10" name="Picture 9">
            <a:extLst>
              <a:ext uri="{FF2B5EF4-FFF2-40B4-BE49-F238E27FC236}">
                <a16:creationId xmlns:a16="http://schemas.microsoft.com/office/drawing/2014/main" id="{4150F5A9-D198-9BF8-7B36-4406B54C3C98}"/>
              </a:ext>
            </a:extLst>
          </p:cNvPr>
          <p:cNvPicPr>
            <a:picLocks noChangeAspect="1"/>
          </p:cNvPicPr>
          <p:nvPr/>
        </p:nvPicPr>
        <p:blipFill>
          <a:blip r:embed="rId8"/>
          <a:stretch>
            <a:fillRect/>
          </a:stretch>
        </p:blipFill>
        <p:spPr>
          <a:xfrm>
            <a:off x="1778143" y="1671717"/>
            <a:ext cx="8407113" cy="2554445"/>
          </a:xfrm>
          <a:prstGeom prst="rect">
            <a:avLst/>
          </a:prstGeom>
        </p:spPr>
      </p:pic>
    </p:spTree>
    <p:custDataLst>
      <p:tags r:id="rId1"/>
    </p:custDataLst>
    <p:extLst>
      <p:ext uri="{BB962C8B-B14F-4D97-AF65-F5344CB8AC3E}">
        <p14:creationId xmlns:p14="http://schemas.microsoft.com/office/powerpoint/2010/main" val="15236272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71080" y="286196"/>
            <a:ext cx="11605235" cy="6267004"/>
            <a:chOff x="676404" y="1039661"/>
            <a:chExt cx="7766137" cy="3244240"/>
          </a:xfrm>
          <a:solidFill>
            <a:schemeClr val="bg1"/>
          </a:solidFill>
        </p:grpSpPr>
        <p:sp>
          <p:nvSpPr>
            <p:cNvPr id="12"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8" name="Group 7"/>
          <p:cNvGrpSpPr/>
          <p:nvPr/>
        </p:nvGrpSpPr>
        <p:grpSpPr>
          <a:xfrm>
            <a:off x="2731785" y="11093"/>
            <a:ext cx="6890053" cy="1293962"/>
            <a:chOff x="2524625" y="855521"/>
            <a:chExt cx="7633335" cy="1061698"/>
          </a:xfrm>
        </p:grpSpPr>
        <p:sp>
          <p:nvSpPr>
            <p:cNvPr id="6" name="同侧圆角矩形 2"/>
            <p:cNvSpPr/>
            <p:nvPr/>
          </p:nvSpPr>
          <p:spPr>
            <a:xfrm>
              <a:off x="2524625" y="855521"/>
              <a:ext cx="7633335" cy="1061698"/>
            </a:xfrm>
            <a:prstGeom prst="round2SameRect">
              <a:avLst>
                <a:gd name="adj1" fmla="val 34269"/>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sp>
          <p:nvSpPr>
            <p:cNvPr id="7" name="同侧圆角矩形 3"/>
            <p:cNvSpPr/>
            <p:nvPr/>
          </p:nvSpPr>
          <p:spPr>
            <a:xfrm>
              <a:off x="2656704" y="1000863"/>
              <a:ext cx="7369175" cy="771014"/>
            </a:xfrm>
            <a:prstGeom prst="round2SameRect">
              <a:avLst>
                <a:gd name="adj1" fmla="val 34269"/>
                <a:gd name="adj2" fmla="val 0"/>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endParaRP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079" y="250159"/>
            <a:ext cx="6035601" cy="775215"/>
          </a:xfrm>
          <a:prstGeom prst="rect">
            <a:avLst/>
          </a:prstGeom>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8778" r="73556"/>
                    </a14:imgEffect>
                  </a14:imgLayer>
                </a14:imgProps>
              </a:ext>
              <a:ext uri="{28A0092B-C50C-407E-A947-70E740481C1C}">
                <a14:useLocalDpi xmlns:a14="http://schemas.microsoft.com/office/drawing/2010/main" val="0"/>
              </a:ext>
            </a:extLst>
          </a:blip>
          <a:srcRect l="25428" t="-2698" r="27728" b="-777"/>
          <a:stretch/>
        </p:blipFill>
        <p:spPr>
          <a:xfrm>
            <a:off x="2105158" y="-43404"/>
            <a:ext cx="988701" cy="116477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8366" t="12862" r="18574" b="18745"/>
          <a:stretch/>
        </p:blipFill>
        <p:spPr>
          <a:xfrm>
            <a:off x="9045100" y="3884"/>
            <a:ext cx="1003902" cy="1088809"/>
          </a:xfrm>
          <a:prstGeom prst="rect">
            <a:avLst/>
          </a:prstGeom>
        </p:spPr>
      </p:pic>
      <p:sp>
        <p:nvSpPr>
          <p:cNvPr id="10" name="Rectangle 9"/>
          <p:cNvSpPr/>
          <p:nvPr/>
        </p:nvSpPr>
        <p:spPr>
          <a:xfrm>
            <a:off x="947627" y="1189845"/>
            <a:ext cx="10458366" cy="4040273"/>
          </a:xfrm>
          <a:prstGeom prst="rect">
            <a:avLst/>
          </a:prstGeom>
        </p:spPr>
        <p:txBody>
          <a:bodyPr wrap="square">
            <a:spAutoFit/>
          </a:bodyPr>
          <a:lstStyle/>
          <a:p>
            <a:pPr marL="457200" marR="0" lvl="0" indent="-457200" algn="just" defTabSz="914400" rtl="0" eaLnBrk="1" fontAlgn="auto" latinLnBrk="0" hangingPunct="1">
              <a:lnSpc>
                <a:spcPct val="120000"/>
              </a:lnSpc>
              <a:spcBef>
                <a:spcPts val="0"/>
              </a:spcBef>
              <a:spcAft>
                <a:spcPts val="0"/>
              </a:spcAft>
              <a:buClrTx/>
              <a:buSzTx/>
              <a:buFontTx/>
              <a:buAutoNum type="arabicPeriod"/>
              <a:tabLst/>
              <a:defRPr/>
            </a:pPr>
            <a:r>
              <a:rPr kumimoji="0" lang="nl-NL"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Năng lực đặc thù:</a:t>
            </a:r>
          </a:p>
          <a:p>
            <a:pPr marL="342900" marR="0" lvl="0" indent="-342900" algn="just" defTabSz="914400" rtl="0" eaLnBrk="1" fontAlgn="auto" latinLnBrk="0" hangingPunct="1">
              <a:lnSpc>
                <a:spcPct val="120000"/>
              </a:lnSpc>
              <a:spcBef>
                <a:spcPts val="0"/>
              </a:spcBef>
              <a:spcAft>
                <a:spcPts val="0"/>
              </a:spcAft>
              <a:buClrTx/>
              <a:buSzTx/>
              <a:buFontTx/>
              <a:buChar char="-"/>
              <a:tabLst/>
              <a:defRPr/>
            </a:pPr>
            <a:r>
              <a:rPr kumimoji="0" lang="nl-NL"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Thực hiện được </a:t>
            </a:r>
            <a:r>
              <a:rPr kumimoji="0" lang="vi-VN"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cách đặt tính và tính của phép trừ có nhiều chữ số.</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2.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Năng</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lực</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chung</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lực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tự</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chủ</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tự</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học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lắng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nghe</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trả</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lời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câu</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hỏi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bài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tập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lực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giải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quyết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vấn</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đề</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và</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sáng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tạo</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tham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gia</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trò</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chơi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vận</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dụng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Năng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lực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giao</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tiếp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và</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hợp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tác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hoạt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động</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nhóm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3.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Phẩm</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1"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chất</a:t>
            </a:r>
            <a:r>
              <a:rPr kumimoji="0" lang="en-US" sz="2400" b="1"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Phẩm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chất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chăm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chỉ</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Suy</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nghĩ</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trả</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lời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câu</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hỏi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làm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tốt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các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bài</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tập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Phẩm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chất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trách</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nhiệm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Giữ</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trật</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tự</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học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tập</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nghiêm</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rgbClr val="0F4C5C"/>
                </a:solidFill>
                <a:effectLst/>
                <a:uLnTx/>
                <a:uFillTx/>
                <a:latin typeface="Cambria" panose="02040503050406030204" pitchFamily="18" charset="0"/>
                <a:ea typeface="Cambria" panose="02040503050406030204" pitchFamily="18" charset="0"/>
              </a:rPr>
              <a:t>túc</a:t>
            </a:r>
            <a:r>
              <a:rPr kumimoji="0" lang="en-US"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rPr>
              <a:t>.</a:t>
            </a:r>
            <a:endParaRPr kumimoji="0" lang="en-GB" sz="2400" b="0" i="0" u="none" strike="noStrike" kern="1200" cap="none" spc="0" normalizeH="0" baseline="0" noProof="0" dirty="0">
              <a:ln>
                <a:noFill/>
              </a:ln>
              <a:solidFill>
                <a:srgbClr val="0F4C5C"/>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19419841"/>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1_Toán 2 SH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951</Words>
  <Application>Microsoft Office PowerPoint</Application>
  <PresentationFormat>Widescreen</PresentationFormat>
  <Paragraphs>214</Paragraphs>
  <Slides>33</Slides>
  <Notes>13</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33</vt:i4>
      </vt:variant>
    </vt:vector>
  </HeadingPairs>
  <TitlesOfParts>
    <vt:vector size="45" baseType="lpstr">
      <vt:lpstr>OPPOSans R</vt:lpstr>
      <vt:lpstr>Arial</vt:lpstr>
      <vt:lpstr>Calibri</vt:lpstr>
      <vt:lpstr>Cambria</vt:lpstr>
      <vt:lpstr>Comic Sans MS</vt:lpstr>
      <vt:lpstr>Times New Roman</vt:lpstr>
      <vt:lpstr>Wingdings</vt:lpstr>
      <vt:lpstr>1_Toán 2 SHS</vt:lpstr>
      <vt:lpstr>1_Office Theme</vt:lpstr>
      <vt:lpstr>Default Design</vt:lpstr>
      <vt:lpstr>默认设计模板</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73</cp:revision>
  <dcterms:created xsi:type="dcterms:W3CDTF">2023-08-31T03:48:29Z</dcterms:created>
  <dcterms:modified xsi:type="dcterms:W3CDTF">2025-10-21T02:57:37Z</dcterms:modified>
</cp:coreProperties>
</file>