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23"/>
  </p:notesMasterIdLst>
  <p:sldIdLst>
    <p:sldId id="264" r:id="rId4"/>
    <p:sldId id="11461" r:id="rId5"/>
    <p:sldId id="266" r:id="rId6"/>
    <p:sldId id="258" r:id="rId7"/>
    <p:sldId id="265" r:id="rId8"/>
    <p:sldId id="11462" r:id="rId9"/>
    <p:sldId id="11464" r:id="rId10"/>
    <p:sldId id="11419" r:id="rId11"/>
    <p:sldId id="11458" r:id="rId12"/>
    <p:sldId id="11459" r:id="rId13"/>
    <p:sldId id="281" r:id="rId14"/>
    <p:sldId id="284" r:id="rId15"/>
    <p:sldId id="11460" r:id="rId16"/>
    <p:sldId id="11445" r:id="rId17"/>
    <p:sldId id="11463" r:id="rId18"/>
    <p:sldId id="340" r:id="rId19"/>
    <p:sldId id="11446" r:id="rId20"/>
    <p:sldId id="292" r:id="rId21"/>
    <p:sldId id="29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5172"/>
    <a:srgbClr val="B1E9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9C519-F82E-4F7B-A702-0D03EBE360A5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0895A-89C7-4BB9-80E6-970DA4F6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7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883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2185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A8332A-45E4-4A45-8FD1-86A7DDFA6B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685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0895A-89C7-4BB9-80E6-970DA4F61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37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C24639-4BFB-4B89-93BF-ECC60E30A4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1185CEC-F095-4C71-BCEB-F1B132290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B6F9CA-D1E6-4240-AAEF-871F3DBF78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284744-1F36-43E7-A079-1015500E1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BAD365-E08E-46DD-BAF5-96B34DD56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452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8C5D0C-4D1B-4CE7-94FB-DC99029B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A1A7A3-2466-4140-A343-6608EC3B5F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56EA68-FD2C-4851-8C01-7763E9F0F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C3FD3A-4239-411B-9208-F5B10ECED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37EBE8-D17F-4F00-96A1-72B29AB87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93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7C90287-BE84-40F6-B86E-5E074F8B6E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40D478-39A9-4159-9140-632FD1E0B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3329AB2-763C-4DEE-9465-D57B64F2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B94C26-0B6A-4D0C-B745-778029347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859A59-1BC5-4F54-A220-B4FD476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2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31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470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976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489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32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2568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11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37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DCB8BD-0826-4C58-8596-96994682B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693073-8914-4EE6-8AF6-5A8CBB553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D8DEB3-69B8-4A84-957C-804442BD4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11FFF-E1BE-4B29-A6BA-C79195D82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698132-1638-4E4E-B35B-5CA79D75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05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981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995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62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97320-83B2-403B-9081-5446F9423F36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CE8F0F-A227-497B-B6A3-D3C9325AE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63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734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0588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065C9E6-2FD9-425D-BBB1-E53355525C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0505" y="86139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029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358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5244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4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4143C1-379B-4AEE-9C73-D4728283F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7EB420-0813-470C-8F42-8E38F84DC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1C4D1A-8111-4D0E-BCA4-EA9BA456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176061-7DC7-499E-B1C6-083F54D5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0C2383-5708-465C-9A80-97CD19112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148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3067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9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6281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655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9660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16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34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537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90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02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CF0C1D-4A16-418D-92AD-14DEAFB2E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EEBD09-58D4-4508-832F-64636C254C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FF8DEE-BC2F-43C0-AFE2-22C150B44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ADE3BF8-5D48-4373-862E-2E7DFC9F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AC278E-AD6D-4C6C-B537-B881876E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398B72-6A58-478C-A483-C0C3E83F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22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287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343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14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320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576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83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9072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611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47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0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836EF5-3C19-4EA0-A17E-064ACB7D5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44B10-621A-434B-A706-A660345D9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D18B903-9815-4953-A880-7992E4DFA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E5C5530-5641-40E5-9087-98DF4B1280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9EFB07A-FED9-47D4-B1AC-CEA83ADFB5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314F3F8-D8F1-42DF-8628-54F484A1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DB981D6-F271-49DD-B4DF-1B153D7CB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2EDE738-2672-41FF-8A0D-EF271E02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49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3307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39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3667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60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208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408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289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424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876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49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55AE6-365D-4EA4-92C7-1A5EF7A77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C47F52D-D91D-4379-9B5A-2AA2E0ACB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A5F5CC5-CFC6-4441-A011-F38032BA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F0FA750-8DDD-4DCF-9342-A9F2AF11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10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01928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9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632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5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009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4137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218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499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5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50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351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857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DA1F4EA-F88F-4641-A937-67B6D83F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221F400-826F-410F-9E9F-CBD1D1A99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20439C3-3627-46A6-8303-00EDF8D8C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836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A2E2F-2468-4F02-B788-DDC55211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1C69F6-7BC5-4ED1-A422-771E0ED5F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0B5D08F-4248-42CB-B495-054886C40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CC3BD-9F95-4709-BC49-F7C9504091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793D0D-C9A4-40C8-B89A-900998B6D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0DD9DB8-E9B0-4B63-B05D-5E82AD75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86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B4BD1D-14A2-4797-9A85-C96812A60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DC54612-0447-41B1-B0D6-08075F1967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93D7BA-DF05-4F28-9CAD-AF8DCC6A4E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64C80E-36CE-43F4-A739-AA65BEDB3E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525DD5-892E-4B85-8201-D5DBE45E046B}" type="datetimeFigureOut">
              <a:rPr lang="zh-CN" altLang="en-US" smtClean="0"/>
              <a:t>2025/11/5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43E4C7-9EBA-493C-8367-5B4034726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153A65-B785-4325-BE37-915BA0A41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F032A7E-8B15-46C0-BAAA-B0A0EE45CD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53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42" Type="http://schemas.openxmlformats.org/officeDocument/2006/relationships/slideLayout" Target="../slideLayouts/slideLayout65.xml"/><Relationship Id="rId47" Type="http://schemas.openxmlformats.org/officeDocument/2006/relationships/slideLayout" Target="../slideLayouts/slideLayout70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61.xml"/><Relationship Id="rId46" Type="http://schemas.openxmlformats.org/officeDocument/2006/relationships/slideLayout" Target="../slideLayouts/slideLayout69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64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60.xml"/><Relationship Id="rId40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8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67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43" Type="http://schemas.openxmlformats.org/officeDocument/2006/relationships/slideLayout" Target="../slideLayouts/slideLayout66.xml"/><Relationship Id="rId48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F63859-C6E2-4D91-9D38-F282C367877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ình ảnh 16">
            <a:extLst>
              <a:ext uri="{FF2B5EF4-FFF2-40B4-BE49-F238E27FC236}">
                <a16:creationId xmlns:a16="http://schemas.microsoft.com/office/drawing/2014/main" id="{F1AC530E-4E4D-ED6D-34D3-3396F99BD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3" name="Hình chữ nhật: Góc Tròn 6">
            <a:extLst>
              <a:ext uri="{FF2B5EF4-FFF2-40B4-BE49-F238E27FC236}">
                <a16:creationId xmlns:a16="http://schemas.microsoft.com/office/drawing/2014/main" id="{5C455C17-A8F0-7385-C482-A20561F81BE4}"/>
              </a:ext>
            </a:extLst>
          </p:cNvPr>
          <p:cNvSpPr/>
          <p:nvPr userDrawn="1"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47517E8-635E-79BA-2DE9-AAAA19C2125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428" y="0"/>
            <a:ext cx="1595304" cy="15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437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83B195F-6E14-8561-FCAC-062523E1144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1428" y="0"/>
            <a:ext cx="1595304" cy="159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2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F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pPr/>
              <a:t>2025/11/5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4233186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  <p:sldLayoutId id="2147483723" r:id="rId38"/>
    <p:sldLayoutId id="2147483724" r:id="rId39"/>
    <p:sldLayoutId id="2147483725" r:id="rId40"/>
    <p:sldLayoutId id="2147483726" r:id="rId41"/>
    <p:sldLayoutId id="2147483727" r:id="rId42"/>
    <p:sldLayoutId id="2147483728" r:id="rId43"/>
    <p:sldLayoutId id="2147483729" r:id="rId44"/>
    <p:sldLayoutId id="2147483730" r:id="rId45"/>
    <p:sldLayoutId id="2147483731" r:id="rId46"/>
    <p:sldLayoutId id="2147483732" r:id="rId4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image" Target="../media/image38.jpg"/><Relationship Id="rId7" Type="http://schemas.microsoft.com/office/2007/relationships/hdphoto" Target="../media/hdphoto1.wdp"/><Relationship Id="rId12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163D16-FA45-1B52-B651-87CC3A84D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25" y="-685800"/>
            <a:ext cx="108618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0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32AB7-B5E6-D419-3B80-BD910FA68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265" y="320018"/>
            <a:ext cx="3609145" cy="128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AAD483-2124-03DF-B2C1-F34ED3DE7D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9" b="89444" l="10429" r="90429">
                        <a14:foregroundMark x1="24571" y1="43704" x2="19857" y2="3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" t="-7257" r="-521" b="7257"/>
          <a:stretch/>
        </p:blipFill>
        <p:spPr>
          <a:xfrm flipH="1">
            <a:off x="0" y="649717"/>
            <a:ext cx="3840759" cy="5925743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22E2B2-48A9-4A10-3EEC-7852B437785A}"/>
              </a:ext>
            </a:extLst>
          </p:cNvPr>
          <p:cNvSpPr/>
          <p:nvPr/>
        </p:nvSpPr>
        <p:spPr>
          <a:xfrm>
            <a:off x="3524037" y="1755169"/>
            <a:ext cx="7839181" cy="16969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Kéo dài hai cạnh kề nhau của hình chữ nhật ta được hai đường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36A5E1-6450-3E7D-DFCD-4BC946A581C0}"/>
              </a:ext>
            </a:extLst>
          </p:cNvPr>
          <p:cNvSpPr/>
          <p:nvPr/>
        </p:nvSpPr>
        <p:spPr>
          <a:xfrm>
            <a:off x="3719246" y="3738081"/>
            <a:ext cx="7839181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vuông góc với nhau tạo thành 4 góc vuông có chung điểm.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8397E38-B40C-2F4D-111B-5FB3E7A943DF}"/>
              </a:ext>
            </a:extLst>
          </p:cNvPr>
          <p:cNvSpPr/>
          <p:nvPr/>
        </p:nvSpPr>
        <p:spPr>
          <a:xfrm>
            <a:off x="3298004" y="5176463"/>
            <a:ext cx="8270697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kiểm tra hãy vẽ hai đường thẳng vuông góc với nhau , người ta sử dụng ê ke.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1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1CA1EF-7555-2E05-3CE6-3A66E3094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9" y="-938265"/>
            <a:ext cx="10638442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5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66BD4-C760-C1D2-DF47-08F76BB4A87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ê ke để kiểm tra hai đường thẳng có vuông góc với nhau hay không?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E01484-FB00-65DE-01E5-A122F9C34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846" y="2376326"/>
            <a:ext cx="9028261" cy="2195673"/>
          </a:xfrm>
          <a:prstGeom prst="rect">
            <a:avLst/>
          </a:prstGeom>
        </p:spPr>
      </p:pic>
      <p:pic>
        <p:nvPicPr>
          <p:cNvPr id="6" name="Picture 5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20B90832-D76D-780F-60CF-AEE71EEDA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719">
            <a:off x="3174714" y="3739794"/>
            <a:ext cx="1725304" cy="172611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620F63-9DE6-E8D3-082F-1F0C82CD749E}"/>
              </a:ext>
            </a:extLst>
          </p:cNvPr>
          <p:cNvSpPr/>
          <p:nvPr/>
        </p:nvSpPr>
        <p:spPr>
          <a:xfrm>
            <a:off x="1130158" y="5320301"/>
            <a:ext cx="4263776" cy="115241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CH và AH không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735E1BDC-83A6-ECAA-57F2-EEF3E2C8E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242" y="3647327"/>
            <a:ext cx="1725304" cy="172611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51A90D1-022A-BB3A-9699-E344685BBDA7}"/>
              </a:ext>
            </a:extLst>
          </p:cNvPr>
          <p:cNvSpPr/>
          <p:nvPr/>
        </p:nvSpPr>
        <p:spPr>
          <a:xfrm>
            <a:off x="7325475" y="5424755"/>
            <a:ext cx="4263776" cy="107878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NM và NP vuông góc với nhau.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611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27BCFF6-657B-0AB6-4F3A-74A3BA0DE18A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79ABF6-1D55-46DD-E679-E09117B62D4A}"/>
              </a:ext>
            </a:extLst>
          </p:cNvPr>
          <p:cNvSpPr txBox="1"/>
          <p:nvPr/>
        </p:nvSpPr>
        <p:spPr>
          <a:xfrm>
            <a:off x="1191802" y="503434"/>
            <a:ext cx="100378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 ê-ke để kiểm tra góc vuông rồi nêu từng cặp đoạn thẳng vuông góc với nhau.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9B6E36-13B1-119B-76B6-34F96D749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761" y="1870859"/>
            <a:ext cx="5211669" cy="2444287"/>
          </a:xfrm>
          <a:prstGeom prst="rect">
            <a:avLst/>
          </a:prstGeom>
        </p:spPr>
      </p:pic>
      <p:pic>
        <p:nvPicPr>
          <p:cNvPr id="12" name="Picture 1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DF09E75-A9D8-DD28-FE71-0A71482D2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920965">
            <a:off x="3863081" y="2157575"/>
            <a:ext cx="1725304" cy="1726115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A2497EA-7DBE-0861-EA15-7A4CA8F4FE71}"/>
              </a:ext>
            </a:extLst>
          </p:cNvPr>
          <p:cNvSpPr/>
          <p:nvPr/>
        </p:nvSpPr>
        <p:spPr>
          <a:xfrm>
            <a:off x="2712376" y="4323708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AB vuông góc với đoạn thẳng AE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1B3666DB-1DDD-23E1-C112-BF73DD33A2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58210" y="2512385"/>
            <a:ext cx="1725304" cy="154898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DB681F1-6131-38C5-32AA-9C78EF1DA552}"/>
              </a:ext>
            </a:extLst>
          </p:cNvPr>
          <p:cNvSpPr/>
          <p:nvPr/>
        </p:nvSpPr>
        <p:spPr>
          <a:xfrm>
            <a:off x="2712376" y="5083996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CB vuông góc với đoạn thẳng CD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9" name="Picture 18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989EFA8-2262-3C98-A672-66C6E5B91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647323" y="2003460"/>
            <a:ext cx="1725304" cy="158222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9809E74-F1A5-20B2-05CD-A2BC67B4587C}"/>
              </a:ext>
            </a:extLst>
          </p:cNvPr>
          <p:cNvSpPr/>
          <p:nvPr/>
        </p:nvSpPr>
        <p:spPr>
          <a:xfrm>
            <a:off x="2743198" y="5844283"/>
            <a:ext cx="7294651" cy="66953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 thẳng DC vuông góc với đoạn thẳng DE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00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F04677B-0E00-09F9-E108-F59183AF0027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AD710B-7229-4515-E6AD-8113FEC64774}"/>
              </a:ext>
            </a:extLst>
          </p:cNvPr>
          <p:cNvSpPr txBox="1"/>
          <p:nvPr/>
        </p:nvSpPr>
        <p:spPr>
          <a:xfrm>
            <a:off x="914400" y="503434"/>
            <a:ext cx="103152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Mai vừa vẽ bức tranh dưới đây. Hãy quan sát và tìm hình ảnh về hai đường thẳng vuông góc có trong bức tranh đó.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3A613-8DDB-495C-B1F3-0A3A7F1D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209" y="2436259"/>
            <a:ext cx="6761306" cy="333258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A4B06DD-9A7C-4239-E7C8-DB6C383EE2EC}"/>
              </a:ext>
            </a:extLst>
          </p:cNvPr>
          <p:cNvCxnSpPr>
            <a:cxnSpLocks/>
          </p:cNvCxnSpPr>
          <p:nvPr/>
        </p:nvCxnSpPr>
        <p:spPr>
          <a:xfrm flipH="1">
            <a:off x="3094629" y="2676619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507E371-C087-9D43-9645-ED7545F3617E}"/>
              </a:ext>
            </a:extLst>
          </p:cNvPr>
          <p:cNvCxnSpPr>
            <a:cxnSpLocks/>
          </p:cNvCxnSpPr>
          <p:nvPr/>
        </p:nvCxnSpPr>
        <p:spPr>
          <a:xfrm flipV="1">
            <a:off x="3115178" y="2656071"/>
            <a:ext cx="0" cy="2285799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BB72857-B8B6-5DC9-8639-15C9B3164A99}"/>
              </a:ext>
            </a:extLst>
          </p:cNvPr>
          <p:cNvCxnSpPr>
            <a:cxnSpLocks/>
          </p:cNvCxnSpPr>
          <p:nvPr/>
        </p:nvCxnSpPr>
        <p:spPr>
          <a:xfrm flipH="1" flipV="1">
            <a:off x="5260369" y="2917860"/>
            <a:ext cx="821932" cy="82193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480A8C-DB95-6E11-86CF-F7946EAC0704}"/>
              </a:ext>
            </a:extLst>
          </p:cNvPr>
          <p:cNvCxnSpPr>
            <a:cxnSpLocks/>
          </p:cNvCxnSpPr>
          <p:nvPr/>
        </p:nvCxnSpPr>
        <p:spPr>
          <a:xfrm flipH="1">
            <a:off x="5239820" y="3719245"/>
            <a:ext cx="811659" cy="79111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EF96BBA-FE29-5603-612C-7E243A3A4BAB}"/>
              </a:ext>
            </a:extLst>
          </p:cNvPr>
          <p:cNvCxnSpPr>
            <a:cxnSpLocks/>
          </p:cNvCxnSpPr>
          <p:nvPr/>
        </p:nvCxnSpPr>
        <p:spPr>
          <a:xfrm>
            <a:off x="6010382" y="4849402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A14B4C7-A974-86C8-F142-E054D335654E}"/>
              </a:ext>
            </a:extLst>
          </p:cNvPr>
          <p:cNvCxnSpPr>
            <a:cxnSpLocks/>
          </p:cNvCxnSpPr>
          <p:nvPr/>
        </p:nvCxnSpPr>
        <p:spPr>
          <a:xfrm flipH="1">
            <a:off x="6020656" y="5126805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AF55C4E-F566-6288-0A0D-8ECDD2A9CAD5}"/>
              </a:ext>
            </a:extLst>
          </p:cNvPr>
          <p:cNvCxnSpPr>
            <a:cxnSpLocks/>
          </p:cNvCxnSpPr>
          <p:nvPr/>
        </p:nvCxnSpPr>
        <p:spPr>
          <a:xfrm>
            <a:off x="6008670" y="4179869"/>
            <a:ext cx="0" cy="30822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5FF17F7-6B20-4121-9075-17ED67B2D54F}"/>
              </a:ext>
            </a:extLst>
          </p:cNvPr>
          <p:cNvCxnSpPr>
            <a:cxnSpLocks/>
          </p:cNvCxnSpPr>
          <p:nvPr/>
        </p:nvCxnSpPr>
        <p:spPr>
          <a:xfrm flipH="1">
            <a:off x="6018944" y="4457272"/>
            <a:ext cx="184935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B4A498-6AF5-1B31-3412-E2284A3FF58B}"/>
              </a:ext>
            </a:extLst>
          </p:cNvPr>
          <p:cNvCxnSpPr>
            <a:cxnSpLocks/>
          </p:cNvCxnSpPr>
          <p:nvPr/>
        </p:nvCxnSpPr>
        <p:spPr>
          <a:xfrm flipH="1">
            <a:off x="5640512" y="3400746"/>
            <a:ext cx="462337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EDFBE62-E064-F489-EBFA-A42594D58377}"/>
              </a:ext>
            </a:extLst>
          </p:cNvPr>
          <p:cNvCxnSpPr>
            <a:cxnSpLocks/>
          </p:cNvCxnSpPr>
          <p:nvPr/>
        </p:nvCxnSpPr>
        <p:spPr>
          <a:xfrm flipH="1" flipV="1">
            <a:off x="6072027" y="3390472"/>
            <a:ext cx="400692" cy="46233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072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9FE812-34EB-6696-4ED3-0759ED60E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79" y="-815583"/>
            <a:ext cx="10918882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25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46362749140995336_v2">
            <a:hlinkClick r:id="" action="ppaction://media"/>
            <a:extLst>
              <a:ext uri="{FF2B5EF4-FFF2-40B4-BE49-F238E27FC236}">
                <a16:creationId xmlns:a16="http://schemas.microsoft.com/office/drawing/2014/main" id="{C46673E9-028E-BA85-07EF-52846BD41F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8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1412A74-87D7-4C90-BC53-A5C1A40B9585}"/>
              </a:ext>
            </a:extLst>
          </p:cNvPr>
          <p:cNvSpPr/>
          <p:nvPr/>
        </p:nvSpPr>
        <p:spPr>
          <a:xfrm>
            <a:off x="749300" y="393700"/>
            <a:ext cx="10668000" cy="1816100"/>
          </a:xfrm>
          <a:prstGeom prst="roundRect">
            <a:avLst>
              <a:gd name="adj" fmla="val 1177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657DFF-8EF1-431D-ABB5-EADC2A00C5B6}"/>
              </a:ext>
            </a:extLst>
          </p:cNvPr>
          <p:cNvSpPr txBox="1"/>
          <p:nvPr/>
        </p:nvSpPr>
        <p:spPr>
          <a:xfrm>
            <a:off x="2005330" y="812947"/>
            <a:ext cx="91414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E0451E-8A05-E78A-5C04-AB4FDFCACC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49"/>
          <a:stretch/>
        </p:blipFill>
        <p:spPr>
          <a:xfrm>
            <a:off x="1414592" y="3429000"/>
            <a:ext cx="10140028" cy="308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73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tòa nhà, sân vận động&#10;&#10;Mô tả được tạo tự động">
            <a:extLst>
              <a:ext uri="{FF2B5EF4-FFF2-40B4-BE49-F238E27FC236}">
                <a16:creationId xmlns:a16="http://schemas.microsoft.com/office/drawing/2014/main" id="{66BE9FA4-45C9-D37F-49B3-2D866E4A4C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212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6" name="Nhóm 35">
            <a:extLst>
              <a:ext uri="{FF2B5EF4-FFF2-40B4-BE49-F238E27FC236}">
                <a16:creationId xmlns:a16="http://schemas.microsoft.com/office/drawing/2014/main" id="{081AE5FA-AA36-5816-0109-21DC5D4196A8}"/>
              </a:ext>
            </a:extLst>
          </p:cNvPr>
          <p:cNvGrpSpPr/>
          <p:nvPr/>
        </p:nvGrpSpPr>
        <p:grpSpPr>
          <a:xfrm>
            <a:off x="20968" y="1610647"/>
            <a:ext cx="7760447" cy="1343680"/>
            <a:chOff x="20968" y="1610647"/>
            <a:chExt cx="7760447" cy="1343680"/>
          </a:xfrm>
        </p:grpSpPr>
        <p:grpSp>
          <p:nvGrpSpPr>
            <p:cNvPr id="24" name="Nhóm 23">
              <a:extLst>
                <a:ext uri="{FF2B5EF4-FFF2-40B4-BE49-F238E27FC236}">
                  <a16:creationId xmlns:a16="http://schemas.microsoft.com/office/drawing/2014/main" id="{880D938A-71A3-C0C9-2A19-322085C8E8C9}"/>
                </a:ext>
              </a:extLst>
            </p:cNvPr>
            <p:cNvGrpSpPr/>
            <p:nvPr/>
          </p:nvGrpSpPr>
          <p:grpSpPr>
            <a:xfrm>
              <a:off x="20968" y="1610647"/>
              <a:ext cx="7760447" cy="1340765"/>
              <a:chOff x="20968" y="1610647"/>
              <a:chExt cx="7760447" cy="1340765"/>
            </a:xfrm>
          </p:grpSpPr>
          <p:pic>
            <p:nvPicPr>
              <p:cNvPr id="25" name="Hình ảnh 24">
                <a:extLst>
                  <a:ext uri="{FF2B5EF4-FFF2-40B4-BE49-F238E27FC236}">
                    <a16:creationId xmlns:a16="http://schemas.microsoft.com/office/drawing/2014/main" id="{B429D794-8F0E-3C8E-C721-6423B670D5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  <a14:imgEffect>
                          <a14:saturation sat="33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253" b="64940"/>
              <a:stretch/>
            </p:blipFill>
            <p:spPr>
              <a:xfrm>
                <a:off x="20968" y="1610647"/>
                <a:ext cx="7760447" cy="1340765"/>
              </a:xfrm>
              <a:prstGeom prst="rect">
                <a:avLst/>
              </a:prstGeom>
            </p:spPr>
          </p:pic>
          <p:sp>
            <p:nvSpPr>
              <p:cNvPr id="27" name="TextBox 47">
                <a:extLst>
                  <a:ext uri="{FF2B5EF4-FFF2-40B4-BE49-F238E27FC236}">
                    <a16:creationId xmlns:a16="http://schemas.microsoft.com/office/drawing/2014/main" id="{FD4C1913-DA8F-A947-4AC3-6556CB8E0419}"/>
                  </a:ext>
                </a:extLst>
              </p:cNvPr>
              <p:cNvSpPr txBox="1"/>
              <p:nvPr/>
            </p:nvSpPr>
            <p:spPr>
              <a:xfrm>
                <a:off x="1186563" y="2029866"/>
                <a:ext cx="4358186" cy="628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8" name="Hình ảnh 27">
              <a:extLst>
                <a:ext uri="{FF2B5EF4-FFF2-40B4-BE49-F238E27FC236}">
                  <a16:creationId xmlns:a16="http://schemas.microsoft.com/office/drawing/2014/main" id="{809ADB65-1C9D-E324-A01B-5EFBC2BB1B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91255" y="1699873"/>
              <a:ext cx="1094556" cy="1254454"/>
            </a:xfrm>
            <a:prstGeom prst="rect">
              <a:avLst/>
            </a:prstGeom>
          </p:spPr>
        </p:pic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DA40C4D6-BF3B-5701-0283-959846FDDF2B}"/>
              </a:ext>
            </a:extLst>
          </p:cNvPr>
          <p:cNvGrpSpPr/>
          <p:nvPr/>
        </p:nvGrpSpPr>
        <p:grpSpPr>
          <a:xfrm>
            <a:off x="20968" y="2951411"/>
            <a:ext cx="7760447" cy="1391062"/>
            <a:chOff x="20968" y="2951411"/>
            <a:chExt cx="7760447" cy="1391062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20727827-A8BF-7963-9A27-52ED3AA5B56D}"/>
                </a:ext>
              </a:extLst>
            </p:cNvPr>
            <p:cNvGrpSpPr/>
            <p:nvPr/>
          </p:nvGrpSpPr>
          <p:grpSpPr>
            <a:xfrm>
              <a:off x="20968" y="2951411"/>
              <a:ext cx="7760447" cy="1391062"/>
              <a:chOff x="20968" y="2951411"/>
              <a:chExt cx="7760447" cy="1391062"/>
            </a:xfrm>
          </p:grpSpPr>
          <p:pic>
            <p:nvPicPr>
              <p:cNvPr id="21" name="Hình ảnh 20">
                <a:extLst>
                  <a:ext uri="{FF2B5EF4-FFF2-40B4-BE49-F238E27FC236}">
                    <a16:creationId xmlns:a16="http://schemas.microsoft.com/office/drawing/2014/main" id="{56249F19-22F1-84D4-FE6B-3B580E67BC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9954" r="92677">
                            <a14:foregroundMark x1="91819" y1="51774" x2="92677" y2="5354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961" t="33813" b="32585"/>
              <a:stretch/>
            </p:blipFill>
            <p:spPr>
              <a:xfrm>
                <a:off x="20968" y="2951411"/>
                <a:ext cx="7760447" cy="1391062"/>
              </a:xfrm>
              <a:prstGeom prst="rect">
                <a:avLst/>
              </a:prstGeom>
            </p:spPr>
          </p:pic>
          <p:sp>
            <p:nvSpPr>
              <p:cNvPr id="23" name="TextBox 47">
                <a:extLst>
                  <a:ext uri="{FF2B5EF4-FFF2-40B4-BE49-F238E27FC236}">
                    <a16:creationId xmlns:a16="http://schemas.microsoft.com/office/drawing/2014/main" id="{FAD9748D-BC7F-BB96-9CCA-074996EADE25}"/>
                  </a:ext>
                </a:extLst>
              </p:cNvPr>
              <p:cNvSpPr txBox="1"/>
              <p:nvPr/>
            </p:nvSpPr>
            <p:spPr>
              <a:xfrm>
                <a:off x="1278340" y="3350329"/>
                <a:ext cx="4358186" cy="628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9" name="Hình ảnh 28">
              <a:extLst>
                <a:ext uri="{FF2B5EF4-FFF2-40B4-BE49-F238E27FC236}">
                  <a16:creationId xmlns:a16="http://schemas.microsoft.com/office/drawing/2014/main" id="{1A211304-4569-0739-D546-396D1DA11C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13972" y="3086561"/>
              <a:ext cx="1094556" cy="1254454"/>
            </a:xfrm>
            <a:prstGeom prst="rect">
              <a:avLst/>
            </a:prstGeom>
          </p:spPr>
        </p:pic>
      </p:grp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883411A-A358-B1F8-6520-FC66870801EA}"/>
              </a:ext>
            </a:extLst>
          </p:cNvPr>
          <p:cNvGrpSpPr/>
          <p:nvPr/>
        </p:nvGrpSpPr>
        <p:grpSpPr>
          <a:xfrm>
            <a:off x="-122831" y="4253246"/>
            <a:ext cx="7811673" cy="1386688"/>
            <a:chOff x="-122831" y="4253246"/>
            <a:chExt cx="7811673" cy="1386688"/>
          </a:xfrm>
        </p:grpSpPr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DAA252E1-D969-E008-0C4D-BE42A9D5DB08}"/>
                </a:ext>
              </a:extLst>
            </p:cNvPr>
            <p:cNvGrpSpPr/>
            <p:nvPr/>
          </p:nvGrpSpPr>
          <p:grpSpPr>
            <a:xfrm>
              <a:off x="-122831" y="4253246"/>
              <a:ext cx="7811673" cy="1340765"/>
              <a:chOff x="-122831" y="4253246"/>
              <a:chExt cx="7811673" cy="1340765"/>
            </a:xfrm>
          </p:grpSpPr>
          <p:pic>
            <p:nvPicPr>
              <p:cNvPr id="12" name="Hình ảnh 11">
                <a:extLst>
                  <a:ext uri="{FF2B5EF4-FFF2-40B4-BE49-F238E27FC236}">
                    <a16:creationId xmlns:a16="http://schemas.microsoft.com/office/drawing/2014/main" id="{15DE7A90-8100-B7F0-87EA-D2A822BE63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565" b="98952" l="11156" r="91762">
                            <a14:foregroundMark x1="43993" y1="98710" x2="46281" y2="98952"/>
                            <a14:foregroundMark x1="91762" y1="83387" x2="91190" y2="858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66" t="67348" r="-1317" b="-687"/>
              <a:stretch/>
            </p:blipFill>
            <p:spPr>
              <a:xfrm>
                <a:off x="-122831" y="4253246"/>
                <a:ext cx="7811673" cy="1340765"/>
              </a:xfrm>
              <a:prstGeom prst="rect">
                <a:avLst/>
              </a:prstGeom>
            </p:spPr>
          </p:pic>
          <p:sp>
            <p:nvSpPr>
              <p:cNvPr id="13" name="TextBox 47">
                <a:extLst>
                  <a:ext uri="{FF2B5EF4-FFF2-40B4-BE49-F238E27FC236}">
                    <a16:creationId xmlns:a16="http://schemas.microsoft.com/office/drawing/2014/main" id="{B7B99634-E201-9302-3B85-D27FA1BD42F2}"/>
                  </a:ext>
                </a:extLst>
              </p:cNvPr>
              <p:cNvSpPr txBox="1"/>
              <p:nvPr/>
            </p:nvSpPr>
            <p:spPr>
              <a:xfrm>
                <a:off x="1278340" y="4605641"/>
                <a:ext cx="4358186" cy="628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087A629-2D2A-9E63-FCBF-BB6D85FCE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74062" y="4385480"/>
              <a:ext cx="1094556" cy="1254454"/>
            </a:xfrm>
            <a:prstGeom prst="rect">
              <a:avLst/>
            </a:prstGeom>
          </p:spPr>
        </p:pic>
      </p:grpSp>
      <p:grpSp>
        <p:nvGrpSpPr>
          <p:cNvPr id="39" name="Nhóm 38">
            <a:extLst>
              <a:ext uri="{FF2B5EF4-FFF2-40B4-BE49-F238E27FC236}">
                <a16:creationId xmlns:a16="http://schemas.microsoft.com/office/drawing/2014/main" id="{CABD3AB1-DD2A-DCC0-7A87-6DDAFD798BC3}"/>
              </a:ext>
            </a:extLst>
          </p:cNvPr>
          <p:cNvGrpSpPr/>
          <p:nvPr/>
        </p:nvGrpSpPr>
        <p:grpSpPr>
          <a:xfrm>
            <a:off x="20969" y="5504388"/>
            <a:ext cx="7760446" cy="1353611"/>
            <a:chOff x="20969" y="5504388"/>
            <a:chExt cx="7760446" cy="1353611"/>
          </a:xfrm>
        </p:grpSpPr>
        <p:grpSp>
          <p:nvGrpSpPr>
            <p:cNvPr id="16" name="Nhóm 15">
              <a:extLst>
                <a:ext uri="{FF2B5EF4-FFF2-40B4-BE49-F238E27FC236}">
                  <a16:creationId xmlns:a16="http://schemas.microsoft.com/office/drawing/2014/main" id="{CDF92892-BAFB-BB21-479E-2A48847A9F76}"/>
                </a:ext>
              </a:extLst>
            </p:cNvPr>
            <p:cNvGrpSpPr/>
            <p:nvPr/>
          </p:nvGrpSpPr>
          <p:grpSpPr>
            <a:xfrm>
              <a:off x="20969" y="5504388"/>
              <a:ext cx="7760446" cy="1353611"/>
              <a:chOff x="20969" y="5504388"/>
              <a:chExt cx="7760446" cy="1353611"/>
            </a:xfrm>
          </p:grpSpPr>
          <p:pic>
            <p:nvPicPr>
              <p:cNvPr id="17" name="Hình ảnh 16">
                <a:extLst>
                  <a:ext uri="{FF2B5EF4-FFF2-40B4-BE49-F238E27FC236}">
                    <a16:creationId xmlns:a16="http://schemas.microsoft.com/office/drawing/2014/main" id="{A897BAEC-517A-ED32-A0C3-CB2D6F6549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68" b="31855" l="9897" r="91934">
                            <a14:foregroundMark x1="15275" y1="31371" x2="29005" y2="32823"/>
                            <a14:foregroundMark x1="29005" y1="32823" x2="42677" y2="31048"/>
                            <a14:foregroundMark x1="42677" y1="31048" x2="45767" y2="31935"/>
                            <a14:foregroundMark x1="91934" y1="18226" x2="91476" y2="1959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83" t="2362" b="64940"/>
              <a:stretch/>
            </p:blipFill>
            <p:spPr>
              <a:xfrm>
                <a:off x="20969" y="5504388"/>
                <a:ext cx="7760446" cy="1353611"/>
              </a:xfrm>
              <a:prstGeom prst="rect">
                <a:avLst/>
              </a:prstGeom>
            </p:spPr>
          </p:pic>
          <p:sp>
            <p:nvSpPr>
              <p:cNvPr id="19" name="TextBox 47">
                <a:extLst>
                  <a:ext uri="{FF2B5EF4-FFF2-40B4-BE49-F238E27FC236}">
                    <a16:creationId xmlns:a16="http://schemas.microsoft.com/office/drawing/2014/main" id="{8E81F129-AD0B-4D1E-6332-2B65839078FB}"/>
                  </a:ext>
                </a:extLst>
              </p:cNvPr>
              <p:cNvSpPr txBox="1"/>
              <p:nvPr/>
            </p:nvSpPr>
            <p:spPr>
              <a:xfrm>
                <a:off x="1208528" y="5888918"/>
                <a:ext cx="4769191" cy="6288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GV GHI DẶN DÒ Ở ĐÂY.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1" name="Hình ảnh 30">
              <a:extLst>
                <a:ext uri="{FF2B5EF4-FFF2-40B4-BE49-F238E27FC236}">
                  <a16:creationId xmlns:a16="http://schemas.microsoft.com/office/drawing/2014/main" id="{ED8B9EFD-6662-96BA-52C2-B26126724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918" b="66429" l="70829" r="98278">
                          <a14:foregroundMark x1="97094" y1="39796" x2="97094" y2="38367"/>
                          <a14:foregroundMark x1="86760" y1="65102" x2="84715" y2="64490"/>
                          <a14:foregroundMark x1="86545" y1="65714" x2="85791" y2="66429"/>
                          <a14:foregroundMark x1="76103" y1="39184" x2="79010" y2="42755"/>
                          <a14:foregroundMark x1="95048" y1="40204" x2="93111" y2="41939"/>
                          <a14:foregroundMark x1="89774" y1="36020" x2="89774" y2="36020"/>
                          <a14:foregroundMark x1="89774" y1="36020" x2="89774" y2="36020"/>
                          <a14:foregroundMark x1="97094" y1="37143" x2="98278" y2="392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8" t="33568" b="31447"/>
            <a:stretch/>
          </p:blipFill>
          <p:spPr>
            <a:xfrm>
              <a:off x="193507" y="5580597"/>
              <a:ext cx="1094556" cy="1254454"/>
            </a:xfrm>
            <a:prstGeom prst="rect">
              <a:avLst/>
            </a:prstGeom>
          </p:spPr>
        </p:pic>
      </p:grpSp>
      <p:pic>
        <p:nvPicPr>
          <p:cNvPr id="35" name="Hình ảnh 34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30D0BC4C-CD49-F4B1-C958-0977E57FC9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776" b="93367" l="4796" r="95000">
                        <a14:foregroundMark x1="39388" y1="29388" x2="51939" y2="34388"/>
                        <a14:foregroundMark x1="27959" y1="18776" x2="33776" y2="18980"/>
                        <a14:foregroundMark x1="42959" y1="9796" x2="47959" y2="10408"/>
                        <a14:foregroundMark x1="47551" y1="8776" x2="57143" y2="26633"/>
                        <a14:foregroundMark x1="53776" y1="16837" x2="55000" y2="13980"/>
                        <a14:foregroundMark x1="51939" y1="33776" x2="54388" y2="36837"/>
                        <a14:foregroundMark x1="89184" y1="29184" x2="93571" y2="37755"/>
                        <a14:foregroundMark x1="93571" y1="37755" x2="93571" y2="37755"/>
                        <a14:foregroundMark x1="10816" y1="45816" x2="7347" y2="45408"/>
                        <a14:foregroundMark x1="7755" y1="52245" x2="5612" y2="51837"/>
                        <a14:foregroundMark x1="47347" y1="91224" x2="47143" y2="93571"/>
                        <a14:foregroundMark x1="6327" y1="45204" x2="4796" y2="43367"/>
                        <a14:foregroundMark x1="93980" y1="28163" x2="95000" y2="28980"/>
                        <a14:foregroundMark x1="95000" y1="39592" x2="95000" y2="38367"/>
                        <a14:foregroundMark x1="76327" y1="76837" x2="76327" y2="76837"/>
                        <a14:foregroundMark x1="72755" y1="85000" x2="72755" y2="85000"/>
                        <a14:foregroundMark x1="31735" y1="81020" x2="31735" y2="81020"/>
                        <a14:foregroundMark x1="30612" y1="86224" x2="30612" y2="86224"/>
                        <a14:foregroundMark x1="46020" y1="48571" x2="55306" y2="47959"/>
                        <a14:foregroundMark x1="55306" y1="47959" x2="56327" y2="46633"/>
                        <a14:foregroundMark x1="52959" y1="55408" x2="54592" y2="57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54727" y="959307"/>
            <a:ext cx="6045472" cy="604547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C10A13-7ED4-F36B-0D09-444D2F0E7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1257" y="121851"/>
            <a:ext cx="6980525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26 0.0331 L -0.00989 -0.30139 L 0.01589 0.03958 L 0.04063 -0.29005 L 0.06407 0.0046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-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6FE6396F-7C5A-96C0-BD40-3371FCE199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E31A89-6ABC-9308-570C-1CB50A1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9788" y="-651433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737306" y="-9446"/>
            <a:ext cx="2278967" cy="26551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195783" y="-108499"/>
            <a:ext cx="2449008" cy="28532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5309D69-75DC-5649-2FB4-501E807BC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4569" y="858712"/>
            <a:ext cx="1025436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FAC3B-FF8B-6BDC-C9D1-61D2F32C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01FED-9B19-47E0-CC8E-F72EA9E60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" action="ppaction://media"/>
            <a:extLst>
              <a:ext uri="{FF2B5EF4-FFF2-40B4-BE49-F238E27FC236}">
                <a16:creationId xmlns:a16="http://schemas.microsoft.com/office/drawing/2014/main" id="{0A7C220A-476C-E2C3-9D5B-EA465C77CE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0" y="-364127"/>
            <a:ext cx="12192000" cy="71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53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FD0B27D6-1D69-563D-E483-CE0740853AEC}"/>
              </a:ext>
            </a:extLst>
          </p:cNvPr>
          <p:cNvSpPr/>
          <p:nvPr/>
        </p:nvSpPr>
        <p:spPr>
          <a:xfrm rot="11085782">
            <a:off x="1379829" y="244151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5AB09D-FCFF-C3D5-02D1-F8C38A3A169B}"/>
              </a:ext>
            </a:extLst>
          </p:cNvPr>
          <p:cNvSpPr txBox="1"/>
          <p:nvPr/>
        </p:nvSpPr>
        <p:spPr>
          <a:xfrm>
            <a:off x="1314880" y="709583"/>
            <a:ext cx="57717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đã từng làm con diều bằng giấy chưa?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A4599089-2C15-A27B-6DF2-A8D4EA9449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00"/>
          <a:stretch/>
        </p:blipFill>
        <p:spPr>
          <a:xfrm>
            <a:off x="161086" y="581025"/>
            <a:ext cx="2306487" cy="6070891"/>
          </a:xfrm>
          <a:prstGeom prst="rect">
            <a:avLst/>
          </a:prstGeom>
        </p:spPr>
      </p:pic>
      <p:pic>
        <p:nvPicPr>
          <p:cNvPr id="6" name="Picture 2" descr="Hướng dẫn cách làm diều bằng giấy đơn giản mà bay cao nhất - Bảng Xếp Hạng">
            <a:extLst>
              <a:ext uri="{FF2B5EF4-FFF2-40B4-BE49-F238E27FC236}">
                <a16:creationId xmlns:a16="http://schemas.microsoft.com/office/drawing/2014/main" id="{C3565FE4-2312-31B1-F4B8-A87FDF0DE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2790825"/>
            <a:ext cx="6105525" cy="3714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F872E0C5-4F05-2828-9A9F-03A6432FA287}"/>
              </a:ext>
            </a:extLst>
          </p:cNvPr>
          <p:cNvSpPr/>
          <p:nvPr/>
        </p:nvSpPr>
        <p:spPr>
          <a:xfrm rot="11085782">
            <a:off x="2313279" y="2196776"/>
            <a:ext cx="5963261" cy="1985145"/>
          </a:xfrm>
          <a:prstGeom prst="cloud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0E0E94-67B1-0834-44F6-75AB3EA3AD6D}"/>
              </a:ext>
            </a:extLst>
          </p:cNvPr>
          <p:cNvSpPr txBox="1"/>
          <p:nvPr/>
        </p:nvSpPr>
        <p:spPr>
          <a:xfrm>
            <a:off x="2343580" y="2481233"/>
            <a:ext cx="5771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có nhận xét gì về hai thanh tre được buộc với nhau để là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khung diều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8577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grpSp>
        <p:nvGrpSpPr>
          <p:cNvPr id="38" name="Nhóm 21">
            <a:extLst>
              <a:ext uri="{FF2B5EF4-FFF2-40B4-BE49-F238E27FC236}">
                <a16:creationId xmlns:a16="http://schemas.microsoft.com/office/drawing/2014/main" id="{F31A24BF-B830-9F97-92AB-44F07F48108A}"/>
              </a:ext>
            </a:extLst>
          </p:cNvPr>
          <p:cNvGrpSpPr/>
          <p:nvPr/>
        </p:nvGrpSpPr>
        <p:grpSpPr>
          <a:xfrm>
            <a:off x="326136" y="193501"/>
            <a:ext cx="11311190" cy="5963832"/>
            <a:chOff x="650697" y="368086"/>
            <a:chExt cx="11311190" cy="5963832"/>
          </a:xfrm>
        </p:grpSpPr>
        <p:grpSp>
          <p:nvGrpSpPr>
            <p:cNvPr id="39" name="Nhóm 5">
              <a:extLst>
                <a:ext uri="{FF2B5EF4-FFF2-40B4-BE49-F238E27FC236}">
                  <a16:creationId xmlns:a16="http://schemas.microsoft.com/office/drawing/2014/main" id="{E843F76B-69AC-1264-93C1-7ACDAADF2C9A}"/>
                </a:ext>
              </a:extLst>
            </p:cNvPr>
            <p:cNvGrpSpPr/>
            <p:nvPr/>
          </p:nvGrpSpPr>
          <p:grpSpPr>
            <a:xfrm>
              <a:off x="998837" y="689874"/>
              <a:ext cx="10963050" cy="5642044"/>
              <a:chOff x="998837" y="689874"/>
              <a:chExt cx="10963050" cy="5642044"/>
            </a:xfrm>
          </p:grpSpPr>
          <p:grpSp>
            <p:nvGrpSpPr>
              <p:cNvPr id="41" name="Nhóm 6">
                <a:extLst>
                  <a:ext uri="{FF2B5EF4-FFF2-40B4-BE49-F238E27FC236}">
                    <a16:creationId xmlns:a16="http://schemas.microsoft.com/office/drawing/2014/main" id="{590448FA-0C04-D7AB-ED0E-B5C0D9CEC4A6}"/>
                  </a:ext>
                </a:extLst>
              </p:cNvPr>
              <p:cNvGrpSpPr/>
              <p:nvPr/>
            </p:nvGrpSpPr>
            <p:grpSpPr>
              <a:xfrm>
                <a:off x="998837" y="689874"/>
                <a:ext cx="10367198" cy="5642044"/>
                <a:chOff x="2229577" y="65007"/>
                <a:chExt cx="8812118" cy="4893122"/>
              </a:xfrm>
            </p:grpSpPr>
            <p:sp>
              <p:nvSpPr>
                <p:cNvPr id="43" name="Hình chữ nhật: Góc Tròn 7">
                  <a:extLst>
                    <a:ext uri="{FF2B5EF4-FFF2-40B4-BE49-F238E27FC236}">
                      <a16:creationId xmlns:a16="http://schemas.microsoft.com/office/drawing/2014/main" id="{515AA468-58C5-4C04-0217-54E50C1AB225}"/>
                    </a:ext>
                  </a:extLst>
                </p:cNvPr>
                <p:cNvSpPr/>
                <p:nvPr/>
              </p:nvSpPr>
              <p:spPr>
                <a:xfrm>
                  <a:off x="2731687" y="321418"/>
                  <a:ext cx="7888406" cy="4636711"/>
                </a:xfrm>
                <a:custGeom>
                  <a:avLst/>
                  <a:gdLst>
                    <a:gd name="connsiteX0" fmla="*/ 0 w 7888406"/>
                    <a:gd name="connsiteY0" fmla="*/ 772801 h 4636711"/>
                    <a:gd name="connsiteX1" fmla="*/ 772801 w 7888406"/>
                    <a:gd name="connsiteY1" fmla="*/ 0 h 4636711"/>
                    <a:gd name="connsiteX2" fmla="*/ 7115605 w 7888406"/>
                    <a:gd name="connsiteY2" fmla="*/ 0 h 4636711"/>
                    <a:gd name="connsiteX3" fmla="*/ 7888406 w 7888406"/>
                    <a:gd name="connsiteY3" fmla="*/ 772801 h 4636711"/>
                    <a:gd name="connsiteX4" fmla="*/ 7888406 w 7888406"/>
                    <a:gd name="connsiteY4" fmla="*/ 3863910 h 4636711"/>
                    <a:gd name="connsiteX5" fmla="*/ 7115605 w 7888406"/>
                    <a:gd name="connsiteY5" fmla="*/ 4636711 h 4636711"/>
                    <a:gd name="connsiteX6" fmla="*/ 772801 w 7888406"/>
                    <a:gd name="connsiteY6" fmla="*/ 4636711 h 4636711"/>
                    <a:gd name="connsiteX7" fmla="*/ 0 w 7888406"/>
                    <a:gd name="connsiteY7" fmla="*/ 3863910 h 4636711"/>
                    <a:gd name="connsiteX8" fmla="*/ 0 w 7888406"/>
                    <a:gd name="connsiteY8" fmla="*/ 772801 h 46367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88406" h="4636711" fill="none" extrusionOk="0">
                      <a:moveTo>
                        <a:pt x="0" y="772801"/>
                      </a:moveTo>
                      <a:cubicBezTo>
                        <a:pt x="-65381" y="350060"/>
                        <a:pt x="342466" y="20040"/>
                        <a:pt x="772801" y="0"/>
                      </a:cubicBezTo>
                      <a:cubicBezTo>
                        <a:pt x="3157827" y="77600"/>
                        <a:pt x="4521209" y="-27269"/>
                        <a:pt x="7115605" y="0"/>
                      </a:cubicBezTo>
                      <a:cubicBezTo>
                        <a:pt x="7579092" y="-48387"/>
                        <a:pt x="7909701" y="352264"/>
                        <a:pt x="7888406" y="772801"/>
                      </a:cubicBezTo>
                      <a:cubicBezTo>
                        <a:pt x="7997406" y="1585436"/>
                        <a:pt x="7810197" y="3172429"/>
                        <a:pt x="7888406" y="3863910"/>
                      </a:cubicBezTo>
                      <a:cubicBezTo>
                        <a:pt x="7811028" y="4260446"/>
                        <a:pt x="7479675" y="4664379"/>
                        <a:pt x="7115605" y="4636711"/>
                      </a:cubicBezTo>
                      <a:cubicBezTo>
                        <a:pt x="5113753" y="4685888"/>
                        <a:pt x="2567686" y="4514009"/>
                        <a:pt x="772801" y="4636711"/>
                      </a:cubicBezTo>
                      <a:cubicBezTo>
                        <a:pt x="343416" y="4656516"/>
                        <a:pt x="-41503" y="4326451"/>
                        <a:pt x="0" y="3863910"/>
                      </a:cubicBezTo>
                      <a:cubicBezTo>
                        <a:pt x="47022" y="3554785"/>
                        <a:pt x="104569" y="1744592"/>
                        <a:pt x="0" y="772801"/>
                      </a:cubicBezTo>
                      <a:close/>
                    </a:path>
                    <a:path w="7888406" h="4636711" stroke="0" extrusionOk="0">
                      <a:moveTo>
                        <a:pt x="0" y="772801"/>
                      </a:moveTo>
                      <a:cubicBezTo>
                        <a:pt x="44221" y="340940"/>
                        <a:pt x="357214" y="-749"/>
                        <a:pt x="772801" y="0"/>
                      </a:cubicBezTo>
                      <a:cubicBezTo>
                        <a:pt x="3875075" y="-129276"/>
                        <a:pt x="4113759" y="-77778"/>
                        <a:pt x="7115605" y="0"/>
                      </a:cubicBezTo>
                      <a:cubicBezTo>
                        <a:pt x="7517512" y="-79377"/>
                        <a:pt x="7885097" y="365076"/>
                        <a:pt x="7888406" y="772801"/>
                      </a:cubicBezTo>
                      <a:cubicBezTo>
                        <a:pt x="7970005" y="1973673"/>
                        <a:pt x="8042706" y="3282323"/>
                        <a:pt x="7888406" y="3863910"/>
                      </a:cubicBezTo>
                      <a:cubicBezTo>
                        <a:pt x="7908645" y="4333399"/>
                        <a:pt x="7505565" y="4649234"/>
                        <a:pt x="7115605" y="4636711"/>
                      </a:cubicBezTo>
                      <a:cubicBezTo>
                        <a:pt x="4539278" y="4680931"/>
                        <a:pt x="3896695" y="4607329"/>
                        <a:pt x="772801" y="4636711"/>
                      </a:cubicBezTo>
                      <a:cubicBezTo>
                        <a:pt x="334692" y="4593283"/>
                        <a:pt x="-26279" y="4284642"/>
                        <a:pt x="0" y="3863910"/>
                      </a:cubicBezTo>
                      <a:cubicBezTo>
                        <a:pt x="-159954" y="3489817"/>
                        <a:pt x="22140" y="1236778"/>
                        <a:pt x="0" y="772801"/>
                      </a:cubicBezTo>
                      <a:close/>
                    </a:path>
                  </a:pathLst>
                </a:custGeom>
                <a:ln w="76200">
                  <a:prstDash val="dash"/>
                  <a:extLst>
                    <a:ext uri="{C807C97D-BFC1-408E-A445-0C87EB9F89A2}">
                      <ask:lineSketchStyleProps xmlns:ask="http://schemas.microsoft.com/office/drawing/2018/sketchyshapes" sd="2925326911">
                        <a:prstGeom prst="round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Hộp Văn bản 14">
                  <a:extLst>
                    <a:ext uri="{FF2B5EF4-FFF2-40B4-BE49-F238E27FC236}">
                      <a16:creationId xmlns:a16="http://schemas.microsoft.com/office/drawing/2014/main" id="{B8A93D84-65CD-C908-A6E2-40D6AE3F530D}"/>
                    </a:ext>
                  </a:extLst>
                </p:cNvPr>
                <p:cNvSpPr txBox="1"/>
                <p:nvPr/>
              </p:nvSpPr>
              <p:spPr>
                <a:xfrm>
                  <a:off x="2229577" y="65007"/>
                  <a:ext cx="8812118" cy="11811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zh-CN" sz="6000" b="1" i="0" u="none" strike="noStrike" kern="1200" cap="none" spc="0" normalizeH="0" baseline="0" noProof="0" dirty="0">
                    <a:ln w="12700">
                      <a:noFill/>
                    </a:ln>
                    <a:solidFill>
                      <a:srgbClr val="70AD47">
                        <a:lumMod val="75000"/>
                      </a:srgbClr>
                    </a:solidFill>
                    <a:effectLst/>
                    <a:uLnTx/>
                    <a:uFillTx/>
                    <a:latin typeface="UTM Edwardian" panose="02040603050506020204" pitchFamily="18" charset="0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pic>
            <p:nvPicPr>
              <p:cNvPr id="42" name="Hình ảnh 18">
                <a:extLst>
                  <a:ext uri="{FF2B5EF4-FFF2-40B4-BE49-F238E27FC236}">
                    <a16:creationId xmlns:a16="http://schemas.microsoft.com/office/drawing/2014/main" id="{FB48E20E-516C-5E80-0322-0A77869D40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6020" b="66429" l="70829" r="97094">
                            <a14:foregroundMark x1="97094" y1="39796" x2="97094" y2="38367"/>
                            <a14:foregroundMark x1="86760" y1="65102" x2="84715" y2="64490"/>
                            <a14:foregroundMark x1="86545" y1="65714" x2="85791" y2="66429"/>
                            <a14:foregroundMark x1="76103" y1="39184" x2="79010" y2="42755"/>
                            <a14:foregroundMark x1="95048" y1="40204" x2="93111" y2="41939"/>
                            <a14:foregroundMark x1="89774" y1="36020" x2="89774" y2="36020"/>
                            <a14:foregroundMark x1="89774" y1="36020" x2="89774" y2="3602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798" t="33568" b="31447"/>
              <a:stretch/>
            </p:blipFill>
            <p:spPr>
              <a:xfrm>
                <a:off x="10071398" y="2479825"/>
                <a:ext cx="1890489" cy="2166660"/>
              </a:xfrm>
              <a:prstGeom prst="rect">
                <a:avLst/>
              </a:prstGeom>
            </p:spPr>
          </p:pic>
        </p:grpSp>
        <p:pic>
          <p:nvPicPr>
            <p:cNvPr id="40" name="Hình ảnh 20">
              <a:extLst>
                <a:ext uri="{FF2B5EF4-FFF2-40B4-BE49-F238E27FC236}">
                  <a16:creationId xmlns:a16="http://schemas.microsoft.com/office/drawing/2014/main" id="{DB437E28-B9A9-A512-1FB0-9C20BC863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548" b="31927" l="53058" r="88533">
                          <a14:foregroundMark x1="62143" y1="14082" x2="60857" y2="14490"/>
                          <a14:foregroundMark x1="62857" y1="10612" x2="63143" y2="18980"/>
                          <a14:foregroundMark x1="60571" y1="13265" x2="66429" y2="18163"/>
                          <a14:foregroundMark x1="61429" y1="17143" x2="66000" y2="21224"/>
                          <a14:foregroundMark x1="66000" y1="21224" x2="70000" y2="22857"/>
                          <a14:foregroundMark x1="65714" y1="10204" x2="76429" y2="21020"/>
                          <a14:foregroundMark x1="69857" y1="12857" x2="76714" y2="19388"/>
                          <a14:foregroundMark x1="72000" y1="10612" x2="78857" y2="18776"/>
                          <a14:foregroundMark x1="69429" y1="14082" x2="73857" y2="21837"/>
                          <a14:foregroundMark x1="80286" y1="8980" x2="81714" y2="22245"/>
                          <a14:foregroundMark x1="60429" y1="11837" x2="66714" y2="22245"/>
                          <a14:foregroundMark x1="61429" y1="11633" x2="59571" y2="15510"/>
                          <a14:foregroundMark x1="63286" y1="12449" x2="60286" y2="16327"/>
                          <a14:foregroundMark x1="63571" y1="13469" x2="59286" y2="17347"/>
                          <a14:foregroundMark x1="60429" y1="12653" x2="60429" y2="22041"/>
                          <a14:foregroundMark x1="60429" y1="22041" x2="60857" y2="22245"/>
                          <a14:foregroundMark x1="61429" y1="18367" x2="61714" y2="22245"/>
                          <a14:foregroundMark x1="60286" y1="20816" x2="67571" y2="23469"/>
                          <a14:foregroundMark x1="67571" y1="23469" x2="67714" y2="23265"/>
                          <a14:foregroundMark x1="61143" y1="23878" x2="66571" y2="24490"/>
                          <a14:foregroundMark x1="72429" y1="25102" x2="77571" y2="19184"/>
                          <a14:foregroundMark x1="82286" y1="21020" x2="78286" y2="21020"/>
                          <a14:foregroundMark x1="79429" y1="26122" x2="76000" y2="23469"/>
                          <a14:foregroundMark x1="82143" y1="23469" x2="78286" y2="22245"/>
                          <a14:foregroundMark x1="79571" y1="17143" x2="80286" y2="9388"/>
                          <a14:foregroundMark x1="81714" y1="10000" x2="78286" y2="11224"/>
                          <a14:foregroundMark x1="60000" y1="8367" x2="64429" y2="10204"/>
                          <a14:foregroundMark x1="65429" y1="5918" x2="66714" y2="8980"/>
                          <a14:foregroundMark x1="71286" y1="6327" x2="74857" y2="8776"/>
                          <a14:foregroundMark x1="62286" y1="8163" x2="63714" y2="7347"/>
                          <a14:foregroundMark x1="61286" y1="8980" x2="66000" y2="5714"/>
                          <a14:foregroundMark x1="71571" y1="6735" x2="83153" y2="5974"/>
                          <a14:backgroundMark x1="84571" y1="7347" x2="83429" y2="6735"/>
                          <a14:backgroundMark x1="84143" y1="6531" x2="83000" y2="5918"/>
                          <a14:backgroundMark x1="83571" y1="6531" x2="83714" y2="6735"/>
                          <a14:backgroundMark x1="83000" y1="5714" x2="83000" y2="5714"/>
                          <a14:backgroundMark x1="82857" y1="6531" x2="82857" y2="6531"/>
                          <a14:backgroundMark x1="83000" y1="6122" x2="83000" y2="6122"/>
                          <a14:backgroundMark x1="82714" y1="5918" x2="82714" y2="5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24" r="7033" b="64526"/>
            <a:stretch/>
          </p:blipFill>
          <p:spPr>
            <a:xfrm rot="20040125">
              <a:off x="650697" y="368086"/>
              <a:ext cx="2564015" cy="1435838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C2502E8-2328-40AD-CE19-9B02ECF87B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2343" y="931867"/>
            <a:ext cx="3944454" cy="1359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CB937F-AC02-D6BE-257F-DBAB3CEEE0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9438" y="1637455"/>
            <a:ext cx="2383743" cy="19143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A9C441-28EB-92A4-CB60-E45A0709D4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323" y="2835280"/>
            <a:ext cx="9882473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1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7" r="5524"/>
          <a:stretch/>
        </p:blipFill>
        <p:spPr>
          <a:xfrm>
            <a:off x="0" y="0"/>
            <a:ext cx="12292148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1ACD5E-2E74-134B-7744-C99489C3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58" y="-730240"/>
            <a:ext cx="11443184" cy="562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08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CD5675A4-B434-2F0A-DBEF-96CDD97E46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9"/>
          <a:stretch/>
        </p:blipFill>
        <p:spPr>
          <a:xfrm>
            <a:off x="-38843" y="0"/>
            <a:ext cx="12230843" cy="6858000"/>
          </a:xfrm>
          <a:prstGeom prst="rect">
            <a:avLst/>
          </a:prstGeom>
        </p:spPr>
      </p:pic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FA734A78-9E2C-C643-55D5-6BC03F6C9C58}"/>
              </a:ext>
            </a:extLst>
          </p:cNvPr>
          <p:cNvSpPr/>
          <p:nvPr/>
        </p:nvSpPr>
        <p:spPr>
          <a:xfrm>
            <a:off x="274320" y="218364"/>
            <a:ext cx="11688947" cy="6378379"/>
          </a:xfrm>
          <a:custGeom>
            <a:avLst/>
            <a:gdLst>
              <a:gd name="connsiteX0" fmla="*/ 0 w 11688947"/>
              <a:gd name="connsiteY0" fmla="*/ 1063084 h 6378379"/>
              <a:gd name="connsiteX1" fmla="*/ 1063084 w 11688947"/>
              <a:gd name="connsiteY1" fmla="*/ 0 h 6378379"/>
              <a:gd name="connsiteX2" fmla="*/ 10625863 w 11688947"/>
              <a:gd name="connsiteY2" fmla="*/ 0 h 6378379"/>
              <a:gd name="connsiteX3" fmla="*/ 11688947 w 11688947"/>
              <a:gd name="connsiteY3" fmla="*/ 1063084 h 6378379"/>
              <a:gd name="connsiteX4" fmla="*/ 11688947 w 11688947"/>
              <a:gd name="connsiteY4" fmla="*/ 5315295 h 6378379"/>
              <a:gd name="connsiteX5" fmla="*/ 10625863 w 11688947"/>
              <a:gd name="connsiteY5" fmla="*/ 6378379 h 6378379"/>
              <a:gd name="connsiteX6" fmla="*/ 1063084 w 11688947"/>
              <a:gd name="connsiteY6" fmla="*/ 6378379 h 6378379"/>
              <a:gd name="connsiteX7" fmla="*/ 0 w 11688947"/>
              <a:gd name="connsiteY7" fmla="*/ 5315295 h 6378379"/>
              <a:gd name="connsiteX8" fmla="*/ 0 w 11688947"/>
              <a:gd name="connsiteY8" fmla="*/ 1063084 h 6378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8947" h="6378379" fill="none" extrusionOk="0">
                <a:moveTo>
                  <a:pt x="0" y="1063084"/>
                </a:moveTo>
                <a:cubicBezTo>
                  <a:pt x="-56000" y="479441"/>
                  <a:pt x="461336" y="83035"/>
                  <a:pt x="1063084" y="0"/>
                </a:cubicBezTo>
                <a:cubicBezTo>
                  <a:pt x="2294539" y="77600"/>
                  <a:pt x="9164280" y="-27269"/>
                  <a:pt x="10625863" y="0"/>
                </a:cubicBezTo>
                <a:cubicBezTo>
                  <a:pt x="11250577" y="-49586"/>
                  <a:pt x="11793304" y="506681"/>
                  <a:pt x="11688947" y="1063084"/>
                </a:cubicBezTo>
                <a:cubicBezTo>
                  <a:pt x="11797947" y="3048688"/>
                  <a:pt x="11610738" y="4429259"/>
                  <a:pt x="11688947" y="5315295"/>
                </a:cubicBezTo>
                <a:cubicBezTo>
                  <a:pt x="11625857" y="5877740"/>
                  <a:pt x="11162813" y="6400507"/>
                  <a:pt x="10625863" y="6378379"/>
                </a:cubicBezTo>
                <a:cubicBezTo>
                  <a:pt x="7395889" y="6427556"/>
                  <a:pt x="3040611" y="6255677"/>
                  <a:pt x="1063084" y="6378379"/>
                </a:cubicBezTo>
                <a:cubicBezTo>
                  <a:pt x="474216" y="6391764"/>
                  <a:pt x="-22678" y="5921946"/>
                  <a:pt x="0" y="5315295"/>
                </a:cubicBezTo>
                <a:cubicBezTo>
                  <a:pt x="47022" y="4485495"/>
                  <a:pt x="104569" y="2433790"/>
                  <a:pt x="0" y="1063084"/>
                </a:cubicBezTo>
                <a:close/>
              </a:path>
              <a:path w="11688947" h="6378379" stroke="0" extrusionOk="0">
                <a:moveTo>
                  <a:pt x="0" y="1063084"/>
                </a:moveTo>
                <a:cubicBezTo>
                  <a:pt x="42758" y="471072"/>
                  <a:pt x="510206" y="-2285"/>
                  <a:pt x="1063084" y="0"/>
                </a:cubicBezTo>
                <a:cubicBezTo>
                  <a:pt x="3096211" y="-129276"/>
                  <a:pt x="6936229" y="-77778"/>
                  <a:pt x="10625863" y="0"/>
                </a:cubicBezTo>
                <a:cubicBezTo>
                  <a:pt x="11184624" y="-90425"/>
                  <a:pt x="11681236" y="520423"/>
                  <a:pt x="11688947" y="1063084"/>
                </a:cubicBezTo>
                <a:cubicBezTo>
                  <a:pt x="11770546" y="2171572"/>
                  <a:pt x="11843247" y="4258419"/>
                  <a:pt x="11688947" y="5315295"/>
                </a:cubicBezTo>
                <a:cubicBezTo>
                  <a:pt x="11694550" y="5914237"/>
                  <a:pt x="11109138" y="6413674"/>
                  <a:pt x="10625863" y="6378379"/>
                </a:cubicBezTo>
                <a:cubicBezTo>
                  <a:pt x="7031775" y="6422599"/>
                  <a:pt x="4413160" y="6348997"/>
                  <a:pt x="1063084" y="6378379"/>
                </a:cubicBezTo>
                <a:cubicBezTo>
                  <a:pt x="448743" y="6273809"/>
                  <a:pt x="-100368" y="5879223"/>
                  <a:pt x="0" y="5315295"/>
                </a:cubicBezTo>
                <a:cubicBezTo>
                  <a:pt x="-159954" y="4240933"/>
                  <a:pt x="22140" y="2925031"/>
                  <a:pt x="0" y="1063084"/>
                </a:cubicBezTo>
                <a:close/>
              </a:path>
            </a:pathLst>
          </a:custGeom>
          <a:ln w="76200"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8CD013-C82A-EA52-558E-408B8D762242}"/>
              </a:ext>
            </a:extLst>
          </p:cNvPr>
          <p:cNvSpPr/>
          <p:nvPr/>
        </p:nvSpPr>
        <p:spPr>
          <a:xfrm>
            <a:off x="3261360" y="518159"/>
            <a:ext cx="8392160" cy="4053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图片 23">
            <a:extLst>
              <a:ext uri="{FF2B5EF4-FFF2-40B4-BE49-F238E27FC236}">
                <a16:creationId xmlns:a16="http://schemas.microsoft.com/office/drawing/2014/main" id="{5A19A6F5-A101-A3CA-7E40-6CA3FA1DC8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4" y="116779"/>
            <a:ext cx="304800" cy="323850"/>
          </a:xfrm>
          <a:prstGeom prst="rect">
            <a:avLst/>
          </a:prstGeom>
        </p:spPr>
      </p:pic>
      <p:pic>
        <p:nvPicPr>
          <p:cNvPr id="6" name="图片 25">
            <a:extLst>
              <a:ext uri="{FF2B5EF4-FFF2-40B4-BE49-F238E27FC236}">
                <a16:creationId xmlns:a16="http://schemas.microsoft.com/office/drawing/2014/main" id="{FBF94652-FDAD-9396-14C3-EC0F68B7AA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8" name="图片 27">
            <a:extLst>
              <a:ext uri="{FF2B5EF4-FFF2-40B4-BE49-F238E27FC236}">
                <a16:creationId xmlns:a16="http://schemas.microsoft.com/office/drawing/2014/main" id="{21E5974E-96D5-D8A2-B130-1C5E0CD789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947" y="828270"/>
            <a:ext cx="605016" cy="619353"/>
          </a:xfrm>
          <a:prstGeom prst="rect">
            <a:avLst/>
          </a:prstGeom>
        </p:spPr>
      </p:pic>
      <p:pic>
        <p:nvPicPr>
          <p:cNvPr id="9" name="图片 29">
            <a:extLst>
              <a:ext uri="{FF2B5EF4-FFF2-40B4-BE49-F238E27FC236}">
                <a16:creationId xmlns:a16="http://schemas.microsoft.com/office/drawing/2014/main" id="{5EFD14C9-8297-D823-F6E1-E87C77991D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623" y="325776"/>
            <a:ext cx="859122" cy="8591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851489-8DEE-E1FE-766E-E873F2A7E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056" b="39444" l="2000" r="26500">
                        <a14:foregroundMark x1="13700" y1="18333" x2="14500" y2="18241"/>
                        <a14:foregroundMark x1="14800" y1="17037" x2="14000" y2="20278"/>
                      </a14:backgroundRemoval>
                    </a14:imgEffect>
                  </a14:imgLayer>
                </a14:imgProps>
              </a:ext>
            </a:extLst>
          </a:blip>
          <a:srcRect l="2000" t="11852" r="71440" b="59326"/>
          <a:stretch/>
        </p:blipFill>
        <p:spPr>
          <a:xfrm>
            <a:off x="3332415" y="1447721"/>
            <a:ext cx="1102476" cy="1292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46B1CB-6767-74E4-C307-7A6DC57CB07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981" b="55093" l="18000" r="42800">
                        <a14:foregroundMark x1="34700" y1="36111" x2="34700" y2="37315"/>
                        <a14:foregroundMark x1="30800" y1="33426" x2="35600" y2="34630"/>
                        <a14:foregroundMark x1="35300" y1="51481" x2="37200" y2="51759"/>
                      </a14:backgroundRemoval>
                    </a14:imgEffect>
                  </a14:imgLayer>
                </a14:imgProps>
              </a:ext>
            </a:extLst>
          </a:blip>
          <a:srcRect l="17657" t="26205" r="55783" b="44973"/>
          <a:stretch/>
        </p:blipFill>
        <p:spPr>
          <a:xfrm>
            <a:off x="3332415" y="2675734"/>
            <a:ext cx="990185" cy="1160480"/>
          </a:xfrm>
          <a:prstGeom prst="rect">
            <a:avLst/>
          </a:prstGeom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D6D53888-1E3B-3CD1-6148-42A92E003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1774309"/>
            <a:ext cx="6930937" cy="107721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vi-V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Nhận biết được hai đường thẳng vuông góc.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E2956472-AED1-74B8-1B31-36E0DD3F6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613" y="3036130"/>
            <a:ext cx="6749962" cy="5847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eaLnBrk="1" hangingPunct="1">
              <a:spcBef>
                <a:spcPct val="50000"/>
              </a:spcBef>
            </a:pPr>
            <a:r>
              <a:rPr lang="vi-VN" sz="3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Vận dụng bài học vào thực tiễn.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35ECBEA-74EC-60F1-EA33-4ED0FB02C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3309" y="585174"/>
            <a:ext cx="4511431" cy="963251"/>
          </a:xfrm>
          <a:prstGeom prst="rect">
            <a:avLst/>
          </a:prstGeom>
        </p:spPr>
      </p:pic>
      <p:sp>
        <p:nvSpPr>
          <p:cNvPr id="16" name="object 31">
            <a:extLst>
              <a:ext uri="{FF2B5EF4-FFF2-40B4-BE49-F238E27FC236}">
                <a16:creationId xmlns:a16="http://schemas.microsoft.com/office/drawing/2014/main" id="{830656D2-AF90-6A40-9E32-ADAD7EB5418D}"/>
              </a:ext>
            </a:extLst>
          </p:cNvPr>
          <p:cNvSpPr/>
          <p:nvPr/>
        </p:nvSpPr>
        <p:spPr>
          <a:xfrm>
            <a:off x="-151978" y="3176011"/>
            <a:ext cx="3697941" cy="375172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29744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FC682-DB82-5A94-ACD2-49A5A73B1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obot_Làm_Diều_Cùng_Mèo">
            <a:hlinkClick r:id="" action="ppaction://media"/>
            <a:extLst>
              <a:ext uri="{FF2B5EF4-FFF2-40B4-BE49-F238E27FC236}">
                <a16:creationId xmlns:a16="http://schemas.microsoft.com/office/drawing/2014/main" id="{150C8C9A-0E9B-9848-6D31-F39D2EA762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422477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590379-AF9E-DE62-BF11-5E05B5F3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954" y="355902"/>
            <a:ext cx="5570510" cy="349690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D7918B7-E42A-48F9-713D-A673044D6AB6}"/>
              </a:ext>
            </a:extLst>
          </p:cNvPr>
          <p:cNvSpPr/>
          <p:nvPr/>
        </p:nvSpPr>
        <p:spPr>
          <a:xfrm>
            <a:off x="2229491" y="4150760"/>
            <a:ext cx="8455632" cy="14794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?”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AD771C-222E-BDB3-6D92-DED7E150ECA6}"/>
              </a:ext>
            </a:extLst>
          </p:cNvPr>
          <p:cNvSpPr/>
          <p:nvPr/>
        </p:nvSpPr>
        <p:spPr>
          <a:xfrm>
            <a:off x="1426394" y="3943564"/>
            <a:ext cx="9792985" cy="23647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thanh tre này được xếp để tạo ra các góc vuông hay ta có thể nói hai thanh tre đó vuông góc với nhau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8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18D50F9-09D3-4F14-8E62-8B686E2C6C9C}"/>
              </a:ext>
            </a:extLst>
          </p:cNvPr>
          <p:cNvSpPr/>
          <p:nvPr/>
        </p:nvSpPr>
        <p:spPr>
          <a:xfrm>
            <a:off x="352425" y="209550"/>
            <a:ext cx="11572875" cy="64579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FB00C3E-6F7E-EF25-DC1D-346ECE3D072C}"/>
              </a:ext>
            </a:extLst>
          </p:cNvPr>
          <p:cNvCxnSpPr>
            <a:cxnSpLocks/>
          </p:cNvCxnSpPr>
          <p:nvPr/>
        </p:nvCxnSpPr>
        <p:spPr>
          <a:xfrm>
            <a:off x="1512410" y="877565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E5DD269-954F-18A2-AFA0-BBE27A2BFD1C}"/>
              </a:ext>
            </a:extLst>
          </p:cNvPr>
          <p:cNvCxnSpPr>
            <a:cxnSpLocks/>
          </p:cNvCxnSpPr>
          <p:nvPr/>
        </p:nvCxnSpPr>
        <p:spPr>
          <a:xfrm>
            <a:off x="4255610" y="867290"/>
            <a:ext cx="0" cy="186069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35B955C-64EC-4BF0-B821-42371AE030B1}"/>
              </a:ext>
            </a:extLst>
          </p:cNvPr>
          <p:cNvCxnSpPr>
            <a:cxnSpLocks/>
          </p:cNvCxnSpPr>
          <p:nvPr/>
        </p:nvCxnSpPr>
        <p:spPr>
          <a:xfrm flipH="1">
            <a:off x="1481587" y="2717716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199D4C2-2D67-D6A6-7EBD-0D1C882B8967}"/>
              </a:ext>
            </a:extLst>
          </p:cNvPr>
          <p:cNvCxnSpPr>
            <a:cxnSpLocks/>
          </p:cNvCxnSpPr>
          <p:nvPr/>
        </p:nvCxnSpPr>
        <p:spPr>
          <a:xfrm flipH="1">
            <a:off x="1491861" y="868367"/>
            <a:ext cx="2792462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56ABD2-74EB-188D-DEAD-B32875E30A92}"/>
              </a:ext>
            </a:extLst>
          </p:cNvPr>
          <p:cNvSpPr txBox="1"/>
          <p:nvPr/>
        </p:nvSpPr>
        <p:spPr>
          <a:xfrm>
            <a:off x="1500027" y="380145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D576E-57AF-284C-5787-37758929CAA1}"/>
              </a:ext>
            </a:extLst>
          </p:cNvPr>
          <p:cNvSpPr txBox="1"/>
          <p:nvPr/>
        </p:nvSpPr>
        <p:spPr>
          <a:xfrm>
            <a:off x="4058292" y="349323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AD9A2B-B055-E0C8-6B3A-D7B393437F28}"/>
              </a:ext>
            </a:extLst>
          </p:cNvPr>
          <p:cNvSpPr txBox="1"/>
          <p:nvPr/>
        </p:nvSpPr>
        <p:spPr>
          <a:xfrm>
            <a:off x="1520576" y="2691830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559037-7065-BDFF-DA38-32B16E6D1A5F}"/>
              </a:ext>
            </a:extLst>
          </p:cNvPr>
          <p:cNvSpPr txBox="1"/>
          <p:nvPr/>
        </p:nvSpPr>
        <p:spPr>
          <a:xfrm>
            <a:off x="3935002" y="2712379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5BB5760-2F05-9150-1024-8516141AD154}"/>
              </a:ext>
            </a:extLst>
          </p:cNvPr>
          <p:cNvCxnSpPr>
            <a:cxnSpLocks/>
          </p:cNvCxnSpPr>
          <p:nvPr/>
        </p:nvCxnSpPr>
        <p:spPr>
          <a:xfrm flipH="1">
            <a:off x="821933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4BE5EA-9670-DC50-04AD-1DA76114C139}"/>
              </a:ext>
            </a:extLst>
          </p:cNvPr>
          <p:cNvCxnSpPr>
            <a:cxnSpLocks/>
          </p:cNvCxnSpPr>
          <p:nvPr/>
        </p:nvCxnSpPr>
        <p:spPr>
          <a:xfrm>
            <a:off x="1510303" y="2712377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55A817-C55D-EFBE-AC61-732FBCB3ACD1}"/>
              </a:ext>
            </a:extLst>
          </p:cNvPr>
          <p:cNvCxnSpPr>
            <a:cxnSpLocks/>
          </p:cNvCxnSpPr>
          <p:nvPr/>
        </p:nvCxnSpPr>
        <p:spPr>
          <a:xfrm>
            <a:off x="1510303" y="236305"/>
            <a:ext cx="0" cy="611513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CCF179-41C7-5F21-BEAE-C13C7D9FA87A}"/>
              </a:ext>
            </a:extLst>
          </p:cNvPr>
          <p:cNvCxnSpPr>
            <a:cxnSpLocks/>
          </p:cNvCxnSpPr>
          <p:nvPr/>
        </p:nvCxnSpPr>
        <p:spPr>
          <a:xfrm flipH="1">
            <a:off x="4263776" y="868367"/>
            <a:ext cx="688368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BBA6E5F-F5F3-8743-595E-BCDE08B5194D}"/>
              </a:ext>
            </a:extLst>
          </p:cNvPr>
          <p:cNvSpPr/>
          <p:nvPr/>
        </p:nvSpPr>
        <p:spPr>
          <a:xfrm>
            <a:off x="5280917" y="72946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Kéo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ta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EECEA0-6C40-72DE-7698-0D0D4B96FB2F}"/>
              </a:ext>
            </a:extLst>
          </p:cNvPr>
          <p:cNvSpPr txBox="1"/>
          <p:nvPr/>
        </p:nvSpPr>
        <p:spPr>
          <a:xfrm>
            <a:off x="770561" y="195210"/>
            <a:ext cx="503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916D2D-9679-E859-63E7-FACA2DCB184C}"/>
              </a:ext>
            </a:extLst>
          </p:cNvPr>
          <p:cNvCxnSpPr>
            <a:cxnSpLocks/>
          </p:cNvCxnSpPr>
          <p:nvPr/>
        </p:nvCxnSpPr>
        <p:spPr>
          <a:xfrm flipH="1">
            <a:off x="1348022" y="4638982"/>
            <a:ext cx="362467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946E12B-F1FC-F4C8-5763-AB1869F2414C}"/>
              </a:ext>
            </a:extLst>
          </p:cNvPr>
          <p:cNvCxnSpPr>
            <a:cxnSpLocks/>
          </p:cNvCxnSpPr>
          <p:nvPr/>
        </p:nvCxnSpPr>
        <p:spPr>
          <a:xfrm>
            <a:off x="2282971" y="3883632"/>
            <a:ext cx="0" cy="2167847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0D717B01-A5F8-A6A1-1069-5BF949A63681}"/>
              </a:ext>
            </a:extLst>
          </p:cNvPr>
          <p:cNvSpPr/>
          <p:nvPr/>
        </p:nvSpPr>
        <p:spPr>
          <a:xfrm>
            <a:off x="4140485" y="459254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F0A0AC1-D281-0ACF-C4E2-11393C6B9ED7}"/>
              </a:ext>
            </a:extLst>
          </p:cNvPr>
          <p:cNvSpPr/>
          <p:nvPr/>
        </p:nvSpPr>
        <p:spPr>
          <a:xfrm>
            <a:off x="2219217" y="5558319"/>
            <a:ext cx="92468" cy="82194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8D30DBA-4BD3-2285-E1A3-9AB9C2C29793}"/>
              </a:ext>
            </a:extLst>
          </p:cNvPr>
          <p:cNvSpPr txBox="1"/>
          <p:nvPr/>
        </p:nvSpPr>
        <p:spPr>
          <a:xfrm>
            <a:off x="1900719" y="4119938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734439-85C7-D7A0-466A-435D44A70F5F}"/>
              </a:ext>
            </a:extLst>
          </p:cNvPr>
          <p:cNvSpPr txBox="1"/>
          <p:nvPr/>
        </p:nvSpPr>
        <p:spPr>
          <a:xfrm>
            <a:off x="3996647" y="4109664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C605A1D-EEE2-11EB-CAB9-3B3A18BB554D}"/>
              </a:ext>
            </a:extLst>
          </p:cNvPr>
          <p:cNvSpPr txBox="1"/>
          <p:nvPr/>
        </p:nvSpPr>
        <p:spPr>
          <a:xfrm>
            <a:off x="1674687" y="5291192"/>
            <a:ext cx="523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4935832-42DD-2BC6-1419-30F8A19E71BA}"/>
              </a:ext>
            </a:extLst>
          </p:cNvPr>
          <p:cNvSpPr/>
          <p:nvPr/>
        </p:nvSpPr>
        <p:spPr>
          <a:xfrm>
            <a:off x="5280917" y="3842536"/>
            <a:ext cx="6051478" cy="1797978"/>
          </a:xfrm>
          <a:prstGeom prst="roundRect">
            <a:avLst/>
          </a:prstGeom>
          <a:solidFill>
            <a:srgbClr val="B1E9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đường thẳng OM và ON vuông góc nhau tạo thành bốn góc vuông có chung điểm O.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065FF4F-4D07-88A3-04B2-A74268CDEE0C}"/>
              </a:ext>
            </a:extLst>
          </p:cNvPr>
          <p:cNvSpPr txBox="1"/>
          <p:nvPr/>
        </p:nvSpPr>
        <p:spPr>
          <a:xfrm>
            <a:off x="431515" y="3708972"/>
            <a:ext cx="852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7065CC8-C63F-FF30-C7DF-8C758796C074}"/>
              </a:ext>
            </a:extLst>
          </p:cNvPr>
          <p:cNvSpPr txBox="1"/>
          <p:nvPr/>
        </p:nvSpPr>
        <p:spPr>
          <a:xfrm>
            <a:off x="3493213" y="5661061"/>
            <a:ext cx="77261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Ta thường dùng ê ke để kiểm tra hoặc vẽ hai đường thẳng vuông góc với nhau.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4" name="Picture 4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421CF-F9B7-3603-836C-0A7B7936A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49" y="893852"/>
            <a:ext cx="1725304" cy="1726115"/>
          </a:xfrm>
          <a:prstGeom prst="rect">
            <a:avLst/>
          </a:prstGeom>
        </p:spPr>
      </p:pic>
      <p:pic>
        <p:nvPicPr>
          <p:cNvPr id="45" name="Picture 44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E5D44B79-2D3E-B070-5BB4-CC6DE4F126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136" y="4674742"/>
            <a:ext cx="1725304" cy="1726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82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8" grpId="0" animBg="1"/>
      <p:bldP spid="29" grpId="0"/>
      <p:bldP spid="34" grpId="0" animBg="1"/>
      <p:bldP spid="36" grpId="0" animBg="1"/>
      <p:bldP spid="37" grpId="0"/>
      <p:bldP spid="38" grpId="0"/>
      <p:bldP spid="39" grpId="0"/>
      <p:bldP spid="40" grpId="0" animBg="1"/>
      <p:bldP spid="41" grpId="0"/>
      <p:bldP spid="42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382</Words>
  <Application>Microsoft Office PowerPoint</Application>
  <PresentationFormat>Widescreen</PresentationFormat>
  <Paragraphs>39</Paragraphs>
  <Slides>19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等线 Light</vt:lpstr>
      <vt:lpstr>微软雅黑</vt:lpstr>
      <vt:lpstr>Arial</vt:lpstr>
      <vt:lpstr>Calibri</vt:lpstr>
      <vt:lpstr>Cambria</vt:lpstr>
      <vt:lpstr>UTM Edwardian</vt:lpstr>
      <vt:lpstr>Office 主题​​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48</cp:revision>
  <dcterms:created xsi:type="dcterms:W3CDTF">2023-10-04T10:58:39Z</dcterms:created>
  <dcterms:modified xsi:type="dcterms:W3CDTF">2025-11-05T08:44:11Z</dcterms:modified>
</cp:coreProperties>
</file>