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68" r:id="rId9"/>
  </p:sldMasterIdLst>
  <p:notesMasterIdLst>
    <p:notesMasterId r:id="rId44"/>
  </p:notesMasterIdLst>
  <p:sldIdLst>
    <p:sldId id="304" r:id="rId10"/>
    <p:sldId id="265" r:id="rId11"/>
    <p:sldId id="300" r:id="rId12"/>
    <p:sldId id="298" r:id="rId13"/>
    <p:sldId id="299" r:id="rId14"/>
    <p:sldId id="302" r:id="rId15"/>
    <p:sldId id="263" r:id="rId16"/>
    <p:sldId id="305" r:id="rId17"/>
    <p:sldId id="266" r:id="rId18"/>
    <p:sldId id="267" r:id="rId19"/>
    <p:sldId id="306" r:id="rId20"/>
    <p:sldId id="268" r:id="rId21"/>
    <p:sldId id="326" r:id="rId22"/>
    <p:sldId id="327" r:id="rId23"/>
    <p:sldId id="328" r:id="rId24"/>
    <p:sldId id="324" r:id="rId25"/>
    <p:sldId id="291" r:id="rId26"/>
    <p:sldId id="329" r:id="rId27"/>
    <p:sldId id="260" r:id="rId28"/>
    <p:sldId id="323" r:id="rId29"/>
    <p:sldId id="340" r:id="rId30"/>
    <p:sldId id="335" r:id="rId31"/>
    <p:sldId id="336" r:id="rId32"/>
    <p:sldId id="341" r:id="rId33"/>
    <p:sldId id="342" r:id="rId34"/>
    <p:sldId id="343" r:id="rId35"/>
    <p:sldId id="344" r:id="rId36"/>
    <p:sldId id="345" r:id="rId37"/>
    <p:sldId id="346" r:id="rId38"/>
    <p:sldId id="2007577135" r:id="rId39"/>
    <p:sldId id="2007577141" r:id="rId40"/>
    <p:sldId id="2007577142" r:id="rId41"/>
    <p:sldId id="284" r:id="rId42"/>
    <p:sldId id="33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viewProps" Target="view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D6141A-60C9-451B-994C-1288CA46FD1F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0C05BE-EE21-4605-9A26-FC31DBBED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04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0C05BE-EE21-4605-9A26-FC31DBBEDF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5560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DAAC6-1F2F-40FB-B916-23D03E6069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226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DAAC6-1F2F-40FB-B916-23D03E6069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2741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DAAC6-1F2F-40FB-B916-23D03E6069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9709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666107-053E-402F-B027-3BF806044D5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353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GV BẤM CHUỘT MỘT LẦN ĐỂ HIỆN CÂU TRẢ LỜI. SAU ĐÓ, GV BẤM CHUỘT VÀO BÔNG HOA ĐỂ QUAY LẠI TRANG CHỦ.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3DC84-17A0-4584-98E8-811D942490D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996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GV BẤM CHUỘT MỘT LẦN ĐỂ HIỆN CÂU TRẢ LỜI. SAU ĐÓ, GV BẤM CHUỘT VÀO BÔNG HOA ĐỂ QUAY LẠI TRANG CHỦ.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3DC84-17A0-4584-98E8-811D942490D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538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GV BẤM CHUỘT MỘT LẦN ĐỂ HIỆN CÂU TRẢ LỜI. SAU ĐÓ, GV BẤM CHUỘT VÀO BÔNG HOA ĐỂ QUAY LẠI TRANG CHỦ.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3DC84-17A0-4584-98E8-811D942490D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022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GV BẤM CHUỘT MỘT LẦN ĐỂ HIỆN CÂU TRẢ LỜI. SAU ĐÓ, GV BẤM CHUỘT VÀO BÔNG HOA ĐỂ QUAY LẠI TRANG CHỦ.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3DC84-17A0-4584-98E8-811D942490D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193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0C05BE-EE21-4605-9A26-FC31DBBEDF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20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0C05BE-EE21-4605-9A26-FC31DBBEDF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670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loa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nhạc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0C05BE-EE21-4605-9A26-FC31DBBEDFB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0C05BE-EE21-4605-9A26-FC31DBBEDFB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105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8882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3404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8703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4697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266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9072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8097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6253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23382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74185B-5371-AE81-1EB8-0FCF2BC5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F5AC73-CDB7-BD8C-1DE1-32BF77A7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3E10E-97E0-51C5-5253-2CF7BA12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7125786-6F20-521E-F10B-DCCADEB0E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372069" y="1602658"/>
            <a:ext cx="2807558" cy="280755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37654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2646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9577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1620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1544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31620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69704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23886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89824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8198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62948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67653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74185B-5371-AE81-1EB8-0FCF2BC5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F5AC73-CDB7-BD8C-1DE1-32BF77A7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3E10E-97E0-51C5-5253-2CF7BA12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7125786-6F20-521E-F10B-DCCADEB0E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372069" y="1602658"/>
            <a:ext cx="2807558" cy="280755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10695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96920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9323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923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16484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98611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62953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09654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83894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28569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9727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2756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95806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74185B-5371-AE81-1EB8-0FCF2BC5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F5AC73-CDB7-BD8C-1DE1-32BF77A7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3E10E-97E0-51C5-5253-2CF7BA12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7125786-6F20-521E-F10B-DCCADEB0E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372069" y="1602658"/>
            <a:ext cx="2807558" cy="280755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211558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49342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85670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4851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38798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48504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0375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35859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30969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6671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87922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43302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74185B-5371-AE81-1EB8-0FCF2BC5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F5AC73-CDB7-BD8C-1DE1-32BF77A7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3E10E-97E0-51C5-5253-2CF7BA12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7125786-6F20-521E-F10B-DCCADEB0E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372069" y="1602658"/>
            <a:ext cx="2807558" cy="280755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524136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07068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60690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57196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00337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1240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03497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32330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0068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84175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58771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04018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74185B-5371-AE81-1EB8-0FCF2BC5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F5AC73-CDB7-BD8C-1DE1-32BF77A7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3E10E-97E0-51C5-5253-2CF7BA12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7125786-6F20-521E-F10B-DCCADEB0E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372069" y="1602658"/>
            <a:ext cx="2807558" cy="280755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808721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45789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10268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84020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02875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A149D8-4A70-41D9-AFC0-7E23B901C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8618212-E8FF-4FD4-8FB3-883F299A7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FE8F4-1019-42B5-A6B3-612BBE3D3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235BCB-8D1F-4843-9FAA-2115EFEF0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17B696-F410-4BA7-83D8-D542A6E01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116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503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9183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0267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65CC6C4-D67F-4641-8AAA-187D018E50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8" y="-76153"/>
            <a:ext cx="1507435" cy="150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42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94DF9B-4DDC-4A9D-AE46-83E81E0C3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21DAE1-3130-4567-9959-1110033E4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E645D6D-66F1-4517-B5B0-716AAC882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046DA66-9A31-4633-AD4A-8904BEA86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1A0D373-F544-4F83-85E8-E2C833CCA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C8F470D-5125-4233-87D4-D01D0D2D0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4E19AC3-6FBB-4C3D-9D53-67509A05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1469FF4-7B35-435E-85AB-96DE8935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7268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782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887EAC2-5D80-4E77-8BCB-57453E02F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E4476F-7930-46FC-823F-70198CFE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A43651-7693-42D0-A475-A61039B8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10A1A1B-4109-4FBD-8466-AD8C311BB3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686AF2C-FA76-4431-A98D-039591FB49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15" y="302746"/>
            <a:ext cx="1423425" cy="71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283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E6CB70-C6B4-4C9D-8DC2-760BA5D2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443CBD-EEAF-44D7-B930-E3573278E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DD62AE-F125-406D-9BD0-93DBF0631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47BDD9C-730C-49F2-B16B-BCC609F0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D68263-D753-4897-990E-A96046AED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A1FC13-685E-4773-990D-7617FA0F5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33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9A1BD9-D675-4A79-887A-A9AD1DBA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F6178CA-313A-40CF-B776-01F3119D74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6E2773-5C73-4F4E-AA73-F66D28D2F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CDA69B-A346-4098-97C9-EC40B0292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207FAB4-75BB-4E3B-A692-8D29E77F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2D7049-1EA6-448B-A6F1-F23FB7CFB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487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59BEB7-4804-41D2-8219-C0D3100EC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38551A-FC9F-4833-ADCF-BC0E3DB5F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88F1E0-6EF5-422B-9288-51185645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375309-7537-47FC-A314-7A4B8E937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98D3A5-D67E-463E-BA27-3FA798CC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8425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9C2305C-2EC2-43B5-917E-5154DC23C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DD0AD69-DC08-4FE7-8CD7-648111E36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8B74BC-93C2-4207-BF2A-C09409280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ACC8E8-97FB-43B0-827B-EA16A5A3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CA9E56-59A5-44BE-9935-48FDC4B08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4813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78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190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763042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22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472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74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12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512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128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94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861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875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973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239781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1246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2603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286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5694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70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41844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49528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06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8849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04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F722079-1DAC-104D-BA23-436CE432B8C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4900" y="-112295"/>
            <a:ext cx="1569619" cy="1569619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F779B7A-9A40-4E5B-D1F6-3D1B12004E8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216" y="7493668"/>
            <a:ext cx="1343025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07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B620A2-7303-5C95-E15E-6E4DEF97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42F7F-8318-33EB-6344-35866E980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F2B7C-27F5-0DB5-76C0-08A446A39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5E3A8-DDBC-9929-9882-FB8C477E3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74FC1-C7D1-384E-1A8C-07402A474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0863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B620A2-7303-5C95-E15E-6E4DEF97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42F7F-8318-33EB-6344-35866E980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F2B7C-27F5-0DB5-76C0-08A446A39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5E3A8-DDBC-9929-9882-FB8C477E3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74FC1-C7D1-384E-1A8C-07402A474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9039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B620A2-7303-5C95-E15E-6E4DEF97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42F7F-8318-33EB-6344-35866E980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F2B7C-27F5-0DB5-76C0-08A446A39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5E3A8-DDBC-9929-9882-FB8C477E3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74FC1-C7D1-384E-1A8C-07402A474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5031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B620A2-7303-5C95-E15E-6E4DEF97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42F7F-8318-33EB-6344-35866E980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F2B7C-27F5-0DB5-76C0-08A446A39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5E3A8-DDBC-9929-9882-FB8C477E3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74FC1-C7D1-384E-1A8C-07402A474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0445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B620A2-7303-5C95-E15E-6E4DEF97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42F7F-8318-33EB-6344-35866E980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F2B7C-27F5-0DB5-76C0-08A446A39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AC6E-C304-49DC-B43F-ACF82047886D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5E3A8-DDBC-9929-9882-FB8C477E3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74FC1-C7D1-384E-1A8C-07402A474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1845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3344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9C9B08D-C043-4E32-BBE5-0A424B17B6C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221031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316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5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38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jpg"/><Relationship Id="rId12" Type="http://schemas.openxmlformats.org/officeDocument/2006/relationships/image" Target="../media/image61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57.svg"/><Relationship Id="rId11" Type="http://schemas.microsoft.com/office/2007/relationships/hdphoto" Target="../media/hdphoto9.wdp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55.svg"/><Relationship Id="rId9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jpg"/><Relationship Id="rId12" Type="http://schemas.openxmlformats.org/officeDocument/2006/relationships/image" Target="../media/image62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7.svg"/><Relationship Id="rId11" Type="http://schemas.microsoft.com/office/2007/relationships/hdphoto" Target="../media/hdphoto9.wdp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55.svg"/><Relationship Id="rId9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sv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6.sv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4.png"/><Relationship Id="rId10" Type="http://schemas.openxmlformats.org/officeDocument/2006/relationships/image" Target="../media/image70.svg"/><Relationship Id="rId4" Type="http://schemas.openxmlformats.org/officeDocument/2006/relationships/image" Target="../media/image64.svg"/><Relationship Id="rId9" Type="http://schemas.openxmlformats.org/officeDocument/2006/relationships/image" Target="../media/image69.png"/><Relationship Id="rId14" Type="http://schemas.microsoft.com/office/2007/relationships/hdphoto" Target="../media/hdphoto10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jpg"/><Relationship Id="rId12" Type="http://schemas.openxmlformats.org/officeDocument/2006/relationships/image" Target="../media/image75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7.svg"/><Relationship Id="rId11" Type="http://schemas.microsoft.com/office/2007/relationships/hdphoto" Target="../media/hdphoto9.wdp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55.svg"/><Relationship Id="rId9" Type="http://schemas.microsoft.com/office/2007/relationships/hdphoto" Target="../media/hdphoto8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jpg"/><Relationship Id="rId12" Type="http://schemas.openxmlformats.org/officeDocument/2006/relationships/image" Target="../media/image75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7.svg"/><Relationship Id="rId11" Type="http://schemas.microsoft.com/office/2007/relationships/hdphoto" Target="../media/hdphoto9.wdp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55.svg"/><Relationship Id="rId9" Type="http://schemas.microsoft.com/office/2007/relationships/hdphoto" Target="../media/hdphoto8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sv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6.sv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4.png"/><Relationship Id="rId10" Type="http://schemas.openxmlformats.org/officeDocument/2006/relationships/image" Target="../media/image70.svg"/><Relationship Id="rId4" Type="http://schemas.openxmlformats.org/officeDocument/2006/relationships/image" Target="../media/image64.svg"/><Relationship Id="rId9" Type="http://schemas.openxmlformats.org/officeDocument/2006/relationships/image" Target="../media/image69.png"/><Relationship Id="rId14" Type="http://schemas.microsoft.com/office/2007/relationships/hdphoto" Target="../media/hdphoto10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79.svg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microsoft.com/office/2007/relationships/hdphoto" Target="../media/hdphoto1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68.xml"/><Relationship Id="rId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emf"/><Relationship Id="rId5" Type="http://schemas.openxmlformats.org/officeDocument/2006/relationships/image" Target="../media/image16.png"/><Relationship Id="rId10" Type="http://schemas.microsoft.com/office/2007/relationships/hdphoto" Target="../media/hdphoto4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9.xml"/><Relationship Id="rId5" Type="http://schemas.microsoft.com/office/2007/relationships/hdphoto" Target="../media/hdphoto12.wdp"/><Relationship Id="rId4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9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94.emf"/><Relationship Id="rId5" Type="http://schemas.openxmlformats.org/officeDocument/2006/relationships/image" Target="../media/image93.emf"/><Relationship Id="rId4" Type="http://schemas.microsoft.com/office/2007/relationships/hdphoto" Target="../media/hdphoto1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.xm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emf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4.xml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emf"/><Relationship Id="rId5" Type="http://schemas.openxmlformats.org/officeDocument/2006/relationships/image" Target="../media/image16.png"/><Relationship Id="rId10" Type="http://schemas.microsoft.com/office/2007/relationships/hdphoto" Target="../media/hdphoto6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32BF00E-E296-01E5-3B1A-19AE2D167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943" y="4134028"/>
            <a:ext cx="2651149" cy="35413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259909-D37C-F1C3-FAAA-DE72565C9F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919" y="756945"/>
            <a:ext cx="665131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8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89 -0.63009 L -0.3289 -0.62986 C -0.26497 -0.57454 -0.33294 -0.62732 -0.17721 -0.59907 C -0.16901 -0.59769 -0.16159 -0.58982 -0.15442 -0.58333 C -0.14635 -0.57639 -0.13151 -0.55926 -0.13151 -0.55903 C -0.13515 -0.55833 -0.13932 -0.55926 -0.14245 -0.55579 C -0.1582 -0.53796 -0.17656 -0.49838 -0.18997 -0.47778 C -0.26198 -0.36782 -0.22265 -0.42917 -0.26549 -0.37361 C -0.27747 -0.35833 -0.26784 -0.3669 -0.27643 -0.35995 C -0.21354 -0.34931 -0.32213 -0.37037 -0.20989 -0.32847 C -0.17435 -0.31551 -0.10169 -0.29907 -0.10169 -0.29884 C -0.11562 -0.2544 -0.10364 -0.29421 -0.12747 -0.20741 C -0.12968 -0.19907 -0.1345 -0.18287 -0.1345 -0.18264 C -0.13502 -0.17431 -0.13528 -0.16505 -0.13737 -0.15694 C -0.13828 -0.1544 -0.13945 -0.15232 -0.14049 -0.15023 C -0.13346 -0.14931 -0.12656 -0.15 -0.11966 -0.14815 C -0.04857 -0.13194 -0.10599 -0.13843 -0.05898 -0.13449 C -0.05677 -0.13403 -0.05442 -0.13357 -0.05208 -0.13287 C -0.04765 -0.13056 -0.04909 -0.1287 -0.04505 -0.12755 C -0.04375 -0.12708 -0.04258 -0.12755 -0.04101 -0.12755 L -0.04101 -0.12708 " pathEditMode="relative" rAng="0" ptsTypes="AAAAAAAAAAAAAAAAAAAAA">
                                      <p:cBhvr>
                                        <p:cTn id="10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88" y="2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D9315E0-A5FD-B933-8F92-EC02DD6B9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3514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C0991CD-1505-3ADE-A549-9DDE1A325E03}"/>
              </a:ext>
            </a:extLst>
          </p:cNvPr>
          <p:cNvGrpSpPr/>
          <p:nvPr/>
        </p:nvGrpSpPr>
        <p:grpSpPr>
          <a:xfrm>
            <a:off x="3759200" y="1253702"/>
            <a:ext cx="8107680" cy="1468950"/>
            <a:chOff x="3759200" y="1876946"/>
            <a:chExt cx="8107680" cy="302017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3D7A27E-6A2C-0456-242F-4D65CBD08D27}"/>
                </a:ext>
              </a:extLst>
            </p:cNvPr>
            <p:cNvSpPr/>
            <p:nvPr/>
          </p:nvSpPr>
          <p:spPr>
            <a:xfrm>
              <a:off x="3759200" y="1876946"/>
              <a:ext cx="8107680" cy="3020174"/>
            </a:xfrm>
            <a:prstGeom prst="roundRect">
              <a:avLst/>
            </a:prstGeom>
            <a:solidFill>
              <a:srgbClr val="DDFFFF"/>
            </a:solidFill>
            <a:ln w="19050">
              <a:solidFill>
                <a:srgbClr val="00206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71A50FA-4067-39BB-07C2-22F747E6FAC7}"/>
                </a:ext>
              </a:extLst>
            </p:cNvPr>
            <p:cNvSpPr txBox="1"/>
            <p:nvPr/>
          </p:nvSpPr>
          <p:spPr>
            <a:xfrm>
              <a:off x="3880825" y="1955872"/>
              <a:ext cx="7934960" cy="27210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 có kỉ niệm sâu sắc với thầy, cô giáo nào? Đó là kỉ niệm gì? 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F85C158-D029-E538-145E-6FB01B005C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92" y="2753475"/>
            <a:ext cx="4304424" cy="430442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0313617-EF77-F2D9-251A-EF6D65BF5CAB}"/>
              </a:ext>
            </a:extLst>
          </p:cNvPr>
          <p:cNvGrpSpPr/>
          <p:nvPr/>
        </p:nvGrpSpPr>
        <p:grpSpPr>
          <a:xfrm>
            <a:off x="4540036" y="3493468"/>
            <a:ext cx="7651964" cy="1468950"/>
            <a:chOff x="3759200" y="1876946"/>
            <a:chExt cx="8107680" cy="3020174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80EF141-D736-5FA2-E5AB-946F7BCF194D}"/>
                </a:ext>
              </a:extLst>
            </p:cNvPr>
            <p:cNvSpPr/>
            <p:nvPr/>
          </p:nvSpPr>
          <p:spPr>
            <a:xfrm>
              <a:off x="3759200" y="1876946"/>
              <a:ext cx="8107680" cy="3020174"/>
            </a:xfrm>
            <a:prstGeom prst="roundRect">
              <a:avLst/>
            </a:prstGeom>
            <a:solidFill>
              <a:srgbClr val="DDFFFF"/>
            </a:solidFill>
            <a:ln w="19050">
              <a:solidFill>
                <a:srgbClr val="00206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70B99F2-4E3A-17A9-0480-2CE445DACF09}"/>
                </a:ext>
              </a:extLst>
            </p:cNvPr>
            <p:cNvSpPr txBox="1"/>
            <p:nvPr/>
          </p:nvSpPr>
          <p:spPr>
            <a:xfrm>
              <a:off x="3880825" y="1955872"/>
              <a:ext cx="7934960" cy="27210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Nhắc lại kỉ niệm ấy em muốn gửi thông điệp gì đến thầy, cô?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561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B39224-142C-386D-6FA9-CE8D7C33A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BC99AE-F63F-D4EA-EE6C-53B1FD420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723" y="896112"/>
            <a:ext cx="6242845" cy="473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0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03E5E50-BCF2-2066-92F4-082F75D227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9586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B229D32-B738-BD1E-B65F-51709A5FB3D0}"/>
              </a:ext>
            </a:extLst>
          </p:cNvPr>
          <p:cNvSpPr/>
          <p:nvPr/>
        </p:nvSpPr>
        <p:spPr>
          <a:xfrm>
            <a:off x="339047" y="215758"/>
            <a:ext cx="11517331" cy="6308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ẤP XẾP GIẤY -">
            <a:hlinkClick r:id="" action="ppaction://media"/>
            <a:extLst>
              <a:ext uri="{FF2B5EF4-FFF2-40B4-BE49-F238E27FC236}">
                <a16:creationId xmlns:a16="http://schemas.microsoft.com/office/drawing/2014/main" id="{ABB845F2-5FEB-CFB0-ABF6-FF29732EF1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16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8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227B1E7-9DC7-8FEC-22D2-5CA941928BEC}"/>
              </a:ext>
            </a:extLst>
          </p:cNvPr>
          <p:cNvSpPr txBox="1"/>
          <p:nvPr/>
        </p:nvSpPr>
        <p:spPr>
          <a:xfrm>
            <a:off x="3394952" y="4206178"/>
            <a:ext cx="60700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dirty="0" err="1">
                <a:solidFill>
                  <a:srgbClr val="0071C4"/>
                </a:solidFill>
              </a:rPr>
              <a:t>Mỗi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cánh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hạc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giấy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sẽ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mang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tình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cảm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ấm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áp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của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các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em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đến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với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thầy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cô</a:t>
            </a:r>
            <a:r>
              <a:rPr lang="en-US" sz="4000" dirty="0">
                <a:solidFill>
                  <a:srgbClr val="0071C4"/>
                </a:solidFill>
              </a:rPr>
              <a:t>, </a:t>
            </a:r>
            <a:r>
              <a:rPr lang="en-US" sz="4000" dirty="0" err="1">
                <a:solidFill>
                  <a:srgbClr val="0071C4"/>
                </a:solidFill>
              </a:rPr>
              <a:t>khiến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các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thầy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cô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nhớ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mãi</a:t>
            </a:r>
            <a:r>
              <a:rPr lang="en-US" sz="4000" dirty="0">
                <a:solidFill>
                  <a:srgbClr val="0071C4"/>
                </a:solidFill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71C4"/>
              </a:solidFill>
              <a:effectLst/>
              <a:uLnTx/>
              <a:uFillTx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7A1E42-5271-03D6-D307-33947F18A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141" y="5810892"/>
            <a:ext cx="1698737" cy="9498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C36528-B038-5A5A-A6DD-6FBABF174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2290" y="5810892"/>
            <a:ext cx="1698737" cy="94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1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03E5E50-BCF2-2066-92F4-082F75D22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958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8A61EF-172D-01E9-D95E-19FE042F7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51" y="2296734"/>
            <a:ext cx="4182218" cy="422489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9840F68-CBDB-A61A-A540-69A924C02101}"/>
              </a:ext>
            </a:extLst>
          </p:cNvPr>
          <p:cNvGrpSpPr/>
          <p:nvPr/>
        </p:nvGrpSpPr>
        <p:grpSpPr>
          <a:xfrm>
            <a:off x="4490720" y="1879600"/>
            <a:ext cx="7290052" cy="1703793"/>
            <a:chOff x="4490720" y="1889760"/>
            <a:chExt cx="7290052" cy="275502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69EA61B-AF64-3B19-8484-7C4ACEC7F5BB}"/>
                </a:ext>
              </a:extLst>
            </p:cNvPr>
            <p:cNvSpPr/>
            <p:nvPr/>
          </p:nvSpPr>
          <p:spPr>
            <a:xfrm>
              <a:off x="4490720" y="1889760"/>
              <a:ext cx="7290052" cy="2742108"/>
            </a:xfrm>
            <a:prstGeom prst="roundRect">
              <a:avLst/>
            </a:prstGeom>
            <a:solidFill>
              <a:srgbClr val="FFFFCC"/>
            </a:solidFill>
            <a:ln w="19050"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A1D8E5E-90AD-F238-8117-4D41D19D3AFE}"/>
                </a:ext>
              </a:extLst>
            </p:cNvPr>
            <p:cNvSpPr txBox="1"/>
            <p:nvPr/>
          </p:nvSpPr>
          <p:spPr>
            <a:xfrm>
              <a:off x="4592831" y="2106652"/>
              <a:ext cx="7085830" cy="25381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Hoạt động 2. Chia sẻ yêu thương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900CD34-1329-C0D2-75CA-E370BC99BF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8473" y="3943113"/>
            <a:ext cx="3395237" cy="282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6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D9315E0-A5FD-B933-8F92-EC02DD6B92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83514" cy="6858000"/>
          </a:xfrm>
          <a:prstGeom prst="rect">
            <a:avLst/>
          </a:prstGeom>
        </p:spPr>
      </p:pic>
      <p:pic>
        <p:nvPicPr>
          <p:cNvPr id="7" name="Windy Hill  羽肿">
            <a:hlinkClick r:id="" action="ppaction://media"/>
            <a:extLst>
              <a:ext uri="{FF2B5EF4-FFF2-40B4-BE49-F238E27FC236}">
                <a16:creationId xmlns:a16="http://schemas.microsoft.com/office/drawing/2014/main" id="{075FEFB6-73A7-53B4-F6CB-5E23658D62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92879" y="205482"/>
            <a:ext cx="1330789" cy="1330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FE030D-3B68-3DB3-FCFB-66A68527BE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635" y="1031695"/>
            <a:ext cx="5938464" cy="5938464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9E4A5F16-A138-3023-1F19-6209340A2BE7}"/>
              </a:ext>
            </a:extLst>
          </p:cNvPr>
          <p:cNvSpPr/>
          <p:nvPr/>
        </p:nvSpPr>
        <p:spPr>
          <a:xfrm>
            <a:off x="164387" y="647271"/>
            <a:ext cx="3181562" cy="1384955"/>
          </a:xfrm>
          <a:prstGeom prst="wedgeRoundRectCallout">
            <a:avLst>
              <a:gd name="adj1" fmla="val 28911"/>
              <a:gd name="adj2" fmla="val 66689"/>
              <a:gd name="adj3" fmla="val 16667"/>
            </a:avLst>
          </a:prstGeom>
          <a:solidFill>
            <a:srgbClr val="FFFFCC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Đôi khi tôi còn gặp khó khăn trong việc nói lời cảm ơn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7D84EDD0-C88C-DB48-DE44-14AD9C0EA447}"/>
              </a:ext>
            </a:extLst>
          </p:cNvPr>
          <p:cNvSpPr/>
          <p:nvPr/>
        </p:nvSpPr>
        <p:spPr>
          <a:xfrm>
            <a:off x="8846050" y="2938409"/>
            <a:ext cx="3181562" cy="1189746"/>
          </a:xfrm>
          <a:prstGeom prst="wedgeRoundRectCallout">
            <a:avLst>
              <a:gd name="adj1" fmla="val -62478"/>
              <a:gd name="adj2" fmla="val 29556"/>
              <a:gd name="adj3" fmla="val 16667"/>
            </a:avLst>
          </a:prstGeom>
          <a:solidFill>
            <a:srgbClr val="FFFFCC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Khó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khăn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của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tôi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là</a:t>
            </a:r>
            <a:r>
              <a:rPr lang="en-US" sz="3200" dirty="0">
                <a:solidFill>
                  <a:schemeClr val="tx1"/>
                </a:solidFill>
              </a:rPr>
              <a:t>...</a:t>
            </a:r>
            <a:endParaRPr lang="vi-VN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35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6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6E2563-AA8C-BBC4-2F2D-D8BFF664F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72FBD42-EFCE-54C8-C45E-4FAC98E302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698696" y="2391285"/>
            <a:ext cx="3837822" cy="468725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1DF9F51-6795-2F84-3EF5-B14CCCB5253E}"/>
              </a:ext>
            </a:extLst>
          </p:cNvPr>
          <p:cNvGrpSpPr/>
          <p:nvPr/>
        </p:nvGrpSpPr>
        <p:grpSpPr>
          <a:xfrm>
            <a:off x="3901883" y="1068512"/>
            <a:ext cx="7975043" cy="1681748"/>
            <a:chOff x="3501653" y="216610"/>
            <a:chExt cx="6587225" cy="2061743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5CC05A8C-F6A1-6EDF-C42E-4A81EAAED486}"/>
                </a:ext>
              </a:extLst>
            </p:cNvPr>
            <p:cNvSpPr/>
            <p:nvPr/>
          </p:nvSpPr>
          <p:spPr>
            <a:xfrm>
              <a:off x="3501653" y="216610"/>
              <a:ext cx="6587225" cy="2061743"/>
            </a:xfrm>
            <a:prstGeom prst="wedgeRoundRectCallout">
              <a:avLst>
                <a:gd name="adj1" fmla="val -53756"/>
                <a:gd name="adj2" fmla="val 32713"/>
                <a:gd name="adj3" fmla="val 16667"/>
              </a:avLst>
            </a:prstGeom>
            <a:solidFill>
              <a:srgbClr val="E6FAFE"/>
            </a:solidFill>
            <a:ln w="38100"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5AA9B98-D8E9-AEEE-F993-355AA55648A0}"/>
                </a:ext>
              </a:extLst>
            </p:cNvPr>
            <p:cNvSpPr txBox="1"/>
            <p:nvPr/>
          </p:nvSpPr>
          <p:spPr>
            <a:xfrm>
              <a:off x="3631538" y="496055"/>
              <a:ext cx="6457340" cy="1471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ói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viên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mình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đưa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ra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khuyên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hoặc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biện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pháp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hỗ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trợ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195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4D40376-542E-7CCD-25A8-A7D30490A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B1638D-4005-D9AB-1D40-D276D7F87DE5}"/>
              </a:ext>
            </a:extLst>
          </p:cNvPr>
          <p:cNvSpPr txBox="1"/>
          <p:nvPr/>
        </p:nvSpPr>
        <p:spPr>
          <a:xfrm>
            <a:off x="2088451" y="2128146"/>
            <a:ext cx="838796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5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thầy cô và bạn bè bên cạnh, chúng ta sẽ tìm ra cách để vượt qua khó khăn.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859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32BF00E-E296-01E5-3B1A-19AE2D167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943" y="4134028"/>
            <a:ext cx="2651149" cy="35413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F50A1E-1197-CE43-2CC0-77AC7C645C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977" y="666202"/>
            <a:ext cx="648670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7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89 -0.63009 L -0.3289 -0.62986 C -0.26497 -0.57454 -0.33294 -0.62732 -0.17721 -0.59907 C -0.16901 -0.59769 -0.16159 -0.58982 -0.15442 -0.58333 C -0.14635 -0.57639 -0.13151 -0.55926 -0.13151 -0.55903 C -0.13515 -0.55833 -0.13932 -0.55926 -0.14245 -0.55579 C -0.1582 -0.53796 -0.17656 -0.49838 -0.18997 -0.47778 C -0.26198 -0.36782 -0.22265 -0.42917 -0.26549 -0.37361 C -0.27747 -0.35833 -0.26784 -0.3669 -0.27643 -0.35995 C -0.21354 -0.34931 -0.32213 -0.37037 -0.20989 -0.32847 C -0.17435 -0.31551 -0.10169 -0.29907 -0.10169 -0.29884 C -0.11562 -0.2544 -0.10364 -0.29421 -0.12747 -0.20741 C -0.12968 -0.19907 -0.1345 -0.18287 -0.1345 -0.18264 C -0.13502 -0.17431 -0.13528 -0.16505 -0.13737 -0.15694 C -0.13828 -0.1544 -0.13945 -0.15232 -0.14049 -0.15023 C -0.13346 -0.14931 -0.12656 -0.15 -0.11966 -0.14815 C -0.04857 -0.13194 -0.10599 -0.13843 -0.05898 -0.13449 C -0.05677 -0.13403 -0.05442 -0.13357 -0.05208 -0.13287 C -0.04765 -0.13056 -0.04909 -0.1287 -0.04505 -0.12755 C -0.04375 -0.12708 -0.04258 -0.12755 -0.04101 -0.12755 L -0.04101 -0.12708 " pathEditMode="relative" rAng="0" ptsTypes="AAAAAAAAAAAAAAAAAAAAA">
                                      <p:cBhvr>
                                        <p:cTn id="10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88" y="2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F16E3AF-CCAC-8710-32EC-BFE03BC42EC1}"/>
              </a:ext>
            </a:extLst>
          </p:cNvPr>
          <p:cNvGrpSpPr/>
          <p:nvPr/>
        </p:nvGrpSpPr>
        <p:grpSpPr>
          <a:xfrm>
            <a:off x="1356188" y="195487"/>
            <a:ext cx="10284431" cy="2568261"/>
            <a:chOff x="4683760" y="1715948"/>
            <a:chExt cx="6903972" cy="308973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0C52634-F659-BBDC-C822-E22A649751B8}"/>
                </a:ext>
              </a:extLst>
            </p:cNvPr>
            <p:cNvSpPr/>
            <p:nvPr/>
          </p:nvSpPr>
          <p:spPr>
            <a:xfrm>
              <a:off x="4683760" y="1715948"/>
              <a:ext cx="6903972" cy="3089732"/>
            </a:xfrm>
            <a:prstGeom prst="roundRect">
              <a:avLst/>
            </a:prstGeom>
            <a:solidFill>
              <a:srgbClr val="E6FFD9"/>
            </a:solidFill>
            <a:ln w="19050">
              <a:solidFill>
                <a:schemeClr val="accent5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9E0F038-FFC8-7DF8-DA14-48A4210914A8}"/>
                </a:ext>
              </a:extLst>
            </p:cNvPr>
            <p:cNvSpPr txBox="1"/>
            <p:nvPr/>
          </p:nvSpPr>
          <p:spPr>
            <a:xfrm>
              <a:off x="4997766" y="1829653"/>
              <a:ext cx="6275959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2222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</a:t>
              </a:r>
              <a:r>
                <a:rPr lang="vi-VN" sz="3200" b="1" i="0" dirty="0">
                  <a:solidFill>
                    <a:srgbClr val="22222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ề nhà cùng với người thân: </a:t>
              </a:r>
              <a:endParaRPr lang="en-US" sz="32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vi-VN" sz="3200" i="1" dirty="0">
                  <a:solidFill>
                    <a:srgbClr val="22222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Thực hiện trò chuyện với người thân về những những kỉ niệm sâu sắc em đã có với thầy, cô giáo.</a:t>
              </a:r>
              <a:endParaRPr lang="en-US" sz="3200" i="1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vi-VN" sz="3200" i="1" dirty="0">
                  <a:solidFill>
                    <a:srgbClr val="22222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Tiếp tục gấp hạc giấy và gửi đến thầy cô giáo đã từng dạy mình những thông điệp yêu thương.</a:t>
              </a:r>
              <a:endParaRPr lang="vi-VN" sz="32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284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70C5BD41-7DC7-65A7-2879-806166F82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280" y="152400"/>
            <a:ext cx="1361440" cy="136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4DAB858-5C69-AF6F-AA45-F6F6CA3514A6}"/>
              </a:ext>
            </a:extLst>
          </p:cNvPr>
          <p:cNvGrpSpPr/>
          <p:nvPr/>
        </p:nvGrpSpPr>
        <p:grpSpPr>
          <a:xfrm>
            <a:off x="137648" y="-132080"/>
            <a:ext cx="4838460" cy="2874214"/>
            <a:chOff x="0" y="-132080"/>
            <a:chExt cx="4838460" cy="28742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EF851D2-4F3E-0E95-9827-C05DDF44B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43" b="90551" l="2452" r="96657">
                          <a14:foregroundMark x1="4309" y1="14764" x2="5349" y2="58071"/>
                          <a14:foregroundMark x1="5349" y1="58071" x2="7429" y2="68701"/>
                          <a14:foregroundMark x1="3938" y1="15748" x2="4012" y2="60827"/>
                          <a14:foregroundMark x1="4903" y1="89764" x2="21768" y2="89173"/>
                          <a14:foregroundMark x1="21768" y1="89173" x2="35215" y2="90551"/>
                          <a14:foregroundMark x1="35215" y1="90551" x2="47103" y2="89173"/>
                          <a14:foregroundMark x1="47103" y1="89173" x2="51932" y2="89173"/>
                          <a14:foregroundMark x1="51932" y1="89173" x2="59361" y2="88780"/>
                          <a14:foregroundMark x1="59361" y1="88780" x2="66122" y2="89764"/>
                          <a14:foregroundMark x1="66122" y1="89764" x2="70951" y2="89567"/>
                          <a14:foregroundMark x1="70951" y1="89567" x2="82764" y2="90945"/>
                          <a14:foregroundMark x1="82764" y1="90945" x2="88633" y2="89370"/>
                          <a14:foregroundMark x1="88633" y1="89370" x2="94131" y2="90157"/>
                          <a14:foregroundMark x1="94131" y1="90157" x2="96657" y2="50394"/>
                          <a14:foregroundMark x1="96657" y1="50394" x2="96657" y2="23425"/>
                          <a14:foregroundMark x1="96657" y1="23425" x2="88930" y2="15157"/>
                          <a14:foregroundMark x1="88930" y1="15157" x2="6018" y2="13780"/>
                          <a14:foregroundMark x1="91902" y1="90748" x2="94056" y2="90551"/>
                          <a14:foregroundMark x1="23997" y1="11220" x2="28752" y2="10827"/>
                          <a14:foregroundMark x1="28752" y1="10827" x2="33507" y2="10827"/>
                          <a14:foregroundMark x1="2452" y1="21063" x2="2600" y2="336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-132080"/>
              <a:ext cx="4449840" cy="2570833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27DBA3E-C7CF-079B-91EB-9DF41E6E4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6326" y="-92752"/>
              <a:ext cx="4682134" cy="28348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616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-nen-vui-ve-song-dong-de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5003E2-2826-4700-BA84-0A758A3C2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15D29D4A-9F50-475C-8A0E-EDB179CA75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3409649"/>
            <a:ext cx="3664581" cy="3506547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0506BB43-0C5C-42CB-AF1D-BD005409A2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527421" y="3553379"/>
            <a:ext cx="3317061" cy="33046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A772C6-BA3C-5947-B8A1-2A8AD8A265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6206" y="1224035"/>
            <a:ext cx="7840136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79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3F2D4D-5349-0A6D-02D0-153E0969A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50" y="-31815"/>
            <a:ext cx="12234049" cy="76520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054451" y="79661"/>
            <a:ext cx="2045386" cy="2045386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B9F63352-0A6F-A507-C074-E19610257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588705" y="-31815"/>
            <a:ext cx="6986552" cy="4864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ACB7C6-C09E-AD19-1C08-47B5E156BD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81"/>
          <a:stretch/>
        </p:blipFill>
        <p:spPr>
          <a:xfrm>
            <a:off x="0" y="6491524"/>
            <a:ext cx="12234048" cy="1367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8322C-955C-08BF-5FA2-F0B512F663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28" b="93072" l="3414" r="33635">
                        <a14:foregroundMark x1="18273" y1="7078" x2="21888" y2="8735"/>
                        <a14:foregroundMark x1="33635" y1="38705" x2="33635" y2="38705"/>
                        <a14:foregroundMark x1="23896" y1="89157" x2="23896" y2="89157"/>
                        <a14:foregroundMark x1="16566" y1="90813" x2="16566" y2="90813"/>
                        <a14:foregroundMark x1="16466" y1="92922" x2="16466" y2="92922"/>
                        <a14:foregroundMark x1="25402" y1="93072" x2="25402" y2="93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>
            <a:off x="-326936" y="1263007"/>
            <a:ext cx="3513364" cy="6090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D25168-CDD9-3FEC-FC84-F2B62F81912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814815" y="3752957"/>
            <a:ext cx="2419233" cy="34224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EB4202-B76A-DDD5-9B40-5C0ABD0F13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20080" y="1014954"/>
            <a:ext cx="7157324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46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3F2D4D-5349-0A6D-02D0-153E0969A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50" y="-31815"/>
            <a:ext cx="12234049" cy="76520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054451" y="79661"/>
            <a:ext cx="2045386" cy="2045386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B9F63352-0A6F-A507-C074-E19610257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588705" y="-31815"/>
            <a:ext cx="6986552" cy="4864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ACB7C6-C09E-AD19-1C08-47B5E156BD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81"/>
          <a:stretch/>
        </p:blipFill>
        <p:spPr>
          <a:xfrm>
            <a:off x="0" y="6491524"/>
            <a:ext cx="12234048" cy="1367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8322C-955C-08BF-5FA2-F0B512F663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28" b="93072" l="3414" r="33635">
                        <a14:foregroundMark x1="18273" y1="7078" x2="21888" y2="8735"/>
                        <a14:foregroundMark x1="33635" y1="38705" x2="33635" y2="38705"/>
                        <a14:foregroundMark x1="23896" y1="89157" x2="23896" y2="89157"/>
                        <a14:foregroundMark x1="16566" y1="90813" x2="16566" y2="90813"/>
                        <a14:foregroundMark x1="16466" y1="92922" x2="16466" y2="92922"/>
                        <a14:foregroundMark x1="25402" y1="93072" x2="25402" y2="93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>
            <a:off x="-326936" y="1263007"/>
            <a:ext cx="3513364" cy="6090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D25168-CDD9-3FEC-FC84-F2B62F81912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814815" y="3752957"/>
            <a:ext cx="2419233" cy="34224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DE2178-FB20-57AA-CF4B-6B110B36CF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02975" y="646443"/>
            <a:ext cx="6791533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57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CF3AA41-A554-8C6F-2D95-C26F0BCBA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5515"/>
            <a:ext cx="12192001" cy="762575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4392606"/>
            <a:ext cx="12192000" cy="365587"/>
            <a:chOff x="0" y="0"/>
            <a:chExt cx="6186311" cy="1855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20F0502020204030204"/>
                <a:cs typeface="+mn-cs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19" y="4714617"/>
            <a:ext cx="12192000" cy="30022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956572" y="589058"/>
            <a:ext cx="4278856" cy="32144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654570" y="527592"/>
            <a:ext cx="2624543" cy="4534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98054" y="642243"/>
            <a:ext cx="2152772" cy="215277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0"/>
            <a:ext cx="12192000" cy="300350"/>
            <a:chOff x="0" y="0"/>
            <a:chExt cx="6186311" cy="152400"/>
          </a:xfrm>
          <a:solidFill>
            <a:schemeClr val="bg1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20F0502020204030204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-2038357" y="2053899"/>
            <a:ext cx="4377064" cy="300350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20F0502020204030204"/>
                <a:cs typeface="+mn-cs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9853293" y="2046128"/>
            <a:ext cx="4377064" cy="300350"/>
            <a:chOff x="0" y="0"/>
            <a:chExt cx="2220955" cy="152400"/>
          </a:xfrm>
          <a:solidFill>
            <a:schemeClr val="bg1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20F0502020204030204"/>
                <a:cs typeface="+mn-cs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076811" y="2561465"/>
            <a:ext cx="1423035" cy="2743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5CBA1F4-EBAE-BA6D-89F5-0FF94B6E5ECD}"/>
              </a:ext>
            </a:extLst>
          </p:cNvPr>
          <p:cNvSpPr txBox="1"/>
          <p:nvPr/>
        </p:nvSpPr>
        <p:spPr>
          <a:xfrm>
            <a:off x="4175807" y="889407"/>
            <a:ext cx="40444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ban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A7484DC-3F39-A286-424F-FEFA31298CAC}"/>
              </a:ext>
            </a:extLst>
          </p:cNvPr>
          <p:cNvSpPr/>
          <p:nvPr/>
        </p:nvSpPr>
        <p:spPr>
          <a:xfrm>
            <a:off x="6919" y="801997"/>
            <a:ext cx="3949653" cy="2037645"/>
          </a:xfrm>
          <a:prstGeom prst="wedgeEllipseCallout">
            <a:avLst>
              <a:gd name="adj1" fmla="val 25608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C5B9B5-B9BD-932C-E074-A3FFFAD9BA61}"/>
              </a:ext>
            </a:extLst>
          </p:cNvPr>
          <p:cNvSpPr txBox="1"/>
          <p:nvPr/>
        </p:nvSpPr>
        <p:spPr>
          <a:xfrm>
            <a:off x="103837" y="1160816"/>
            <a:ext cx="36431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Speech Bubble: Oval 30">
            <a:extLst>
              <a:ext uri="{FF2B5EF4-FFF2-40B4-BE49-F238E27FC236}">
                <a16:creationId xmlns:a16="http://schemas.microsoft.com/office/drawing/2014/main" id="{F7A1441B-8C2B-95EE-B9A4-2F31A27856E0}"/>
              </a:ext>
            </a:extLst>
          </p:cNvPr>
          <p:cNvSpPr/>
          <p:nvPr/>
        </p:nvSpPr>
        <p:spPr>
          <a:xfrm>
            <a:off x="8467231" y="372314"/>
            <a:ext cx="3717850" cy="2037645"/>
          </a:xfrm>
          <a:prstGeom prst="wedgeEllipseCallout">
            <a:avLst>
              <a:gd name="adj1" fmla="val -15107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trưởng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trong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1435BBD-166A-6D07-1D04-C2CB6029993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/>
        </p:blipFill>
        <p:spPr>
          <a:xfrm>
            <a:off x="1355668" y="1586848"/>
            <a:ext cx="3003870" cy="53466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72346FB-78BB-CB47-116B-16836250EDF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/>
        </p:blipFill>
        <p:spPr>
          <a:xfrm>
            <a:off x="8390312" y="1454636"/>
            <a:ext cx="2964268" cy="581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47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7" grpId="0" animBg="1"/>
      <p:bldP spid="30" grpId="0"/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3F2D4D-5349-0A6D-02D0-153E0969A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50" y="-31815"/>
            <a:ext cx="12234049" cy="76520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054451" y="79661"/>
            <a:ext cx="2045386" cy="2045386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B9F63352-0A6F-A507-C074-E19610257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588705" y="-31815"/>
            <a:ext cx="6986552" cy="4864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ACB7C6-C09E-AD19-1C08-47B5E156BD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81"/>
          <a:stretch/>
        </p:blipFill>
        <p:spPr>
          <a:xfrm>
            <a:off x="0" y="6491524"/>
            <a:ext cx="12234048" cy="1367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8322C-955C-08BF-5FA2-F0B512F663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28" b="93072" l="3414" r="33635">
                        <a14:foregroundMark x1="18273" y1="7078" x2="21888" y2="8735"/>
                        <a14:foregroundMark x1="33635" y1="38705" x2="33635" y2="38705"/>
                        <a14:foregroundMark x1="23896" y1="89157" x2="23896" y2="89157"/>
                        <a14:foregroundMark x1="16566" y1="90813" x2="16566" y2="90813"/>
                        <a14:foregroundMark x1="16466" y1="92922" x2="16466" y2="92922"/>
                        <a14:foregroundMark x1="25402" y1="93072" x2="25402" y2="93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>
            <a:off x="-326936" y="1263007"/>
            <a:ext cx="3513364" cy="6090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D25168-CDD9-3FEC-FC84-F2B62F81912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814815" y="3752957"/>
            <a:ext cx="2419233" cy="34224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18432B-23C9-E3C2-CAAF-BD388B8AC45E}"/>
              </a:ext>
            </a:extLst>
          </p:cNvPr>
          <p:cNvSpPr txBox="1"/>
          <p:nvPr/>
        </p:nvSpPr>
        <p:spPr>
          <a:xfrm>
            <a:off x="2630595" y="1976018"/>
            <a:ext cx="2070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Ưu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6DBFA2-142E-580E-92B6-1E8DC777B2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38655" y="437221"/>
            <a:ext cx="6925656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88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3F2D4D-5349-0A6D-02D0-153E0969A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50" y="-31815"/>
            <a:ext cx="12234049" cy="76520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054451" y="79661"/>
            <a:ext cx="2045386" cy="2045386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B9F63352-0A6F-A507-C074-E19610257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588705" y="-31815"/>
            <a:ext cx="6986552" cy="4864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ACB7C6-C09E-AD19-1C08-47B5E156BD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81"/>
          <a:stretch/>
        </p:blipFill>
        <p:spPr>
          <a:xfrm>
            <a:off x="0" y="6491524"/>
            <a:ext cx="12234048" cy="1367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8322C-955C-08BF-5FA2-F0B512F663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28" b="93072" l="3414" r="33635">
                        <a14:foregroundMark x1="18273" y1="7078" x2="21888" y2="8735"/>
                        <a14:foregroundMark x1="33635" y1="38705" x2="33635" y2="38705"/>
                        <a14:foregroundMark x1="23896" y1="89157" x2="23896" y2="89157"/>
                        <a14:foregroundMark x1="16566" y1="90813" x2="16566" y2="90813"/>
                        <a14:foregroundMark x1="16466" y1="92922" x2="16466" y2="92922"/>
                        <a14:foregroundMark x1="25402" y1="93072" x2="25402" y2="93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>
            <a:off x="-326936" y="1263007"/>
            <a:ext cx="3513364" cy="6090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D25168-CDD9-3FEC-FC84-F2B62F81912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814815" y="3752957"/>
            <a:ext cx="2419233" cy="34224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18432B-23C9-E3C2-CAAF-BD388B8AC45E}"/>
              </a:ext>
            </a:extLst>
          </p:cNvPr>
          <p:cNvSpPr txBox="1"/>
          <p:nvPr/>
        </p:nvSpPr>
        <p:spPr>
          <a:xfrm>
            <a:off x="2639803" y="1835997"/>
            <a:ext cx="1854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Hạn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386226-7DFE-97EB-43CD-5CB25927F6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02351" y="498867"/>
            <a:ext cx="6925656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CF3AA41-A554-8C6F-2D95-C26F0BCBA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5515"/>
            <a:ext cx="12192001" cy="762575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4392606"/>
            <a:ext cx="12192000" cy="365587"/>
            <a:chOff x="0" y="0"/>
            <a:chExt cx="6186311" cy="1855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19" y="4714617"/>
            <a:ext cx="12192000" cy="30022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956572" y="589058"/>
            <a:ext cx="4278856" cy="32144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654570" y="527592"/>
            <a:ext cx="2624543" cy="4534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98054" y="642243"/>
            <a:ext cx="2152772" cy="215277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0"/>
            <a:ext cx="12192000" cy="300350"/>
            <a:chOff x="0" y="0"/>
            <a:chExt cx="6186311" cy="152400"/>
          </a:xfrm>
          <a:solidFill>
            <a:schemeClr val="bg1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-2038357" y="2053899"/>
            <a:ext cx="4377064" cy="300350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9853293" y="2046128"/>
            <a:ext cx="4377064" cy="300350"/>
            <a:chOff x="0" y="0"/>
            <a:chExt cx="2220955" cy="152400"/>
          </a:xfrm>
          <a:solidFill>
            <a:schemeClr val="bg1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076811" y="2561465"/>
            <a:ext cx="1423035" cy="2743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5CBA1F4-EBAE-BA6D-89F5-0FF94B6E5ECD}"/>
              </a:ext>
            </a:extLst>
          </p:cNvPr>
          <p:cNvSpPr txBox="1"/>
          <p:nvPr/>
        </p:nvSpPr>
        <p:spPr>
          <a:xfrm>
            <a:off x="4175807" y="889407"/>
            <a:ext cx="4044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tuyên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1435BBD-166A-6D07-1D04-C2CB6029993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/>
        </p:blipFill>
        <p:spPr>
          <a:xfrm>
            <a:off x="-325755" y="1511343"/>
            <a:ext cx="3003870" cy="53466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72346FB-78BB-CB47-116B-16836250EDF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/>
        </p:blipFill>
        <p:spPr>
          <a:xfrm>
            <a:off x="9684174" y="1040032"/>
            <a:ext cx="2964268" cy="581019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F792E67-266E-7401-C15F-5ACC3C9A737E}"/>
              </a:ext>
            </a:extLst>
          </p:cNvPr>
          <p:cNvSpPr/>
          <p:nvPr/>
        </p:nvSpPr>
        <p:spPr>
          <a:xfrm>
            <a:off x="2076540" y="4437292"/>
            <a:ext cx="2575606" cy="1892057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4B02824-D09E-40D9-5968-D6CC35DBC647}"/>
              </a:ext>
            </a:extLst>
          </p:cNvPr>
          <p:cNvSpPr txBox="1"/>
          <p:nvPr/>
        </p:nvSpPr>
        <p:spPr>
          <a:xfrm>
            <a:off x="1817834" y="4740165"/>
            <a:ext cx="3042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6E7B664-9674-45E3-612F-175D66DDE637}"/>
              </a:ext>
            </a:extLst>
          </p:cNvPr>
          <p:cNvSpPr/>
          <p:nvPr/>
        </p:nvSpPr>
        <p:spPr>
          <a:xfrm>
            <a:off x="7638531" y="4511646"/>
            <a:ext cx="2575606" cy="1892057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2784C5-D661-ADC1-5015-A7F4A54D9D24}"/>
              </a:ext>
            </a:extLst>
          </p:cNvPr>
          <p:cNvSpPr txBox="1"/>
          <p:nvPr/>
        </p:nvSpPr>
        <p:spPr>
          <a:xfrm>
            <a:off x="7404914" y="4857509"/>
            <a:ext cx="3042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417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4" grpId="0"/>
      <p:bldP spid="24" grpId="1"/>
      <p:bldP spid="27" grpId="0"/>
      <p:bldP spid="27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D66B3EAB-2A37-DFC4-B39A-4C65C8238AF4}"/>
              </a:ext>
            </a:extLst>
          </p:cNvPr>
          <p:cNvSpPr/>
          <p:nvPr/>
        </p:nvSpPr>
        <p:spPr>
          <a:xfrm>
            <a:off x="494886" y="629064"/>
            <a:ext cx="11202228" cy="5599872"/>
          </a:xfrm>
          <a:custGeom>
            <a:avLst/>
            <a:gdLst>
              <a:gd name="csX0" fmla="*/ 0 w 11202228"/>
              <a:gd name="csY0" fmla="*/ 933331 h 5599872"/>
              <a:gd name="csX1" fmla="*/ 933331 w 11202228"/>
              <a:gd name="csY1" fmla="*/ 0 h 5599872"/>
              <a:gd name="csX2" fmla="*/ 1236737 w 11202228"/>
              <a:gd name="csY2" fmla="*/ 0 h 5599872"/>
              <a:gd name="csX3" fmla="*/ 1540143 w 11202228"/>
              <a:gd name="csY3" fmla="*/ 0 h 5599872"/>
              <a:gd name="csX4" fmla="*/ 1936904 w 11202228"/>
              <a:gd name="csY4" fmla="*/ 0 h 5599872"/>
              <a:gd name="csX5" fmla="*/ 2240310 w 11202228"/>
              <a:gd name="csY5" fmla="*/ 0 h 5599872"/>
              <a:gd name="csX6" fmla="*/ 2917139 w 11202228"/>
              <a:gd name="csY6" fmla="*/ 0 h 5599872"/>
              <a:gd name="csX7" fmla="*/ 3313900 w 11202228"/>
              <a:gd name="csY7" fmla="*/ 0 h 5599872"/>
              <a:gd name="csX8" fmla="*/ 4084085 w 11202228"/>
              <a:gd name="csY8" fmla="*/ 0 h 5599872"/>
              <a:gd name="csX9" fmla="*/ 4480846 w 11202228"/>
              <a:gd name="csY9" fmla="*/ 0 h 5599872"/>
              <a:gd name="csX10" fmla="*/ 4877608 w 11202228"/>
              <a:gd name="csY10" fmla="*/ 0 h 5599872"/>
              <a:gd name="csX11" fmla="*/ 5181014 w 11202228"/>
              <a:gd name="csY11" fmla="*/ 0 h 5599872"/>
              <a:gd name="csX12" fmla="*/ 5671131 w 11202228"/>
              <a:gd name="csY12" fmla="*/ 0 h 5599872"/>
              <a:gd name="csX13" fmla="*/ 6161248 w 11202228"/>
              <a:gd name="csY13" fmla="*/ 0 h 5599872"/>
              <a:gd name="csX14" fmla="*/ 6651365 w 11202228"/>
              <a:gd name="csY14" fmla="*/ 0 h 5599872"/>
              <a:gd name="csX15" fmla="*/ 7328194 w 11202228"/>
              <a:gd name="csY15" fmla="*/ 0 h 5599872"/>
              <a:gd name="csX16" fmla="*/ 7724955 w 11202228"/>
              <a:gd name="csY16" fmla="*/ 0 h 5599872"/>
              <a:gd name="csX17" fmla="*/ 8308428 w 11202228"/>
              <a:gd name="csY17" fmla="*/ 0 h 5599872"/>
              <a:gd name="csX18" fmla="*/ 8705190 w 11202228"/>
              <a:gd name="csY18" fmla="*/ 0 h 5599872"/>
              <a:gd name="csX19" fmla="*/ 9475374 w 11202228"/>
              <a:gd name="csY19" fmla="*/ 0 h 5599872"/>
              <a:gd name="csX20" fmla="*/ 10268897 w 11202228"/>
              <a:gd name="csY20" fmla="*/ 0 h 5599872"/>
              <a:gd name="csX21" fmla="*/ 11202228 w 11202228"/>
              <a:gd name="csY21" fmla="*/ 933331 h 5599872"/>
              <a:gd name="csX22" fmla="*/ 11202228 w 11202228"/>
              <a:gd name="csY22" fmla="*/ 1466647 h 5599872"/>
              <a:gd name="csX23" fmla="*/ 11202228 w 11202228"/>
              <a:gd name="csY23" fmla="*/ 1999962 h 5599872"/>
              <a:gd name="csX24" fmla="*/ 11202228 w 11202228"/>
              <a:gd name="csY24" fmla="*/ 2458614 h 5599872"/>
              <a:gd name="csX25" fmla="*/ 11202228 w 11202228"/>
              <a:gd name="csY25" fmla="*/ 2917265 h 5599872"/>
              <a:gd name="csX26" fmla="*/ 11202228 w 11202228"/>
              <a:gd name="csY26" fmla="*/ 3375917 h 5599872"/>
              <a:gd name="csX27" fmla="*/ 11202228 w 11202228"/>
              <a:gd name="csY27" fmla="*/ 3909233 h 5599872"/>
              <a:gd name="csX28" fmla="*/ 11202228 w 11202228"/>
              <a:gd name="csY28" fmla="*/ 4666541 h 5599872"/>
              <a:gd name="csX29" fmla="*/ 10268897 w 11202228"/>
              <a:gd name="csY29" fmla="*/ 5599872 h 5599872"/>
              <a:gd name="csX30" fmla="*/ 9498713 w 11202228"/>
              <a:gd name="csY30" fmla="*/ 5599872 h 5599872"/>
              <a:gd name="csX31" fmla="*/ 8728529 w 11202228"/>
              <a:gd name="csY31" fmla="*/ 5599872 h 5599872"/>
              <a:gd name="csX32" fmla="*/ 8145056 w 11202228"/>
              <a:gd name="csY32" fmla="*/ 5599872 h 5599872"/>
              <a:gd name="csX33" fmla="*/ 7654939 w 11202228"/>
              <a:gd name="csY33" fmla="*/ 5599872 h 5599872"/>
              <a:gd name="csX34" fmla="*/ 7351533 w 11202228"/>
              <a:gd name="csY34" fmla="*/ 5599872 h 5599872"/>
              <a:gd name="csX35" fmla="*/ 6581348 w 11202228"/>
              <a:gd name="csY35" fmla="*/ 5599872 h 5599872"/>
              <a:gd name="csX36" fmla="*/ 6277943 w 11202228"/>
              <a:gd name="csY36" fmla="*/ 5599872 h 5599872"/>
              <a:gd name="csX37" fmla="*/ 5601114 w 11202228"/>
              <a:gd name="csY37" fmla="*/ 5599872 h 5599872"/>
              <a:gd name="csX38" fmla="*/ 5110997 w 11202228"/>
              <a:gd name="csY38" fmla="*/ 5599872 h 5599872"/>
              <a:gd name="csX39" fmla="*/ 4714235 w 11202228"/>
              <a:gd name="csY39" fmla="*/ 5599872 h 5599872"/>
              <a:gd name="csX40" fmla="*/ 4224118 w 11202228"/>
              <a:gd name="csY40" fmla="*/ 5599872 h 5599872"/>
              <a:gd name="csX41" fmla="*/ 3547289 w 11202228"/>
              <a:gd name="csY41" fmla="*/ 5599872 h 5599872"/>
              <a:gd name="csX42" fmla="*/ 2870461 w 11202228"/>
              <a:gd name="csY42" fmla="*/ 5599872 h 5599872"/>
              <a:gd name="csX43" fmla="*/ 2380344 w 11202228"/>
              <a:gd name="csY43" fmla="*/ 5599872 h 5599872"/>
              <a:gd name="csX44" fmla="*/ 1890227 w 11202228"/>
              <a:gd name="csY44" fmla="*/ 5599872 h 5599872"/>
              <a:gd name="csX45" fmla="*/ 933331 w 11202228"/>
              <a:gd name="csY45" fmla="*/ 5599872 h 5599872"/>
              <a:gd name="csX46" fmla="*/ 0 w 11202228"/>
              <a:gd name="csY46" fmla="*/ 4666541 h 5599872"/>
              <a:gd name="csX47" fmla="*/ 0 w 11202228"/>
              <a:gd name="csY47" fmla="*/ 4095893 h 5599872"/>
              <a:gd name="csX48" fmla="*/ 0 w 11202228"/>
              <a:gd name="csY48" fmla="*/ 3674574 h 5599872"/>
              <a:gd name="csX49" fmla="*/ 0 w 11202228"/>
              <a:gd name="csY49" fmla="*/ 3066594 h 5599872"/>
              <a:gd name="csX50" fmla="*/ 0 w 11202228"/>
              <a:gd name="csY50" fmla="*/ 2570610 h 5599872"/>
              <a:gd name="csX51" fmla="*/ 0 w 11202228"/>
              <a:gd name="csY51" fmla="*/ 1999962 h 5599872"/>
              <a:gd name="csX52" fmla="*/ 0 w 11202228"/>
              <a:gd name="csY52" fmla="*/ 1541311 h 5599872"/>
              <a:gd name="csX53" fmla="*/ 0 w 11202228"/>
              <a:gd name="csY53" fmla="*/ 933331 h 559987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</a:cxnLst>
            <a:rect l="l" t="t" r="r" b="b"/>
            <a:pathLst>
              <a:path w="11202228" h="5599872" fill="none" extrusionOk="0">
                <a:moveTo>
                  <a:pt x="0" y="933331"/>
                </a:moveTo>
                <a:cubicBezTo>
                  <a:pt x="-67721" y="454835"/>
                  <a:pt x="436659" y="-66772"/>
                  <a:pt x="933331" y="0"/>
                </a:cubicBezTo>
                <a:cubicBezTo>
                  <a:pt x="1014652" y="-22345"/>
                  <a:pt x="1145125" y="838"/>
                  <a:pt x="1236737" y="0"/>
                </a:cubicBezTo>
                <a:cubicBezTo>
                  <a:pt x="1328349" y="-838"/>
                  <a:pt x="1393157" y="16195"/>
                  <a:pt x="1540143" y="0"/>
                </a:cubicBezTo>
                <a:cubicBezTo>
                  <a:pt x="1687129" y="-16195"/>
                  <a:pt x="1813676" y="7378"/>
                  <a:pt x="1936904" y="0"/>
                </a:cubicBezTo>
                <a:cubicBezTo>
                  <a:pt x="2060132" y="-7378"/>
                  <a:pt x="2164461" y="21834"/>
                  <a:pt x="2240310" y="0"/>
                </a:cubicBezTo>
                <a:cubicBezTo>
                  <a:pt x="2316159" y="-21834"/>
                  <a:pt x="2650626" y="15392"/>
                  <a:pt x="2917139" y="0"/>
                </a:cubicBezTo>
                <a:cubicBezTo>
                  <a:pt x="3183652" y="-15392"/>
                  <a:pt x="3149937" y="8919"/>
                  <a:pt x="3313900" y="0"/>
                </a:cubicBezTo>
                <a:cubicBezTo>
                  <a:pt x="3477863" y="-8919"/>
                  <a:pt x="3753970" y="42347"/>
                  <a:pt x="4084085" y="0"/>
                </a:cubicBezTo>
                <a:cubicBezTo>
                  <a:pt x="4414200" y="-42347"/>
                  <a:pt x="4284142" y="33920"/>
                  <a:pt x="4480846" y="0"/>
                </a:cubicBezTo>
                <a:cubicBezTo>
                  <a:pt x="4677550" y="-33920"/>
                  <a:pt x="4795869" y="38801"/>
                  <a:pt x="4877608" y="0"/>
                </a:cubicBezTo>
                <a:cubicBezTo>
                  <a:pt x="4959347" y="-38801"/>
                  <a:pt x="5042298" y="11914"/>
                  <a:pt x="5181014" y="0"/>
                </a:cubicBezTo>
                <a:cubicBezTo>
                  <a:pt x="5319730" y="-11914"/>
                  <a:pt x="5493273" y="3128"/>
                  <a:pt x="5671131" y="0"/>
                </a:cubicBezTo>
                <a:cubicBezTo>
                  <a:pt x="5848989" y="-3128"/>
                  <a:pt x="6041790" y="10741"/>
                  <a:pt x="6161248" y="0"/>
                </a:cubicBezTo>
                <a:cubicBezTo>
                  <a:pt x="6280706" y="-10741"/>
                  <a:pt x="6513769" y="53739"/>
                  <a:pt x="6651365" y="0"/>
                </a:cubicBezTo>
                <a:cubicBezTo>
                  <a:pt x="6788961" y="-53739"/>
                  <a:pt x="7020297" y="50046"/>
                  <a:pt x="7328194" y="0"/>
                </a:cubicBezTo>
                <a:cubicBezTo>
                  <a:pt x="7636091" y="-50046"/>
                  <a:pt x="7599664" y="15616"/>
                  <a:pt x="7724955" y="0"/>
                </a:cubicBezTo>
                <a:cubicBezTo>
                  <a:pt x="7850246" y="-15616"/>
                  <a:pt x="8041517" y="33004"/>
                  <a:pt x="8308428" y="0"/>
                </a:cubicBezTo>
                <a:cubicBezTo>
                  <a:pt x="8575339" y="-33004"/>
                  <a:pt x="8558442" y="28001"/>
                  <a:pt x="8705190" y="0"/>
                </a:cubicBezTo>
                <a:cubicBezTo>
                  <a:pt x="8851938" y="-28001"/>
                  <a:pt x="9256780" y="61378"/>
                  <a:pt x="9475374" y="0"/>
                </a:cubicBezTo>
                <a:cubicBezTo>
                  <a:pt x="9693968" y="-61378"/>
                  <a:pt x="9990325" y="75476"/>
                  <a:pt x="10268897" y="0"/>
                </a:cubicBezTo>
                <a:cubicBezTo>
                  <a:pt x="10804429" y="-5660"/>
                  <a:pt x="11234497" y="313088"/>
                  <a:pt x="11202228" y="933331"/>
                </a:cubicBezTo>
                <a:cubicBezTo>
                  <a:pt x="11222448" y="1168463"/>
                  <a:pt x="11173973" y="1266246"/>
                  <a:pt x="11202228" y="1466647"/>
                </a:cubicBezTo>
                <a:cubicBezTo>
                  <a:pt x="11230483" y="1667048"/>
                  <a:pt x="11167872" y="1829431"/>
                  <a:pt x="11202228" y="1999962"/>
                </a:cubicBezTo>
                <a:cubicBezTo>
                  <a:pt x="11236584" y="2170494"/>
                  <a:pt x="11164449" y="2249430"/>
                  <a:pt x="11202228" y="2458614"/>
                </a:cubicBezTo>
                <a:cubicBezTo>
                  <a:pt x="11240007" y="2667798"/>
                  <a:pt x="11180589" y="2778098"/>
                  <a:pt x="11202228" y="2917265"/>
                </a:cubicBezTo>
                <a:cubicBezTo>
                  <a:pt x="11223867" y="3056432"/>
                  <a:pt x="11149466" y="3243322"/>
                  <a:pt x="11202228" y="3375917"/>
                </a:cubicBezTo>
                <a:cubicBezTo>
                  <a:pt x="11254990" y="3508512"/>
                  <a:pt x="11148524" y="3798166"/>
                  <a:pt x="11202228" y="3909233"/>
                </a:cubicBezTo>
                <a:cubicBezTo>
                  <a:pt x="11255932" y="4020300"/>
                  <a:pt x="11136583" y="4344683"/>
                  <a:pt x="11202228" y="4666541"/>
                </a:cubicBezTo>
                <a:cubicBezTo>
                  <a:pt x="11205721" y="5163245"/>
                  <a:pt x="10736371" y="5634442"/>
                  <a:pt x="10268897" y="5599872"/>
                </a:cubicBezTo>
                <a:cubicBezTo>
                  <a:pt x="10050640" y="5611242"/>
                  <a:pt x="9704967" y="5578788"/>
                  <a:pt x="9498713" y="5599872"/>
                </a:cubicBezTo>
                <a:cubicBezTo>
                  <a:pt x="9292459" y="5620956"/>
                  <a:pt x="9043514" y="5552377"/>
                  <a:pt x="8728529" y="5599872"/>
                </a:cubicBezTo>
                <a:cubicBezTo>
                  <a:pt x="8413544" y="5647367"/>
                  <a:pt x="8299000" y="5558908"/>
                  <a:pt x="8145056" y="5599872"/>
                </a:cubicBezTo>
                <a:cubicBezTo>
                  <a:pt x="7991112" y="5640836"/>
                  <a:pt x="7893856" y="5573521"/>
                  <a:pt x="7654939" y="5599872"/>
                </a:cubicBezTo>
                <a:cubicBezTo>
                  <a:pt x="7416022" y="5626223"/>
                  <a:pt x="7464701" y="5575776"/>
                  <a:pt x="7351533" y="5599872"/>
                </a:cubicBezTo>
                <a:cubicBezTo>
                  <a:pt x="7238365" y="5623968"/>
                  <a:pt x="6890304" y="5572287"/>
                  <a:pt x="6581348" y="5599872"/>
                </a:cubicBezTo>
                <a:cubicBezTo>
                  <a:pt x="6272392" y="5627457"/>
                  <a:pt x="6397167" y="5576918"/>
                  <a:pt x="6277943" y="5599872"/>
                </a:cubicBezTo>
                <a:cubicBezTo>
                  <a:pt x="6158719" y="5622826"/>
                  <a:pt x="5788450" y="5557569"/>
                  <a:pt x="5601114" y="5599872"/>
                </a:cubicBezTo>
                <a:cubicBezTo>
                  <a:pt x="5413778" y="5642175"/>
                  <a:pt x="5276114" y="5573744"/>
                  <a:pt x="5110997" y="5599872"/>
                </a:cubicBezTo>
                <a:cubicBezTo>
                  <a:pt x="4945880" y="5626000"/>
                  <a:pt x="4887268" y="5561316"/>
                  <a:pt x="4714235" y="5599872"/>
                </a:cubicBezTo>
                <a:cubicBezTo>
                  <a:pt x="4541202" y="5638428"/>
                  <a:pt x="4458539" y="5566650"/>
                  <a:pt x="4224118" y="5599872"/>
                </a:cubicBezTo>
                <a:cubicBezTo>
                  <a:pt x="3989697" y="5633094"/>
                  <a:pt x="3884475" y="5564118"/>
                  <a:pt x="3547289" y="5599872"/>
                </a:cubicBezTo>
                <a:cubicBezTo>
                  <a:pt x="3210103" y="5635626"/>
                  <a:pt x="3105920" y="5537418"/>
                  <a:pt x="2870461" y="5599872"/>
                </a:cubicBezTo>
                <a:cubicBezTo>
                  <a:pt x="2635002" y="5662326"/>
                  <a:pt x="2585567" y="5549490"/>
                  <a:pt x="2380344" y="5599872"/>
                </a:cubicBezTo>
                <a:cubicBezTo>
                  <a:pt x="2175121" y="5650254"/>
                  <a:pt x="2054320" y="5565560"/>
                  <a:pt x="1890227" y="5599872"/>
                </a:cubicBezTo>
                <a:cubicBezTo>
                  <a:pt x="1726134" y="5634184"/>
                  <a:pt x="1125359" y="5556935"/>
                  <a:pt x="933331" y="5599872"/>
                </a:cubicBezTo>
                <a:cubicBezTo>
                  <a:pt x="415267" y="5752074"/>
                  <a:pt x="-41442" y="5154753"/>
                  <a:pt x="0" y="4666541"/>
                </a:cubicBezTo>
                <a:cubicBezTo>
                  <a:pt x="-64495" y="4453492"/>
                  <a:pt x="55221" y="4217104"/>
                  <a:pt x="0" y="4095893"/>
                </a:cubicBezTo>
                <a:cubicBezTo>
                  <a:pt x="-55221" y="3974682"/>
                  <a:pt x="33369" y="3807823"/>
                  <a:pt x="0" y="3674574"/>
                </a:cubicBezTo>
                <a:cubicBezTo>
                  <a:pt x="-33369" y="3541325"/>
                  <a:pt x="31714" y="3249990"/>
                  <a:pt x="0" y="3066594"/>
                </a:cubicBezTo>
                <a:cubicBezTo>
                  <a:pt x="-31714" y="2883198"/>
                  <a:pt x="21302" y="2680746"/>
                  <a:pt x="0" y="2570610"/>
                </a:cubicBezTo>
                <a:cubicBezTo>
                  <a:pt x="-21302" y="2460474"/>
                  <a:pt x="22059" y="2133664"/>
                  <a:pt x="0" y="1999962"/>
                </a:cubicBezTo>
                <a:cubicBezTo>
                  <a:pt x="-22059" y="1866260"/>
                  <a:pt x="23698" y="1655091"/>
                  <a:pt x="0" y="1541311"/>
                </a:cubicBezTo>
                <a:cubicBezTo>
                  <a:pt x="-23698" y="1427531"/>
                  <a:pt x="21232" y="1057096"/>
                  <a:pt x="0" y="933331"/>
                </a:cubicBezTo>
                <a:close/>
              </a:path>
              <a:path w="11202228" h="5599872" stroke="0" extrusionOk="0">
                <a:moveTo>
                  <a:pt x="0" y="933331"/>
                </a:moveTo>
                <a:cubicBezTo>
                  <a:pt x="-10641" y="355008"/>
                  <a:pt x="374325" y="-93785"/>
                  <a:pt x="933331" y="0"/>
                </a:cubicBezTo>
                <a:cubicBezTo>
                  <a:pt x="1049894" y="-232"/>
                  <a:pt x="1163396" y="5557"/>
                  <a:pt x="1236737" y="0"/>
                </a:cubicBezTo>
                <a:cubicBezTo>
                  <a:pt x="1310078" y="-5557"/>
                  <a:pt x="1537524" y="68960"/>
                  <a:pt x="1820210" y="0"/>
                </a:cubicBezTo>
                <a:cubicBezTo>
                  <a:pt x="2102896" y="-68960"/>
                  <a:pt x="2041882" y="8192"/>
                  <a:pt x="2123616" y="0"/>
                </a:cubicBezTo>
                <a:cubicBezTo>
                  <a:pt x="2205350" y="-8192"/>
                  <a:pt x="2561112" y="56199"/>
                  <a:pt x="2800444" y="0"/>
                </a:cubicBezTo>
                <a:cubicBezTo>
                  <a:pt x="3039776" y="-56199"/>
                  <a:pt x="3025175" y="12066"/>
                  <a:pt x="3197206" y="0"/>
                </a:cubicBezTo>
                <a:cubicBezTo>
                  <a:pt x="3369237" y="-12066"/>
                  <a:pt x="3364846" y="19335"/>
                  <a:pt x="3500612" y="0"/>
                </a:cubicBezTo>
                <a:cubicBezTo>
                  <a:pt x="3636378" y="-19335"/>
                  <a:pt x="3731819" y="7914"/>
                  <a:pt x="3804018" y="0"/>
                </a:cubicBezTo>
                <a:cubicBezTo>
                  <a:pt x="3876217" y="-7914"/>
                  <a:pt x="4241441" y="51392"/>
                  <a:pt x="4387490" y="0"/>
                </a:cubicBezTo>
                <a:cubicBezTo>
                  <a:pt x="4533539" y="-51392"/>
                  <a:pt x="4605643" y="40019"/>
                  <a:pt x="4784252" y="0"/>
                </a:cubicBezTo>
                <a:cubicBezTo>
                  <a:pt x="4962861" y="-40019"/>
                  <a:pt x="5009349" y="27010"/>
                  <a:pt x="5087658" y="0"/>
                </a:cubicBezTo>
                <a:cubicBezTo>
                  <a:pt x="5165967" y="-27010"/>
                  <a:pt x="5486488" y="47081"/>
                  <a:pt x="5857842" y="0"/>
                </a:cubicBezTo>
                <a:cubicBezTo>
                  <a:pt x="6229196" y="-47081"/>
                  <a:pt x="6328973" y="65601"/>
                  <a:pt x="6534671" y="0"/>
                </a:cubicBezTo>
                <a:cubicBezTo>
                  <a:pt x="6740369" y="-65601"/>
                  <a:pt x="6739320" y="9653"/>
                  <a:pt x="6931432" y="0"/>
                </a:cubicBezTo>
                <a:cubicBezTo>
                  <a:pt x="7123544" y="-9653"/>
                  <a:pt x="7353071" y="20849"/>
                  <a:pt x="7514905" y="0"/>
                </a:cubicBezTo>
                <a:cubicBezTo>
                  <a:pt x="7676739" y="-20849"/>
                  <a:pt x="7713859" y="15443"/>
                  <a:pt x="7818311" y="0"/>
                </a:cubicBezTo>
                <a:cubicBezTo>
                  <a:pt x="7922763" y="-15443"/>
                  <a:pt x="8094997" y="31743"/>
                  <a:pt x="8308428" y="0"/>
                </a:cubicBezTo>
                <a:cubicBezTo>
                  <a:pt x="8521859" y="-31743"/>
                  <a:pt x="8496813" y="11873"/>
                  <a:pt x="8611834" y="0"/>
                </a:cubicBezTo>
                <a:cubicBezTo>
                  <a:pt x="8726855" y="-11873"/>
                  <a:pt x="8848164" y="30862"/>
                  <a:pt x="8915240" y="0"/>
                </a:cubicBezTo>
                <a:cubicBezTo>
                  <a:pt x="8982316" y="-30862"/>
                  <a:pt x="9297285" y="56492"/>
                  <a:pt x="9405357" y="0"/>
                </a:cubicBezTo>
                <a:cubicBezTo>
                  <a:pt x="9513429" y="-56492"/>
                  <a:pt x="10077189" y="97433"/>
                  <a:pt x="10268897" y="0"/>
                </a:cubicBezTo>
                <a:cubicBezTo>
                  <a:pt x="10688333" y="-107287"/>
                  <a:pt x="11257306" y="419979"/>
                  <a:pt x="11202228" y="933331"/>
                </a:cubicBezTo>
                <a:cubicBezTo>
                  <a:pt x="11249849" y="1036812"/>
                  <a:pt x="11196791" y="1250299"/>
                  <a:pt x="11202228" y="1391983"/>
                </a:cubicBezTo>
                <a:cubicBezTo>
                  <a:pt x="11207665" y="1533667"/>
                  <a:pt x="11171826" y="1735112"/>
                  <a:pt x="11202228" y="1925298"/>
                </a:cubicBezTo>
                <a:cubicBezTo>
                  <a:pt x="11232630" y="2115484"/>
                  <a:pt x="11185404" y="2269345"/>
                  <a:pt x="11202228" y="2533278"/>
                </a:cubicBezTo>
                <a:cubicBezTo>
                  <a:pt x="11219052" y="2797211"/>
                  <a:pt x="11147982" y="2789330"/>
                  <a:pt x="11202228" y="3029262"/>
                </a:cubicBezTo>
                <a:cubicBezTo>
                  <a:pt x="11256474" y="3269194"/>
                  <a:pt x="11168425" y="3370071"/>
                  <a:pt x="11202228" y="3599910"/>
                </a:cubicBezTo>
                <a:cubicBezTo>
                  <a:pt x="11236031" y="3829749"/>
                  <a:pt x="11142702" y="4009441"/>
                  <a:pt x="11202228" y="4133225"/>
                </a:cubicBezTo>
                <a:cubicBezTo>
                  <a:pt x="11261754" y="4257009"/>
                  <a:pt x="11194736" y="4496990"/>
                  <a:pt x="11202228" y="4666541"/>
                </a:cubicBezTo>
                <a:cubicBezTo>
                  <a:pt x="11254982" y="5210723"/>
                  <a:pt x="10757060" y="5639656"/>
                  <a:pt x="10268897" y="5599872"/>
                </a:cubicBezTo>
                <a:cubicBezTo>
                  <a:pt x="10202574" y="5622856"/>
                  <a:pt x="10101438" y="5589828"/>
                  <a:pt x="9965491" y="5599872"/>
                </a:cubicBezTo>
                <a:cubicBezTo>
                  <a:pt x="9829544" y="5609916"/>
                  <a:pt x="9740637" y="5591787"/>
                  <a:pt x="9662085" y="5599872"/>
                </a:cubicBezTo>
                <a:cubicBezTo>
                  <a:pt x="9583533" y="5607957"/>
                  <a:pt x="9191705" y="5511680"/>
                  <a:pt x="8891901" y="5599872"/>
                </a:cubicBezTo>
                <a:cubicBezTo>
                  <a:pt x="8592097" y="5688064"/>
                  <a:pt x="8409540" y="5599195"/>
                  <a:pt x="8215072" y="5599872"/>
                </a:cubicBezTo>
                <a:cubicBezTo>
                  <a:pt x="8020604" y="5600549"/>
                  <a:pt x="7852858" y="5547378"/>
                  <a:pt x="7724955" y="5599872"/>
                </a:cubicBezTo>
                <a:cubicBezTo>
                  <a:pt x="7597052" y="5652366"/>
                  <a:pt x="7376010" y="5547149"/>
                  <a:pt x="7234838" y="5599872"/>
                </a:cubicBezTo>
                <a:cubicBezTo>
                  <a:pt x="7093666" y="5652595"/>
                  <a:pt x="6969196" y="5573917"/>
                  <a:pt x="6838076" y="5599872"/>
                </a:cubicBezTo>
                <a:cubicBezTo>
                  <a:pt x="6706956" y="5625827"/>
                  <a:pt x="6355451" y="5541099"/>
                  <a:pt x="6161248" y="5599872"/>
                </a:cubicBezTo>
                <a:cubicBezTo>
                  <a:pt x="5967045" y="5658645"/>
                  <a:pt x="5848551" y="5576904"/>
                  <a:pt x="5577775" y="5599872"/>
                </a:cubicBezTo>
                <a:cubicBezTo>
                  <a:pt x="5306999" y="5622840"/>
                  <a:pt x="5300011" y="5544400"/>
                  <a:pt x="5087658" y="5599872"/>
                </a:cubicBezTo>
                <a:cubicBezTo>
                  <a:pt x="4875305" y="5655344"/>
                  <a:pt x="4823010" y="5597209"/>
                  <a:pt x="4597541" y="5599872"/>
                </a:cubicBezTo>
                <a:cubicBezTo>
                  <a:pt x="4372072" y="5602535"/>
                  <a:pt x="4157299" y="5573402"/>
                  <a:pt x="3920712" y="5599872"/>
                </a:cubicBezTo>
                <a:cubicBezTo>
                  <a:pt x="3684125" y="5626342"/>
                  <a:pt x="3409353" y="5560929"/>
                  <a:pt x="3150528" y="5599872"/>
                </a:cubicBezTo>
                <a:cubicBezTo>
                  <a:pt x="2891703" y="5638815"/>
                  <a:pt x="2811426" y="5571020"/>
                  <a:pt x="2660411" y="5599872"/>
                </a:cubicBezTo>
                <a:cubicBezTo>
                  <a:pt x="2509396" y="5628724"/>
                  <a:pt x="2224859" y="5583885"/>
                  <a:pt x="1983582" y="5599872"/>
                </a:cubicBezTo>
                <a:cubicBezTo>
                  <a:pt x="1742305" y="5615859"/>
                  <a:pt x="1145978" y="5533284"/>
                  <a:pt x="933331" y="5599872"/>
                </a:cubicBezTo>
                <a:cubicBezTo>
                  <a:pt x="404625" y="5473743"/>
                  <a:pt x="69299" y="5076565"/>
                  <a:pt x="0" y="4666541"/>
                </a:cubicBezTo>
                <a:cubicBezTo>
                  <a:pt x="-63725" y="4503096"/>
                  <a:pt x="32000" y="4322776"/>
                  <a:pt x="0" y="4133225"/>
                </a:cubicBezTo>
                <a:cubicBezTo>
                  <a:pt x="-32000" y="3943674"/>
                  <a:pt x="11366" y="3785635"/>
                  <a:pt x="0" y="3637242"/>
                </a:cubicBezTo>
                <a:cubicBezTo>
                  <a:pt x="-11366" y="3488849"/>
                  <a:pt x="40260" y="3190689"/>
                  <a:pt x="0" y="3066594"/>
                </a:cubicBezTo>
                <a:cubicBezTo>
                  <a:pt x="-40260" y="2942499"/>
                  <a:pt x="32021" y="2779315"/>
                  <a:pt x="0" y="2570610"/>
                </a:cubicBezTo>
                <a:cubicBezTo>
                  <a:pt x="-32021" y="2361905"/>
                  <a:pt x="3898" y="2158966"/>
                  <a:pt x="0" y="2037295"/>
                </a:cubicBezTo>
                <a:cubicBezTo>
                  <a:pt x="-3898" y="1915625"/>
                  <a:pt x="15639" y="1764106"/>
                  <a:pt x="0" y="1541311"/>
                </a:cubicBezTo>
                <a:cubicBezTo>
                  <a:pt x="-15639" y="1318516"/>
                  <a:pt x="56010" y="1098758"/>
                  <a:pt x="0" y="93333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5273653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8C8C1B-9038-2422-176C-1251853C42BE}"/>
              </a:ext>
            </a:extLst>
          </p:cNvPr>
          <p:cNvSpPr txBox="1"/>
          <p:nvPr/>
        </p:nvSpPr>
        <p:spPr>
          <a:xfrm>
            <a:off x="494887" y="1023180"/>
            <a:ext cx="11202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HƯỚNG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TUẦN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93F71D-EF1E-D77E-7182-EED796522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3142" y="3910286"/>
            <a:ext cx="2356083" cy="3130062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E140D49-15E8-403A-42CF-F5E658457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641689" y="4215233"/>
            <a:ext cx="380040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52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B1AC915-FBA4-01CB-EC19-6357F823C1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8378" y1="27973" x2="26622" y2="39324"/>
                        <a14:foregroundMark x1="26622" y1="39324" x2="26757" y2="40000"/>
                        <a14:foregroundMark x1="24595" y1="24865" x2="36216" y2="38378"/>
                        <a14:foregroundMark x1="32162" y1="19595" x2="32838" y2="21486"/>
                        <a14:foregroundMark x1="40946" y1="27432" x2="41486" y2="31757"/>
                        <a14:foregroundMark x1="38784" y1="24459" x2="39865" y2="25811"/>
                        <a14:foregroundMark x1="40270" y1="25676" x2="42162" y2="27838"/>
                        <a14:foregroundMark x1="39865" y1="39865" x2="38165" y2="43264"/>
                        <a14:foregroundMark x1="35617" y1="46822" x2="26892" y2="46486"/>
                        <a14:foregroundMark x1="26892" y1="46486" x2="26081" y2="46081"/>
                        <a14:foregroundMark x1="27297" y1="47027" x2="32838" y2="48243"/>
                        <a14:foregroundMark x1="36622" y1="29595" x2="35405" y2="42027"/>
                        <a14:foregroundMark x1="35405" y1="42027" x2="35000" y2="42432"/>
                        <a14:foregroundMark x1="17297" y1="42838" x2="20135" y2="43243"/>
                        <a14:foregroundMark x1="37973" y1="44730" x2="37838" y2="45135"/>
                        <a14:foregroundMark x1="38378" y1="44730" x2="37432" y2="46081"/>
                        <a14:foregroundMark x1="39324" y1="43378" x2="36486" y2="46892"/>
                        <a14:foregroundMark x1="36757" y1="47432" x2="39865" y2="43243"/>
                        <a14:foregroundMark x1="39189" y1="44865" x2="37432" y2="46892"/>
                        <a14:foregroundMark x1="22568" y1="27973" x2="23378" y2="36216"/>
                        <a14:foregroundMark x1="22973" y1="21757" x2="24730" y2="22297"/>
                        <a14:foregroundMark x1="22568" y1="22162" x2="22568" y2="22162"/>
                        <a14:foregroundMark x1="23108" y1="21216" x2="22027" y2="22162"/>
                        <a14:foregroundMark x1="22838" y1="21486" x2="21622" y2="22973"/>
                        <a14:foregroundMark x1="21486" y1="22703" x2="22973" y2="21351"/>
                        <a14:foregroundMark x1="71216" y1="28649" x2="72568" y2="42703"/>
                        <a14:foregroundMark x1="71892" y1="25811" x2="66216" y2="40270"/>
                        <a14:foregroundMark x1="66216" y1="40270" x2="67568" y2="41892"/>
                        <a14:foregroundMark x1="72838" y1="19865" x2="77027" y2="24595"/>
                        <a14:foregroundMark x1="73514" y1="19324" x2="63649" y2="23514"/>
                        <a14:foregroundMark x1="64324" y1="23378" x2="57297" y2="29189"/>
                        <a14:foregroundMark x1="57297" y1="29189" x2="57297" y2="29189"/>
                        <a14:foregroundMark x1="63649" y1="20946" x2="63649" y2="20946"/>
                        <a14:foregroundMark x1="75541" y1="20946" x2="78784" y2="25405"/>
                        <a14:foregroundMark x1="79054" y1="24595" x2="82432" y2="28243"/>
                        <a14:foregroundMark x1="81622" y1="27027" x2="85946" y2="32703"/>
                        <a14:foregroundMark x1="85946" y1="32703" x2="85811" y2="37432"/>
                        <a14:foregroundMark x1="84730" y1="34730" x2="80747" y2="42446"/>
                        <a14:foregroundMark x1="77568" y1="31486" x2="74189" y2="43784"/>
                        <a14:foregroundMark x1="69730" y1="25541" x2="64189" y2="32162"/>
                        <a14:foregroundMark x1="64189" y1="32162" x2="61081" y2="39595"/>
                        <a14:foregroundMark x1="61081" y1="39595" x2="61351" y2="40270"/>
                        <a14:foregroundMark x1="56351" y1="35811" x2="57162" y2="39054"/>
                        <a14:foregroundMark x1="64730" y1="47162" x2="67297" y2="47027"/>
                        <a14:foregroundMark x1="73919" y1="47027" x2="76216" y2="47027"/>
                        <a14:foregroundMark x1="81133" y1="42725" x2="81622" y2="41892"/>
                        <a14:foregroundMark x1="82703" y1="40676" x2="81791" y2="43201"/>
                        <a14:foregroundMark x1="78906" y1="44345" x2="72297" y2="47027"/>
                        <a14:foregroundMark x1="72297" y1="47027" x2="64012" y2="45606"/>
                        <a14:foregroundMark x1="60242" y1="42220" x2="55676" y2="36622"/>
                        <a14:foregroundMark x1="62518" y1="45012" x2="61386" y2="43624"/>
                        <a14:foregroundMark x1="55946" y1="35541" x2="56892" y2="33378"/>
                        <a14:foregroundMark x1="56486" y1="31351" x2="57162" y2="33378"/>
                        <a14:foregroundMark x1="66467" y1="47912" x2="68514" y2="48514"/>
                        <a14:foregroundMark x1="63919" y1="47162" x2="65923" y2="47752"/>
                        <a14:foregroundMark x1="66183" y1="47530" x2="70135" y2="48649"/>
                        <a14:foregroundMark x1="62973" y1="46622" x2="65959" y2="47467"/>
                        <a14:foregroundMark x1="68464" y1="49086" x2="68108" y2="49054"/>
                        <a14:foregroundMark x1="71081" y1="49324" x2="67599" y2="49008"/>
                        <a14:foregroundMark x1="71216" y1="49459" x2="74324" y2="49189"/>
                        <a14:foregroundMark x1="71618" y1="52148" x2="70829" y2="52136"/>
                        <a14:foregroundMark x1="20270" y1="34054" x2="24459" y2="40270"/>
                        <a14:foregroundMark x1="62654" y1="46763" x2="62838" y2="46892"/>
                        <a14:foregroundMark x1="60720" y1="45410" x2="61451" y2="45921"/>
                        <a14:foregroundMark x1="61461" y1="45913" x2="60811" y2="45338"/>
                        <a14:foregroundMark x1="81757" y1="43108" x2="78514" y2="46351"/>
                        <a14:backgroundMark x1="37129" y1="48161" x2="38191" y2="48050"/>
                        <a14:backgroundMark x1="16486" y1="26622" x2="17838" y2="24730"/>
                        <a14:backgroundMark x1="20270" y1="22162" x2="16216" y2="25135"/>
                        <a14:backgroundMark x1="16216" y1="25135" x2="16216" y2="25270"/>
                        <a14:backgroundMark x1="17162" y1="24865" x2="15541" y2="26892"/>
                        <a14:backgroundMark x1="16757" y1="27568" x2="16081" y2="27838"/>
                        <a14:backgroundMark x1="22297" y1="20000" x2="22297" y2="20000"/>
                        <a14:backgroundMark x1="60718" y1="48927" x2="63378" y2="51081"/>
                        <a14:backgroundMark x1="57973" y1="49459" x2="61081" y2="51216"/>
                        <a14:backgroundMark x1="63919" y1="49459" x2="67162" y2="52297"/>
                        <a14:backgroundMark x1="66757" y1="51486" x2="70811" y2="52162"/>
                        <a14:backgroundMark x1="72027" y1="52027" x2="76081" y2="49730"/>
                        <a14:backgroundMark x1="77838" y1="49054" x2="79906" y2="47445"/>
                        <a14:backgroundMark x1="79953" y1="47482" x2="77973" y2="49730"/>
                        <a14:backgroundMark x1="77973" y1="49730" x2="75541" y2="51081"/>
                        <a14:backgroundMark x1="71351" y1="52568" x2="72027" y2="52568"/>
                        <a14:backgroundMark x1="58784" y1="45000" x2="59865" y2="46081"/>
                        <a14:backgroundMark x1="60946" y1="46351" x2="62027" y2="47297"/>
                        <a14:backgroundMark x1="58108" y1="43784" x2="59324" y2="45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7407"/>
          <a:stretch/>
        </p:blipFill>
        <p:spPr>
          <a:xfrm>
            <a:off x="0" y="496948"/>
            <a:ext cx="12094958" cy="63610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90A25F-38DA-446F-8C46-F37147ACA141}"/>
              </a:ext>
            </a:extLst>
          </p:cNvPr>
          <p:cNvSpPr txBox="1"/>
          <p:nvPr/>
        </p:nvSpPr>
        <p:spPr>
          <a:xfrm>
            <a:off x="2857924" y="1305486"/>
            <a:ext cx="735934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CHÚC MỪNG SINH NHẬT THÁNG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93B552-F4B2-697F-FF5A-03E2FCB1F9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2748176" cy="1199204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D108E7AE-8FC4-AE34-8931-EE18243507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748176" y="0"/>
            <a:ext cx="2748176" cy="1199204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510BEAC1-2024-20B2-F51D-AE6701EED8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5504084" y="0"/>
            <a:ext cx="2748176" cy="11992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504D61-10B5-2F88-3E59-962010FA34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69736" y="0"/>
            <a:ext cx="2748176" cy="1199204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221E9A4-F53C-5891-89DE-83BC5E1755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0817912" y="0"/>
            <a:ext cx="2748176" cy="119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703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3C256B8-A77F-CEC5-F1D3-E40B7AA165FF}"/>
              </a:ext>
            </a:extLst>
          </p:cNvPr>
          <p:cNvSpPr txBox="1"/>
          <p:nvPr/>
        </p:nvSpPr>
        <p:spPr>
          <a:xfrm>
            <a:off x="2667001" y="883703"/>
            <a:ext cx="684847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CHỦ ĐỀ TUẦN 12: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 chức hoạt động chào mừng ngày nhà giáo Việt Nam 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0EDB408-4A0C-43FA-2E62-07DBC34FD5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6716" l="46812" r="63261">
                        <a14:foregroundMark x1="53841" y1="93134" x2="56232" y2="92836"/>
                        <a14:foregroundMark x1="52391" y1="96716" x2="55435" y2="95672"/>
                        <a14:backgroundMark x1="53841" y1="40299" x2="53841" y2="40299"/>
                        <a14:backgroundMark x1="55507" y1="51343" x2="55507" y2="51343"/>
                        <a14:backgroundMark x1="55217" y1="58358" x2="55217" y2="58358"/>
                        <a14:backgroundMark x1="54275" y1="62388" x2="54275" y2="62388"/>
                        <a14:backgroundMark x1="55217" y1="62388" x2="55217" y2="62388"/>
                        <a14:backgroundMark x1="53043" y1="68060" x2="53043" y2="68060"/>
                        <a14:backgroundMark x1="57174" y1="47164" x2="57174" y2="47164"/>
                        <a14:backgroundMark x1="56957" y1="47910" x2="56957" y2="47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96" r="34687" b="-205"/>
          <a:stretch/>
        </p:blipFill>
        <p:spPr>
          <a:xfrm>
            <a:off x="9536908" y="88900"/>
            <a:ext cx="2858292" cy="681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73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1A22D15F-892A-3070-E3D0-1B3F4F82EC1E}"/>
              </a:ext>
            </a:extLst>
          </p:cNvPr>
          <p:cNvGrpSpPr/>
          <p:nvPr/>
        </p:nvGrpSpPr>
        <p:grpSpPr>
          <a:xfrm>
            <a:off x="2018706" y="1330870"/>
            <a:ext cx="8354611" cy="1712173"/>
            <a:chOff x="1732524" y="746940"/>
            <a:chExt cx="8354611" cy="332872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F0E2805-02C5-5A48-D265-9F8934606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32524" y="746940"/>
              <a:ext cx="8154586" cy="332872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E21B6D8-8955-A800-730B-EC1853266DC1}"/>
                </a:ext>
              </a:extLst>
            </p:cNvPr>
            <p:cNvSpPr txBox="1"/>
            <p:nvPr/>
          </p:nvSpPr>
          <p:spPr>
            <a:xfrm>
              <a:off x="2130671" y="1153404"/>
              <a:ext cx="7956464" cy="2333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Hãy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kể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những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việc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làm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hằng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ngày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thầy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cô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.</a:t>
              </a:r>
            </a:p>
          </p:txBody>
        </p:sp>
      </p:grpSp>
      <p:sp>
        <p:nvSpPr>
          <p:cNvPr id="26" name="c">
            <a:extLst>
              <a:ext uri="{FF2B5EF4-FFF2-40B4-BE49-F238E27FC236}">
                <a16:creationId xmlns:a16="http://schemas.microsoft.com/office/drawing/2014/main" id="{C0830F0E-0A7D-EC64-5919-AE3A812DC567}"/>
              </a:ext>
            </a:extLst>
          </p:cNvPr>
          <p:cNvSpPr/>
          <p:nvPr/>
        </p:nvSpPr>
        <p:spPr>
          <a:xfrm>
            <a:off x="1168428" y="4042630"/>
            <a:ext cx="9855143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Ổn định lớp, điểm danh, giảng bài, chấm bài, soạn bài, quan tâm học sinh,…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761B851-4420-8680-BCD3-7115E0498E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B8A8B103-F6E3-228D-72E3-9C93FC32DF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120" y="1330870"/>
            <a:ext cx="1566718" cy="150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0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43CB28-889B-4285-BFD3-7B33FA273930}"/>
              </a:ext>
            </a:extLst>
          </p:cNvPr>
          <p:cNvSpPr/>
          <p:nvPr/>
        </p:nvSpPr>
        <p:spPr>
          <a:xfrm>
            <a:off x="256495" y="337506"/>
            <a:ext cx="11622156" cy="6217406"/>
          </a:xfrm>
          <a:custGeom>
            <a:avLst/>
            <a:gdLst>
              <a:gd name="csX0" fmla="*/ 0 w 11622156"/>
              <a:gd name="csY0" fmla="*/ 1036255 h 6217406"/>
              <a:gd name="csX1" fmla="*/ 1036255 w 11622156"/>
              <a:gd name="csY1" fmla="*/ 0 h 6217406"/>
              <a:gd name="csX2" fmla="*/ 1346618 w 11622156"/>
              <a:gd name="csY2" fmla="*/ 0 h 6217406"/>
              <a:gd name="csX3" fmla="*/ 1656982 w 11622156"/>
              <a:gd name="csY3" fmla="*/ 0 h 6217406"/>
              <a:gd name="csX4" fmla="*/ 2062842 w 11622156"/>
              <a:gd name="csY4" fmla="*/ 0 h 6217406"/>
              <a:gd name="csX5" fmla="*/ 2373205 w 11622156"/>
              <a:gd name="csY5" fmla="*/ 0 h 6217406"/>
              <a:gd name="csX6" fmla="*/ 3065555 w 11622156"/>
              <a:gd name="csY6" fmla="*/ 0 h 6217406"/>
              <a:gd name="csX7" fmla="*/ 3471415 w 11622156"/>
              <a:gd name="csY7" fmla="*/ 0 h 6217406"/>
              <a:gd name="csX8" fmla="*/ 4259261 w 11622156"/>
              <a:gd name="csY8" fmla="*/ 0 h 6217406"/>
              <a:gd name="csX9" fmla="*/ 4665120 w 11622156"/>
              <a:gd name="csY9" fmla="*/ 0 h 6217406"/>
              <a:gd name="csX10" fmla="*/ 5070980 w 11622156"/>
              <a:gd name="csY10" fmla="*/ 0 h 6217406"/>
              <a:gd name="csX11" fmla="*/ 5381344 w 11622156"/>
              <a:gd name="csY11" fmla="*/ 0 h 6217406"/>
              <a:gd name="csX12" fmla="*/ 5882700 w 11622156"/>
              <a:gd name="csY12" fmla="*/ 0 h 6217406"/>
              <a:gd name="csX13" fmla="*/ 6384057 w 11622156"/>
              <a:gd name="csY13" fmla="*/ 0 h 6217406"/>
              <a:gd name="csX14" fmla="*/ 6885413 w 11622156"/>
              <a:gd name="csY14" fmla="*/ 0 h 6217406"/>
              <a:gd name="csX15" fmla="*/ 7577763 w 11622156"/>
              <a:gd name="csY15" fmla="*/ 0 h 6217406"/>
              <a:gd name="csX16" fmla="*/ 7983622 w 11622156"/>
              <a:gd name="csY16" fmla="*/ 0 h 6217406"/>
              <a:gd name="csX17" fmla="*/ 8580475 w 11622156"/>
              <a:gd name="csY17" fmla="*/ 0 h 6217406"/>
              <a:gd name="csX18" fmla="*/ 8986335 w 11622156"/>
              <a:gd name="csY18" fmla="*/ 0 h 6217406"/>
              <a:gd name="csX19" fmla="*/ 9774181 w 11622156"/>
              <a:gd name="csY19" fmla="*/ 0 h 6217406"/>
              <a:gd name="csX20" fmla="*/ 10585901 w 11622156"/>
              <a:gd name="csY20" fmla="*/ 0 h 6217406"/>
              <a:gd name="csX21" fmla="*/ 11622156 w 11622156"/>
              <a:gd name="csY21" fmla="*/ 1036255 h 6217406"/>
              <a:gd name="csX22" fmla="*/ 11622156 w 11622156"/>
              <a:gd name="csY22" fmla="*/ 1628383 h 6217406"/>
              <a:gd name="csX23" fmla="*/ 11622156 w 11622156"/>
              <a:gd name="csY23" fmla="*/ 2220511 h 6217406"/>
              <a:gd name="csX24" fmla="*/ 11622156 w 11622156"/>
              <a:gd name="csY24" fmla="*/ 2729741 h 6217406"/>
              <a:gd name="csX25" fmla="*/ 11622156 w 11622156"/>
              <a:gd name="csY25" fmla="*/ 3238971 h 6217406"/>
              <a:gd name="csX26" fmla="*/ 11622156 w 11622156"/>
              <a:gd name="csY26" fmla="*/ 3748201 h 6217406"/>
              <a:gd name="csX27" fmla="*/ 11622156 w 11622156"/>
              <a:gd name="csY27" fmla="*/ 4340329 h 6217406"/>
              <a:gd name="csX28" fmla="*/ 11622156 w 11622156"/>
              <a:gd name="csY28" fmla="*/ 5181151 h 6217406"/>
              <a:gd name="csX29" fmla="*/ 10585901 w 11622156"/>
              <a:gd name="csY29" fmla="*/ 6217406 h 6217406"/>
              <a:gd name="csX30" fmla="*/ 9798055 w 11622156"/>
              <a:gd name="csY30" fmla="*/ 6217406 h 6217406"/>
              <a:gd name="csX31" fmla="*/ 9010209 w 11622156"/>
              <a:gd name="csY31" fmla="*/ 6217406 h 6217406"/>
              <a:gd name="csX32" fmla="*/ 8413357 w 11622156"/>
              <a:gd name="csY32" fmla="*/ 6217406 h 6217406"/>
              <a:gd name="csX33" fmla="*/ 7912000 w 11622156"/>
              <a:gd name="csY33" fmla="*/ 6217406 h 6217406"/>
              <a:gd name="csX34" fmla="*/ 7601637 w 11622156"/>
              <a:gd name="csY34" fmla="*/ 6217406 h 6217406"/>
              <a:gd name="csX35" fmla="*/ 6813791 w 11622156"/>
              <a:gd name="csY35" fmla="*/ 6217406 h 6217406"/>
              <a:gd name="csX36" fmla="*/ 6503427 w 11622156"/>
              <a:gd name="csY36" fmla="*/ 6217406 h 6217406"/>
              <a:gd name="csX37" fmla="*/ 5811078 w 11622156"/>
              <a:gd name="csY37" fmla="*/ 6217406 h 6217406"/>
              <a:gd name="csX38" fmla="*/ 5309722 w 11622156"/>
              <a:gd name="csY38" fmla="*/ 6217406 h 6217406"/>
              <a:gd name="csX39" fmla="*/ 4903862 w 11622156"/>
              <a:gd name="csY39" fmla="*/ 6217406 h 6217406"/>
              <a:gd name="csX40" fmla="*/ 4402505 w 11622156"/>
              <a:gd name="csY40" fmla="*/ 6217406 h 6217406"/>
              <a:gd name="csX41" fmla="*/ 3710156 w 11622156"/>
              <a:gd name="csY41" fmla="*/ 6217406 h 6217406"/>
              <a:gd name="csX42" fmla="*/ 3017807 w 11622156"/>
              <a:gd name="csY42" fmla="*/ 6217406 h 6217406"/>
              <a:gd name="csX43" fmla="*/ 2516450 w 11622156"/>
              <a:gd name="csY43" fmla="*/ 6217406 h 6217406"/>
              <a:gd name="csX44" fmla="*/ 2015094 w 11622156"/>
              <a:gd name="csY44" fmla="*/ 6217406 h 6217406"/>
              <a:gd name="csX45" fmla="*/ 1036255 w 11622156"/>
              <a:gd name="csY45" fmla="*/ 6217406 h 6217406"/>
              <a:gd name="csX46" fmla="*/ 0 w 11622156"/>
              <a:gd name="csY46" fmla="*/ 5181151 h 6217406"/>
              <a:gd name="csX47" fmla="*/ 0 w 11622156"/>
              <a:gd name="csY47" fmla="*/ 4547574 h 6217406"/>
              <a:gd name="csX48" fmla="*/ 0 w 11622156"/>
              <a:gd name="csY48" fmla="*/ 4079793 h 6217406"/>
              <a:gd name="csX49" fmla="*/ 0 w 11622156"/>
              <a:gd name="csY49" fmla="*/ 3404767 h 6217406"/>
              <a:gd name="csX50" fmla="*/ 0 w 11622156"/>
              <a:gd name="csY50" fmla="*/ 2854088 h 6217406"/>
              <a:gd name="csX51" fmla="*/ 0 w 11622156"/>
              <a:gd name="csY51" fmla="*/ 2220511 h 6217406"/>
              <a:gd name="csX52" fmla="*/ 0 w 11622156"/>
              <a:gd name="csY52" fmla="*/ 1711281 h 6217406"/>
              <a:gd name="csX53" fmla="*/ 0 w 11622156"/>
              <a:gd name="csY53" fmla="*/ 1036255 h 621740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</a:cxnLst>
            <a:rect l="l" t="t" r="r" b="b"/>
            <a:pathLst>
              <a:path w="11622156" h="6217406" fill="none" extrusionOk="0">
                <a:moveTo>
                  <a:pt x="0" y="1036255"/>
                </a:moveTo>
                <a:cubicBezTo>
                  <a:pt x="-74205" y="504455"/>
                  <a:pt x="469378" y="-19299"/>
                  <a:pt x="1036255" y="0"/>
                </a:cubicBezTo>
                <a:cubicBezTo>
                  <a:pt x="1102812" y="-18251"/>
                  <a:pt x="1213946" y="8395"/>
                  <a:pt x="1346618" y="0"/>
                </a:cubicBezTo>
                <a:cubicBezTo>
                  <a:pt x="1479290" y="-8395"/>
                  <a:pt x="1527440" y="32083"/>
                  <a:pt x="1656982" y="0"/>
                </a:cubicBezTo>
                <a:cubicBezTo>
                  <a:pt x="1786524" y="-32083"/>
                  <a:pt x="1877960" y="29188"/>
                  <a:pt x="2062842" y="0"/>
                </a:cubicBezTo>
                <a:cubicBezTo>
                  <a:pt x="2247724" y="-29188"/>
                  <a:pt x="2290601" y="6843"/>
                  <a:pt x="2373205" y="0"/>
                </a:cubicBezTo>
                <a:cubicBezTo>
                  <a:pt x="2455809" y="-6843"/>
                  <a:pt x="2754250" y="21303"/>
                  <a:pt x="3065555" y="0"/>
                </a:cubicBezTo>
                <a:cubicBezTo>
                  <a:pt x="3376860" y="-21303"/>
                  <a:pt x="3313104" y="18370"/>
                  <a:pt x="3471415" y="0"/>
                </a:cubicBezTo>
                <a:cubicBezTo>
                  <a:pt x="3629726" y="-18370"/>
                  <a:pt x="4085312" y="10587"/>
                  <a:pt x="4259261" y="0"/>
                </a:cubicBezTo>
                <a:cubicBezTo>
                  <a:pt x="4433210" y="-10587"/>
                  <a:pt x="4581469" y="10127"/>
                  <a:pt x="4665120" y="0"/>
                </a:cubicBezTo>
                <a:cubicBezTo>
                  <a:pt x="4748771" y="-10127"/>
                  <a:pt x="4934222" y="24974"/>
                  <a:pt x="5070980" y="0"/>
                </a:cubicBezTo>
                <a:cubicBezTo>
                  <a:pt x="5207738" y="-24974"/>
                  <a:pt x="5233143" y="15475"/>
                  <a:pt x="5381344" y="0"/>
                </a:cubicBezTo>
                <a:cubicBezTo>
                  <a:pt x="5529545" y="-15475"/>
                  <a:pt x="5671069" y="14228"/>
                  <a:pt x="5882700" y="0"/>
                </a:cubicBezTo>
                <a:cubicBezTo>
                  <a:pt x="6094331" y="-14228"/>
                  <a:pt x="6172800" y="12168"/>
                  <a:pt x="6384057" y="0"/>
                </a:cubicBezTo>
                <a:cubicBezTo>
                  <a:pt x="6595314" y="-12168"/>
                  <a:pt x="6765126" y="27270"/>
                  <a:pt x="6885413" y="0"/>
                </a:cubicBezTo>
                <a:cubicBezTo>
                  <a:pt x="7005700" y="-27270"/>
                  <a:pt x="7423238" y="29388"/>
                  <a:pt x="7577763" y="0"/>
                </a:cubicBezTo>
                <a:cubicBezTo>
                  <a:pt x="7732288" y="-29388"/>
                  <a:pt x="7813969" y="42225"/>
                  <a:pt x="7983622" y="0"/>
                </a:cubicBezTo>
                <a:cubicBezTo>
                  <a:pt x="8153275" y="-42225"/>
                  <a:pt x="8375361" y="58387"/>
                  <a:pt x="8580475" y="0"/>
                </a:cubicBezTo>
                <a:cubicBezTo>
                  <a:pt x="8785589" y="-58387"/>
                  <a:pt x="8852386" y="25535"/>
                  <a:pt x="8986335" y="0"/>
                </a:cubicBezTo>
                <a:cubicBezTo>
                  <a:pt x="9120284" y="-25535"/>
                  <a:pt x="9441121" y="72503"/>
                  <a:pt x="9774181" y="0"/>
                </a:cubicBezTo>
                <a:cubicBezTo>
                  <a:pt x="10107241" y="-72503"/>
                  <a:pt x="10381310" y="9440"/>
                  <a:pt x="10585901" y="0"/>
                </a:cubicBezTo>
                <a:cubicBezTo>
                  <a:pt x="11267063" y="-30704"/>
                  <a:pt x="11627136" y="447779"/>
                  <a:pt x="11622156" y="1036255"/>
                </a:cubicBezTo>
                <a:cubicBezTo>
                  <a:pt x="11645715" y="1305631"/>
                  <a:pt x="11612860" y="1362574"/>
                  <a:pt x="11622156" y="1628383"/>
                </a:cubicBezTo>
                <a:cubicBezTo>
                  <a:pt x="11631452" y="1894192"/>
                  <a:pt x="11564989" y="1987825"/>
                  <a:pt x="11622156" y="2220511"/>
                </a:cubicBezTo>
                <a:cubicBezTo>
                  <a:pt x="11679323" y="2453197"/>
                  <a:pt x="11618668" y="2536933"/>
                  <a:pt x="11622156" y="2729741"/>
                </a:cubicBezTo>
                <a:cubicBezTo>
                  <a:pt x="11625644" y="2922549"/>
                  <a:pt x="11575197" y="3009380"/>
                  <a:pt x="11622156" y="3238971"/>
                </a:cubicBezTo>
                <a:cubicBezTo>
                  <a:pt x="11669115" y="3468562"/>
                  <a:pt x="11615675" y="3588487"/>
                  <a:pt x="11622156" y="3748201"/>
                </a:cubicBezTo>
                <a:cubicBezTo>
                  <a:pt x="11628637" y="3907915"/>
                  <a:pt x="11603177" y="4160018"/>
                  <a:pt x="11622156" y="4340329"/>
                </a:cubicBezTo>
                <a:cubicBezTo>
                  <a:pt x="11641135" y="4520640"/>
                  <a:pt x="11617584" y="4976315"/>
                  <a:pt x="11622156" y="5181151"/>
                </a:cubicBezTo>
                <a:cubicBezTo>
                  <a:pt x="11639150" y="5662186"/>
                  <a:pt x="11030332" y="6309523"/>
                  <a:pt x="10585901" y="6217406"/>
                </a:cubicBezTo>
                <a:cubicBezTo>
                  <a:pt x="10337652" y="6285529"/>
                  <a:pt x="10133333" y="6181319"/>
                  <a:pt x="9798055" y="6217406"/>
                </a:cubicBezTo>
                <a:cubicBezTo>
                  <a:pt x="9462777" y="6253493"/>
                  <a:pt x="9308616" y="6143062"/>
                  <a:pt x="9010209" y="6217406"/>
                </a:cubicBezTo>
                <a:cubicBezTo>
                  <a:pt x="8711802" y="6291750"/>
                  <a:pt x="8700130" y="6171897"/>
                  <a:pt x="8413357" y="6217406"/>
                </a:cubicBezTo>
                <a:cubicBezTo>
                  <a:pt x="8126584" y="6262915"/>
                  <a:pt x="8076860" y="6204478"/>
                  <a:pt x="7912000" y="6217406"/>
                </a:cubicBezTo>
                <a:cubicBezTo>
                  <a:pt x="7747140" y="6230334"/>
                  <a:pt x="7667366" y="6186178"/>
                  <a:pt x="7601637" y="6217406"/>
                </a:cubicBezTo>
                <a:cubicBezTo>
                  <a:pt x="7535908" y="6248634"/>
                  <a:pt x="7032918" y="6160424"/>
                  <a:pt x="6813791" y="6217406"/>
                </a:cubicBezTo>
                <a:cubicBezTo>
                  <a:pt x="6594664" y="6274388"/>
                  <a:pt x="6619245" y="6205743"/>
                  <a:pt x="6503427" y="6217406"/>
                </a:cubicBezTo>
                <a:cubicBezTo>
                  <a:pt x="6387609" y="6229069"/>
                  <a:pt x="5992795" y="6185753"/>
                  <a:pt x="5811078" y="6217406"/>
                </a:cubicBezTo>
                <a:cubicBezTo>
                  <a:pt x="5629361" y="6249059"/>
                  <a:pt x="5527167" y="6216013"/>
                  <a:pt x="5309722" y="6217406"/>
                </a:cubicBezTo>
                <a:cubicBezTo>
                  <a:pt x="5092277" y="6218799"/>
                  <a:pt x="5076122" y="6202968"/>
                  <a:pt x="4903862" y="6217406"/>
                </a:cubicBezTo>
                <a:cubicBezTo>
                  <a:pt x="4731602" y="6231844"/>
                  <a:pt x="4579650" y="6214697"/>
                  <a:pt x="4402505" y="6217406"/>
                </a:cubicBezTo>
                <a:cubicBezTo>
                  <a:pt x="4225360" y="6220115"/>
                  <a:pt x="3955444" y="6143480"/>
                  <a:pt x="3710156" y="6217406"/>
                </a:cubicBezTo>
                <a:cubicBezTo>
                  <a:pt x="3464868" y="6291332"/>
                  <a:pt x="3266060" y="6204638"/>
                  <a:pt x="3017807" y="6217406"/>
                </a:cubicBezTo>
                <a:cubicBezTo>
                  <a:pt x="2769554" y="6230174"/>
                  <a:pt x="2663306" y="6190969"/>
                  <a:pt x="2516450" y="6217406"/>
                </a:cubicBezTo>
                <a:cubicBezTo>
                  <a:pt x="2369594" y="6243843"/>
                  <a:pt x="2150247" y="6215625"/>
                  <a:pt x="2015094" y="6217406"/>
                </a:cubicBezTo>
                <a:cubicBezTo>
                  <a:pt x="1879941" y="6219187"/>
                  <a:pt x="1390688" y="6148435"/>
                  <a:pt x="1036255" y="6217406"/>
                </a:cubicBezTo>
                <a:cubicBezTo>
                  <a:pt x="462337" y="6311625"/>
                  <a:pt x="-86013" y="5696897"/>
                  <a:pt x="0" y="5181151"/>
                </a:cubicBezTo>
                <a:cubicBezTo>
                  <a:pt x="-18825" y="5023308"/>
                  <a:pt x="73345" y="4809812"/>
                  <a:pt x="0" y="4547574"/>
                </a:cubicBezTo>
                <a:cubicBezTo>
                  <a:pt x="-73345" y="4285336"/>
                  <a:pt x="7948" y="4261332"/>
                  <a:pt x="0" y="4079793"/>
                </a:cubicBezTo>
                <a:cubicBezTo>
                  <a:pt x="-7948" y="3898254"/>
                  <a:pt x="49901" y="3605624"/>
                  <a:pt x="0" y="3404767"/>
                </a:cubicBezTo>
                <a:cubicBezTo>
                  <a:pt x="-49901" y="3203910"/>
                  <a:pt x="16186" y="3005404"/>
                  <a:pt x="0" y="2854088"/>
                </a:cubicBezTo>
                <a:cubicBezTo>
                  <a:pt x="-16186" y="2702772"/>
                  <a:pt x="59009" y="2394716"/>
                  <a:pt x="0" y="2220511"/>
                </a:cubicBezTo>
                <a:cubicBezTo>
                  <a:pt x="-59009" y="2046306"/>
                  <a:pt x="24901" y="1834963"/>
                  <a:pt x="0" y="1711281"/>
                </a:cubicBezTo>
                <a:cubicBezTo>
                  <a:pt x="-24901" y="1587599"/>
                  <a:pt x="46540" y="1348988"/>
                  <a:pt x="0" y="1036255"/>
                </a:cubicBezTo>
                <a:close/>
              </a:path>
              <a:path w="11622156" h="6217406" stroke="0" extrusionOk="0">
                <a:moveTo>
                  <a:pt x="0" y="1036255"/>
                </a:moveTo>
                <a:cubicBezTo>
                  <a:pt x="-12085" y="392560"/>
                  <a:pt x="422161" y="-90004"/>
                  <a:pt x="1036255" y="0"/>
                </a:cubicBezTo>
                <a:cubicBezTo>
                  <a:pt x="1173539" y="-18665"/>
                  <a:pt x="1253782" y="18705"/>
                  <a:pt x="1346618" y="0"/>
                </a:cubicBezTo>
                <a:cubicBezTo>
                  <a:pt x="1439454" y="-18705"/>
                  <a:pt x="1720314" y="26932"/>
                  <a:pt x="1943471" y="0"/>
                </a:cubicBezTo>
                <a:cubicBezTo>
                  <a:pt x="2166628" y="-26932"/>
                  <a:pt x="2187883" y="29584"/>
                  <a:pt x="2253835" y="0"/>
                </a:cubicBezTo>
                <a:cubicBezTo>
                  <a:pt x="2319787" y="-29584"/>
                  <a:pt x="2781812" y="13236"/>
                  <a:pt x="2946184" y="0"/>
                </a:cubicBezTo>
                <a:cubicBezTo>
                  <a:pt x="3110556" y="-13236"/>
                  <a:pt x="3209882" y="33005"/>
                  <a:pt x="3352044" y="0"/>
                </a:cubicBezTo>
                <a:cubicBezTo>
                  <a:pt x="3494206" y="-33005"/>
                  <a:pt x="3573824" y="14677"/>
                  <a:pt x="3662408" y="0"/>
                </a:cubicBezTo>
                <a:cubicBezTo>
                  <a:pt x="3750992" y="-14677"/>
                  <a:pt x="3832588" y="12971"/>
                  <a:pt x="3972771" y="0"/>
                </a:cubicBezTo>
                <a:cubicBezTo>
                  <a:pt x="4112954" y="-12971"/>
                  <a:pt x="4342067" y="25825"/>
                  <a:pt x="4569624" y="0"/>
                </a:cubicBezTo>
                <a:cubicBezTo>
                  <a:pt x="4797181" y="-25825"/>
                  <a:pt x="4855288" y="29320"/>
                  <a:pt x="4975484" y="0"/>
                </a:cubicBezTo>
                <a:cubicBezTo>
                  <a:pt x="5095680" y="-29320"/>
                  <a:pt x="5172539" y="25609"/>
                  <a:pt x="5285847" y="0"/>
                </a:cubicBezTo>
                <a:cubicBezTo>
                  <a:pt x="5399155" y="-25609"/>
                  <a:pt x="5912409" y="75686"/>
                  <a:pt x="6073693" y="0"/>
                </a:cubicBezTo>
                <a:cubicBezTo>
                  <a:pt x="6234977" y="-75686"/>
                  <a:pt x="6539683" y="12269"/>
                  <a:pt x="6766043" y="0"/>
                </a:cubicBezTo>
                <a:cubicBezTo>
                  <a:pt x="6992403" y="-12269"/>
                  <a:pt x="7075097" y="16342"/>
                  <a:pt x="7171903" y="0"/>
                </a:cubicBezTo>
                <a:cubicBezTo>
                  <a:pt x="7268709" y="-16342"/>
                  <a:pt x="7538260" y="41890"/>
                  <a:pt x="7768755" y="0"/>
                </a:cubicBezTo>
                <a:cubicBezTo>
                  <a:pt x="7999250" y="-41890"/>
                  <a:pt x="7946711" y="30752"/>
                  <a:pt x="8079119" y="0"/>
                </a:cubicBezTo>
                <a:cubicBezTo>
                  <a:pt x="8211527" y="-30752"/>
                  <a:pt x="8392328" y="55169"/>
                  <a:pt x="8580475" y="0"/>
                </a:cubicBezTo>
                <a:cubicBezTo>
                  <a:pt x="8768622" y="-55169"/>
                  <a:pt x="8792435" y="36459"/>
                  <a:pt x="8890839" y="0"/>
                </a:cubicBezTo>
                <a:cubicBezTo>
                  <a:pt x="8989243" y="-36459"/>
                  <a:pt x="9112627" y="3321"/>
                  <a:pt x="9201202" y="0"/>
                </a:cubicBezTo>
                <a:cubicBezTo>
                  <a:pt x="9289777" y="-3321"/>
                  <a:pt x="9565686" y="26563"/>
                  <a:pt x="9702559" y="0"/>
                </a:cubicBezTo>
                <a:cubicBezTo>
                  <a:pt x="9839432" y="-26563"/>
                  <a:pt x="10290307" y="42116"/>
                  <a:pt x="10585901" y="0"/>
                </a:cubicBezTo>
                <a:cubicBezTo>
                  <a:pt x="11142783" y="-17234"/>
                  <a:pt x="11733260" y="468207"/>
                  <a:pt x="11622156" y="1036255"/>
                </a:cubicBezTo>
                <a:cubicBezTo>
                  <a:pt x="11682344" y="1290495"/>
                  <a:pt x="11563353" y="1349730"/>
                  <a:pt x="11622156" y="1545485"/>
                </a:cubicBezTo>
                <a:cubicBezTo>
                  <a:pt x="11680959" y="1741240"/>
                  <a:pt x="11577377" y="1877330"/>
                  <a:pt x="11622156" y="2137613"/>
                </a:cubicBezTo>
                <a:cubicBezTo>
                  <a:pt x="11666935" y="2397896"/>
                  <a:pt x="11559929" y="2479682"/>
                  <a:pt x="11622156" y="2812639"/>
                </a:cubicBezTo>
                <a:cubicBezTo>
                  <a:pt x="11684383" y="3145596"/>
                  <a:pt x="11562756" y="3216848"/>
                  <a:pt x="11622156" y="3363318"/>
                </a:cubicBezTo>
                <a:cubicBezTo>
                  <a:pt x="11681556" y="3509788"/>
                  <a:pt x="11577660" y="3839286"/>
                  <a:pt x="11622156" y="3996895"/>
                </a:cubicBezTo>
                <a:cubicBezTo>
                  <a:pt x="11666652" y="4154504"/>
                  <a:pt x="11619760" y="4324795"/>
                  <a:pt x="11622156" y="4589023"/>
                </a:cubicBezTo>
                <a:cubicBezTo>
                  <a:pt x="11624552" y="4853251"/>
                  <a:pt x="11614592" y="5053313"/>
                  <a:pt x="11622156" y="5181151"/>
                </a:cubicBezTo>
                <a:cubicBezTo>
                  <a:pt x="11749148" y="5822591"/>
                  <a:pt x="11094826" y="6309770"/>
                  <a:pt x="10585901" y="6217406"/>
                </a:cubicBezTo>
                <a:cubicBezTo>
                  <a:pt x="10483091" y="6249241"/>
                  <a:pt x="10413037" y="6180226"/>
                  <a:pt x="10275538" y="6217406"/>
                </a:cubicBezTo>
                <a:cubicBezTo>
                  <a:pt x="10138039" y="6254586"/>
                  <a:pt x="10100954" y="6184665"/>
                  <a:pt x="9965174" y="6217406"/>
                </a:cubicBezTo>
                <a:cubicBezTo>
                  <a:pt x="9829394" y="6250147"/>
                  <a:pt x="9556708" y="6131495"/>
                  <a:pt x="9177328" y="6217406"/>
                </a:cubicBezTo>
                <a:cubicBezTo>
                  <a:pt x="8797948" y="6303317"/>
                  <a:pt x="8708953" y="6150430"/>
                  <a:pt x="8484979" y="6217406"/>
                </a:cubicBezTo>
                <a:cubicBezTo>
                  <a:pt x="8261005" y="6284382"/>
                  <a:pt x="8231182" y="6194150"/>
                  <a:pt x="7983622" y="6217406"/>
                </a:cubicBezTo>
                <a:cubicBezTo>
                  <a:pt x="7736062" y="6240662"/>
                  <a:pt x="7685162" y="6212914"/>
                  <a:pt x="7482266" y="6217406"/>
                </a:cubicBezTo>
                <a:cubicBezTo>
                  <a:pt x="7279370" y="6221898"/>
                  <a:pt x="7162898" y="6197649"/>
                  <a:pt x="7076406" y="6217406"/>
                </a:cubicBezTo>
                <a:cubicBezTo>
                  <a:pt x="6989914" y="6237163"/>
                  <a:pt x="6592310" y="6171624"/>
                  <a:pt x="6384057" y="6217406"/>
                </a:cubicBezTo>
                <a:cubicBezTo>
                  <a:pt x="6175804" y="6263188"/>
                  <a:pt x="5941602" y="6199309"/>
                  <a:pt x="5787204" y="6217406"/>
                </a:cubicBezTo>
                <a:cubicBezTo>
                  <a:pt x="5632806" y="6235503"/>
                  <a:pt x="5531987" y="6176047"/>
                  <a:pt x="5285847" y="6217406"/>
                </a:cubicBezTo>
                <a:cubicBezTo>
                  <a:pt x="5039707" y="6258765"/>
                  <a:pt x="5026022" y="6159957"/>
                  <a:pt x="4784491" y="6217406"/>
                </a:cubicBezTo>
                <a:cubicBezTo>
                  <a:pt x="4542960" y="6274855"/>
                  <a:pt x="4307129" y="6160343"/>
                  <a:pt x="4092142" y="6217406"/>
                </a:cubicBezTo>
                <a:cubicBezTo>
                  <a:pt x="3877155" y="6274469"/>
                  <a:pt x="3515496" y="6204186"/>
                  <a:pt x="3304296" y="6217406"/>
                </a:cubicBezTo>
                <a:cubicBezTo>
                  <a:pt x="3093096" y="6230626"/>
                  <a:pt x="3012453" y="6186643"/>
                  <a:pt x="2802940" y="6217406"/>
                </a:cubicBezTo>
                <a:cubicBezTo>
                  <a:pt x="2593427" y="6248169"/>
                  <a:pt x="2277642" y="6209311"/>
                  <a:pt x="2110590" y="6217406"/>
                </a:cubicBezTo>
                <a:cubicBezTo>
                  <a:pt x="1943538" y="6225501"/>
                  <a:pt x="1432742" y="6123902"/>
                  <a:pt x="1036255" y="6217406"/>
                </a:cubicBezTo>
                <a:cubicBezTo>
                  <a:pt x="448661" y="6071810"/>
                  <a:pt x="67108" y="5651353"/>
                  <a:pt x="0" y="5181151"/>
                </a:cubicBezTo>
                <a:cubicBezTo>
                  <a:pt x="-60562" y="4952518"/>
                  <a:pt x="36584" y="4875020"/>
                  <a:pt x="0" y="4589023"/>
                </a:cubicBezTo>
                <a:cubicBezTo>
                  <a:pt x="-36584" y="4303026"/>
                  <a:pt x="36000" y="4252832"/>
                  <a:pt x="0" y="4038344"/>
                </a:cubicBezTo>
                <a:cubicBezTo>
                  <a:pt x="-36000" y="3823856"/>
                  <a:pt x="66483" y="3668900"/>
                  <a:pt x="0" y="3404767"/>
                </a:cubicBezTo>
                <a:cubicBezTo>
                  <a:pt x="-66483" y="3140634"/>
                  <a:pt x="36844" y="2985935"/>
                  <a:pt x="0" y="2854088"/>
                </a:cubicBezTo>
                <a:cubicBezTo>
                  <a:pt x="-36844" y="2722241"/>
                  <a:pt x="26986" y="2536629"/>
                  <a:pt x="0" y="2261960"/>
                </a:cubicBezTo>
                <a:cubicBezTo>
                  <a:pt x="-26986" y="1987291"/>
                  <a:pt x="17722" y="1967774"/>
                  <a:pt x="0" y="1711281"/>
                </a:cubicBezTo>
                <a:cubicBezTo>
                  <a:pt x="-17722" y="1454788"/>
                  <a:pt x="64702" y="1199084"/>
                  <a:pt x="0" y="1036255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5273653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1B9593-175F-0AC3-68A2-C8B238425CD7}"/>
              </a:ext>
            </a:extLst>
          </p:cNvPr>
          <p:cNvSpPr txBox="1"/>
          <p:nvPr/>
        </p:nvSpPr>
        <p:spPr>
          <a:xfrm>
            <a:off x="850508" y="515507"/>
            <a:ext cx="10664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T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rao hạc giấy yêu thương đã chuẩn bị từ tiết học trước tới thầy cô.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107号-萌趣欢乐体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6DEE4B-BE83-C8DB-36EA-9140E2A5B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6078" y="1872411"/>
            <a:ext cx="6244967" cy="4117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43CB28-889B-4285-BFD3-7B33FA273930}"/>
              </a:ext>
            </a:extLst>
          </p:cNvPr>
          <p:cNvSpPr/>
          <p:nvPr/>
        </p:nvSpPr>
        <p:spPr>
          <a:xfrm>
            <a:off x="256495" y="286135"/>
            <a:ext cx="11622156" cy="6217406"/>
          </a:xfrm>
          <a:custGeom>
            <a:avLst/>
            <a:gdLst>
              <a:gd name="csX0" fmla="*/ 0 w 11622156"/>
              <a:gd name="csY0" fmla="*/ 1036255 h 6217406"/>
              <a:gd name="csX1" fmla="*/ 1036255 w 11622156"/>
              <a:gd name="csY1" fmla="*/ 0 h 6217406"/>
              <a:gd name="csX2" fmla="*/ 1346618 w 11622156"/>
              <a:gd name="csY2" fmla="*/ 0 h 6217406"/>
              <a:gd name="csX3" fmla="*/ 1656982 w 11622156"/>
              <a:gd name="csY3" fmla="*/ 0 h 6217406"/>
              <a:gd name="csX4" fmla="*/ 2062842 w 11622156"/>
              <a:gd name="csY4" fmla="*/ 0 h 6217406"/>
              <a:gd name="csX5" fmla="*/ 2373205 w 11622156"/>
              <a:gd name="csY5" fmla="*/ 0 h 6217406"/>
              <a:gd name="csX6" fmla="*/ 3065555 w 11622156"/>
              <a:gd name="csY6" fmla="*/ 0 h 6217406"/>
              <a:gd name="csX7" fmla="*/ 3471415 w 11622156"/>
              <a:gd name="csY7" fmla="*/ 0 h 6217406"/>
              <a:gd name="csX8" fmla="*/ 4259261 w 11622156"/>
              <a:gd name="csY8" fmla="*/ 0 h 6217406"/>
              <a:gd name="csX9" fmla="*/ 4665120 w 11622156"/>
              <a:gd name="csY9" fmla="*/ 0 h 6217406"/>
              <a:gd name="csX10" fmla="*/ 5070980 w 11622156"/>
              <a:gd name="csY10" fmla="*/ 0 h 6217406"/>
              <a:gd name="csX11" fmla="*/ 5381344 w 11622156"/>
              <a:gd name="csY11" fmla="*/ 0 h 6217406"/>
              <a:gd name="csX12" fmla="*/ 5882700 w 11622156"/>
              <a:gd name="csY12" fmla="*/ 0 h 6217406"/>
              <a:gd name="csX13" fmla="*/ 6384057 w 11622156"/>
              <a:gd name="csY13" fmla="*/ 0 h 6217406"/>
              <a:gd name="csX14" fmla="*/ 6885413 w 11622156"/>
              <a:gd name="csY14" fmla="*/ 0 h 6217406"/>
              <a:gd name="csX15" fmla="*/ 7577763 w 11622156"/>
              <a:gd name="csY15" fmla="*/ 0 h 6217406"/>
              <a:gd name="csX16" fmla="*/ 7983622 w 11622156"/>
              <a:gd name="csY16" fmla="*/ 0 h 6217406"/>
              <a:gd name="csX17" fmla="*/ 8580475 w 11622156"/>
              <a:gd name="csY17" fmla="*/ 0 h 6217406"/>
              <a:gd name="csX18" fmla="*/ 8986335 w 11622156"/>
              <a:gd name="csY18" fmla="*/ 0 h 6217406"/>
              <a:gd name="csX19" fmla="*/ 9774181 w 11622156"/>
              <a:gd name="csY19" fmla="*/ 0 h 6217406"/>
              <a:gd name="csX20" fmla="*/ 10585901 w 11622156"/>
              <a:gd name="csY20" fmla="*/ 0 h 6217406"/>
              <a:gd name="csX21" fmla="*/ 11622156 w 11622156"/>
              <a:gd name="csY21" fmla="*/ 1036255 h 6217406"/>
              <a:gd name="csX22" fmla="*/ 11622156 w 11622156"/>
              <a:gd name="csY22" fmla="*/ 1628383 h 6217406"/>
              <a:gd name="csX23" fmla="*/ 11622156 w 11622156"/>
              <a:gd name="csY23" fmla="*/ 2220511 h 6217406"/>
              <a:gd name="csX24" fmla="*/ 11622156 w 11622156"/>
              <a:gd name="csY24" fmla="*/ 2729741 h 6217406"/>
              <a:gd name="csX25" fmla="*/ 11622156 w 11622156"/>
              <a:gd name="csY25" fmla="*/ 3238971 h 6217406"/>
              <a:gd name="csX26" fmla="*/ 11622156 w 11622156"/>
              <a:gd name="csY26" fmla="*/ 3748201 h 6217406"/>
              <a:gd name="csX27" fmla="*/ 11622156 w 11622156"/>
              <a:gd name="csY27" fmla="*/ 4340329 h 6217406"/>
              <a:gd name="csX28" fmla="*/ 11622156 w 11622156"/>
              <a:gd name="csY28" fmla="*/ 5181151 h 6217406"/>
              <a:gd name="csX29" fmla="*/ 10585901 w 11622156"/>
              <a:gd name="csY29" fmla="*/ 6217406 h 6217406"/>
              <a:gd name="csX30" fmla="*/ 9798055 w 11622156"/>
              <a:gd name="csY30" fmla="*/ 6217406 h 6217406"/>
              <a:gd name="csX31" fmla="*/ 9010209 w 11622156"/>
              <a:gd name="csY31" fmla="*/ 6217406 h 6217406"/>
              <a:gd name="csX32" fmla="*/ 8413357 w 11622156"/>
              <a:gd name="csY32" fmla="*/ 6217406 h 6217406"/>
              <a:gd name="csX33" fmla="*/ 7912000 w 11622156"/>
              <a:gd name="csY33" fmla="*/ 6217406 h 6217406"/>
              <a:gd name="csX34" fmla="*/ 7601637 w 11622156"/>
              <a:gd name="csY34" fmla="*/ 6217406 h 6217406"/>
              <a:gd name="csX35" fmla="*/ 6813791 w 11622156"/>
              <a:gd name="csY35" fmla="*/ 6217406 h 6217406"/>
              <a:gd name="csX36" fmla="*/ 6503427 w 11622156"/>
              <a:gd name="csY36" fmla="*/ 6217406 h 6217406"/>
              <a:gd name="csX37" fmla="*/ 5811078 w 11622156"/>
              <a:gd name="csY37" fmla="*/ 6217406 h 6217406"/>
              <a:gd name="csX38" fmla="*/ 5309722 w 11622156"/>
              <a:gd name="csY38" fmla="*/ 6217406 h 6217406"/>
              <a:gd name="csX39" fmla="*/ 4903862 w 11622156"/>
              <a:gd name="csY39" fmla="*/ 6217406 h 6217406"/>
              <a:gd name="csX40" fmla="*/ 4402505 w 11622156"/>
              <a:gd name="csY40" fmla="*/ 6217406 h 6217406"/>
              <a:gd name="csX41" fmla="*/ 3710156 w 11622156"/>
              <a:gd name="csY41" fmla="*/ 6217406 h 6217406"/>
              <a:gd name="csX42" fmla="*/ 3017807 w 11622156"/>
              <a:gd name="csY42" fmla="*/ 6217406 h 6217406"/>
              <a:gd name="csX43" fmla="*/ 2516450 w 11622156"/>
              <a:gd name="csY43" fmla="*/ 6217406 h 6217406"/>
              <a:gd name="csX44" fmla="*/ 2015094 w 11622156"/>
              <a:gd name="csY44" fmla="*/ 6217406 h 6217406"/>
              <a:gd name="csX45" fmla="*/ 1036255 w 11622156"/>
              <a:gd name="csY45" fmla="*/ 6217406 h 6217406"/>
              <a:gd name="csX46" fmla="*/ 0 w 11622156"/>
              <a:gd name="csY46" fmla="*/ 5181151 h 6217406"/>
              <a:gd name="csX47" fmla="*/ 0 w 11622156"/>
              <a:gd name="csY47" fmla="*/ 4547574 h 6217406"/>
              <a:gd name="csX48" fmla="*/ 0 w 11622156"/>
              <a:gd name="csY48" fmla="*/ 4079793 h 6217406"/>
              <a:gd name="csX49" fmla="*/ 0 w 11622156"/>
              <a:gd name="csY49" fmla="*/ 3404767 h 6217406"/>
              <a:gd name="csX50" fmla="*/ 0 w 11622156"/>
              <a:gd name="csY50" fmla="*/ 2854088 h 6217406"/>
              <a:gd name="csX51" fmla="*/ 0 w 11622156"/>
              <a:gd name="csY51" fmla="*/ 2220511 h 6217406"/>
              <a:gd name="csX52" fmla="*/ 0 w 11622156"/>
              <a:gd name="csY52" fmla="*/ 1711281 h 6217406"/>
              <a:gd name="csX53" fmla="*/ 0 w 11622156"/>
              <a:gd name="csY53" fmla="*/ 1036255 h 621740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</a:cxnLst>
            <a:rect l="l" t="t" r="r" b="b"/>
            <a:pathLst>
              <a:path w="11622156" h="6217406" fill="none" extrusionOk="0">
                <a:moveTo>
                  <a:pt x="0" y="1036255"/>
                </a:moveTo>
                <a:cubicBezTo>
                  <a:pt x="-74205" y="504455"/>
                  <a:pt x="469378" y="-19299"/>
                  <a:pt x="1036255" y="0"/>
                </a:cubicBezTo>
                <a:cubicBezTo>
                  <a:pt x="1102812" y="-18251"/>
                  <a:pt x="1213946" y="8395"/>
                  <a:pt x="1346618" y="0"/>
                </a:cubicBezTo>
                <a:cubicBezTo>
                  <a:pt x="1479290" y="-8395"/>
                  <a:pt x="1527440" y="32083"/>
                  <a:pt x="1656982" y="0"/>
                </a:cubicBezTo>
                <a:cubicBezTo>
                  <a:pt x="1786524" y="-32083"/>
                  <a:pt x="1877960" y="29188"/>
                  <a:pt x="2062842" y="0"/>
                </a:cubicBezTo>
                <a:cubicBezTo>
                  <a:pt x="2247724" y="-29188"/>
                  <a:pt x="2290601" y="6843"/>
                  <a:pt x="2373205" y="0"/>
                </a:cubicBezTo>
                <a:cubicBezTo>
                  <a:pt x="2455809" y="-6843"/>
                  <a:pt x="2754250" y="21303"/>
                  <a:pt x="3065555" y="0"/>
                </a:cubicBezTo>
                <a:cubicBezTo>
                  <a:pt x="3376860" y="-21303"/>
                  <a:pt x="3313104" y="18370"/>
                  <a:pt x="3471415" y="0"/>
                </a:cubicBezTo>
                <a:cubicBezTo>
                  <a:pt x="3629726" y="-18370"/>
                  <a:pt x="4085312" y="10587"/>
                  <a:pt x="4259261" y="0"/>
                </a:cubicBezTo>
                <a:cubicBezTo>
                  <a:pt x="4433210" y="-10587"/>
                  <a:pt x="4581469" y="10127"/>
                  <a:pt x="4665120" y="0"/>
                </a:cubicBezTo>
                <a:cubicBezTo>
                  <a:pt x="4748771" y="-10127"/>
                  <a:pt x="4934222" y="24974"/>
                  <a:pt x="5070980" y="0"/>
                </a:cubicBezTo>
                <a:cubicBezTo>
                  <a:pt x="5207738" y="-24974"/>
                  <a:pt x="5233143" y="15475"/>
                  <a:pt x="5381344" y="0"/>
                </a:cubicBezTo>
                <a:cubicBezTo>
                  <a:pt x="5529545" y="-15475"/>
                  <a:pt x="5671069" y="14228"/>
                  <a:pt x="5882700" y="0"/>
                </a:cubicBezTo>
                <a:cubicBezTo>
                  <a:pt x="6094331" y="-14228"/>
                  <a:pt x="6172800" y="12168"/>
                  <a:pt x="6384057" y="0"/>
                </a:cubicBezTo>
                <a:cubicBezTo>
                  <a:pt x="6595314" y="-12168"/>
                  <a:pt x="6765126" y="27270"/>
                  <a:pt x="6885413" y="0"/>
                </a:cubicBezTo>
                <a:cubicBezTo>
                  <a:pt x="7005700" y="-27270"/>
                  <a:pt x="7423238" y="29388"/>
                  <a:pt x="7577763" y="0"/>
                </a:cubicBezTo>
                <a:cubicBezTo>
                  <a:pt x="7732288" y="-29388"/>
                  <a:pt x="7813969" y="42225"/>
                  <a:pt x="7983622" y="0"/>
                </a:cubicBezTo>
                <a:cubicBezTo>
                  <a:pt x="8153275" y="-42225"/>
                  <a:pt x="8375361" y="58387"/>
                  <a:pt x="8580475" y="0"/>
                </a:cubicBezTo>
                <a:cubicBezTo>
                  <a:pt x="8785589" y="-58387"/>
                  <a:pt x="8852386" y="25535"/>
                  <a:pt x="8986335" y="0"/>
                </a:cubicBezTo>
                <a:cubicBezTo>
                  <a:pt x="9120284" y="-25535"/>
                  <a:pt x="9441121" y="72503"/>
                  <a:pt x="9774181" y="0"/>
                </a:cubicBezTo>
                <a:cubicBezTo>
                  <a:pt x="10107241" y="-72503"/>
                  <a:pt x="10381310" y="9440"/>
                  <a:pt x="10585901" y="0"/>
                </a:cubicBezTo>
                <a:cubicBezTo>
                  <a:pt x="11267063" y="-30704"/>
                  <a:pt x="11627136" y="447779"/>
                  <a:pt x="11622156" y="1036255"/>
                </a:cubicBezTo>
                <a:cubicBezTo>
                  <a:pt x="11645715" y="1305631"/>
                  <a:pt x="11612860" y="1362574"/>
                  <a:pt x="11622156" y="1628383"/>
                </a:cubicBezTo>
                <a:cubicBezTo>
                  <a:pt x="11631452" y="1894192"/>
                  <a:pt x="11564989" y="1987825"/>
                  <a:pt x="11622156" y="2220511"/>
                </a:cubicBezTo>
                <a:cubicBezTo>
                  <a:pt x="11679323" y="2453197"/>
                  <a:pt x="11618668" y="2536933"/>
                  <a:pt x="11622156" y="2729741"/>
                </a:cubicBezTo>
                <a:cubicBezTo>
                  <a:pt x="11625644" y="2922549"/>
                  <a:pt x="11575197" y="3009380"/>
                  <a:pt x="11622156" y="3238971"/>
                </a:cubicBezTo>
                <a:cubicBezTo>
                  <a:pt x="11669115" y="3468562"/>
                  <a:pt x="11615675" y="3588487"/>
                  <a:pt x="11622156" y="3748201"/>
                </a:cubicBezTo>
                <a:cubicBezTo>
                  <a:pt x="11628637" y="3907915"/>
                  <a:pt x="11603177" y="4160018"/>
                  <a:pt x="11622156" y="4340329"/>
                </a:cubicBezTo>
                <a:cubicBezTo>
                  <a:pt x="11641135" y="4520640"/>
                  <a:pt x="11617584" y="4976315"/>
                  <a:pt x="11622156" y="5181151"/>
                </a:cubicBezTo>
                <a:cubicBezTo>
                  <a:pt x="11639150" y="5662186"/>
                  <a:pt x="11030332" y="6309523"/>
                  <a:pt x="10585901" y="6217406"/>
                </a:cubicBezTo>
                <a:cubicBezTo>
                  <a:pt x="10337652" y="6285529"/>
                  <a:pt x="10133333" y="6181319"/>
                  <a:pt x="9798055" y="6217406"/>
                </a:cubicBezTo>
                <a:cubicBezTo>
                  <a:pt x="9462777" y="6253493"/>
                  <a:pt x="9308616" y="6143062"/>
                  <a:pt x="9010209" y="6217406"/>
                </a:cubicBezTo>
                <a:cubicBezTo>
                  <a:pt x="8711802" y="6291750"/>
                  <a:pt x="8700130" y="6171897"/>
                  <a:pt x="8413357" y="6217406"/>
                </a:cubicBezTo>
                <a:cubicBezTo>
                  <a:pt x="8126584" y="6262915"/>
                  <a:pt x="8076860" y="6204478"/>
                  <a:pt x="7912000" y="6217406"/>
                </a:cubicBezTo>
                <a:cubicBezTo>
                  <a:pt x="7747140" y="6230334"/>
                  <a:pt x="7667366" y="6186178"/>
                  <a:pt x="7601637" y="6217406"/>
                </a:cubicBezTo>
                <a:cubicBezTo>
                  <a:pt x="7535908" y="6248634"/>
                  <a:pt x="7032918" y="6160424"/>
                  <a:pt x="6813791" y="6217406"/>
                </a:cubicBezTo>
                <a:cubicBezTo>
                  <a:pt x="6594664" y="6274388"/>
                  <a:pt x="6619245" y="6205743"/>
                  <a:pt x="6503427" y="6217406"/>
                </a:cubicBezTo>
                <a:cubicBezTo>
                  <a:pt x="6387609" y="6229069"/>
                  <a:pt x="5992795" y="6185753"/>
                  <a:pt x="5811078" y="6217406"/>
                </a:cubicBezTo>
                <a:cubicBezTo>
                  <a:pt x="5629361" y="6249059"/>
                  <a:pt x="5527167" y="6216013"/>
                  <a:pt x="5309722" y="6217406"/>
                </a:cubicBezTo>
                <a:cubicBezTo>
                  <a:pt x="5092277" y="6218799"/>
                  <a:pt x="5076122" y="6202968"/>
                  <a:pt x="4903862" y="6217406"/>
                </a:cubicBezTo>
                <a:cubicBezTo>
                  <a:pt x="4731602" y="6231844"/>
                  <a:pt x="4579650" y="6214697"/>
                  <a:pt x="4402505" y="6217406"/>
                </a:cubicBezTo>
                <a:cubicBezTo>
                  <a:pt x="4225360" y="6220115"/>
                  <a:pt x="3955444" y="6143480"/>
                  <a:pt x="3710156" y="6217406"/>
                </a:cubicBezTo>
                <a:cubicBezTo>
                  <a:pt x="3464868" y="6291332"/>
                  <a:pt x="3266060" y="6204638"/>
                  <a:pt x="3017807" y="6217406"/>
                </a:cubicBezTo>
                <a:cubicBezTo>
                  <a:pt x="2769554" y="6230174"/>
                  <a:pt x="2663306" y="6190969"/>
                  <a:pt x="2516450" y="6217406"/>
                </a:cubicBezTo>
                <a:cubicBezTo>
                  <a:pt x="2369594" y="6243843"/>
                  <a:pt x="2150247" y="6215625"/>
                  <a:pt x="2015094" y="6217406"/>
                </a:cubicBezTo>
                <a:cubicBezTo>
                  <a:pt x="1879941" y="6219187"/>
                  <a:pt x="1390688" y="6148435"/>
                  <a:pt x="1036255" y="6217406"/>
                </a:cubicBezTo>
                <a:cubicBezTo>
                  <a:pt x="462337" y="6311625"/>
                  <a:pt x="-86013" y="5696897"/>
                  <a:pt x="0" y="5181151"/>
                </a:cubicBezTo>
                <a:cubicBezTo>
                  <a:pt x="-18825" y="5023308"/>
                  <a:pt x="73345" y="4809812"/>
                  <a:pt x="0" y="4547574"/>
                </a:cubicBezTo>
                <a:cubicBezTo>
                  <a:pt x="-73345" y="4285336"/>
                  <a:pt x="7948" y="4261332"/>
                  <a:pt x="0" y="4079793"/>
                </a:cubicBezTo>
                <a:cubicBezTo>
                  <a:pt x="-7948" y="3898254"/>
                  <a:pt x="49901" y="3605624"/>
                  <a:pt x="0" y="3404767"/>
                </a:cubicBezTo>
                <a:cubicBezTo>
                  <a:pt x="-49901" y="3203910"/>
                  <a:pt x="16186" y="3005404"/>
                  <a:pt x="0" y="2854088"/>
                </a:cubicBezTo>
                <a:cubicBezTo>
                  <a:pt x="-16186" y="2702772"/>
                  <a:pt x="59009" y="2394716"/>
                  <a:pt x="0" y="2220511"/>
                </a:cubicBezTo>
                <a:cubicBezTo>
                  <a:pt x="-59009" y="2046306"/>
                  <a:pt x="24901" y="1834963"/>
                  <a:pt x="0" y="1711281"/>
                </a:cubicBezTo>
                <a:cubicBezTo>
                  <a:pt x="-24901" y="1587599"/>
                  <a:pt x="46540" y="1348988"/>
                  <a:pt x="0" y="1036255"/>
                </a:cubicBezTo>
                <a:close/>
              </a:path>
              <a:path w="11622156" h="6217406" stroke="0" extrusionOk="0">
                <a:moveTo>
                  <a:pt x="0" y="1036255"/>
                </a:moveTo>
                <a:cubicBezTo>
                  <a:pt x="-12085" y="392560"/>
                  <a:pt x="422161" y="-90004"/>
                  <a:pt x="1036255" y="0"/>
                </a:cubicBezTo>
                <a:cubicBezTo>
                  <a:pt x="1173539" y="-18665"/>
                  <a:pt x="1253782" y="18705"/>
                  <a:pt x="1346618" y="0"/>
                </a:cubicBezTo>
                <a:cubicBezTo>
                  <a:pt x="1439454" y="-18705"/>
                  <a:pt x="1720314" y="26932"/>
                  <a:pt x="1943471" y="0"/>
                </a:cubicBezTo>
                <a:cubicBezTo>
                  <a:pt x="2166628" y="-26932"/>
                  <a:pt x="2187883" y="29584"/>
                  <a:pt x="2253835" y="0"/>
                </a:cubicBezTo>
                <a:cubicBezTo>
                  <a:pt x="2319787" y="-29584"/>
                  <a:pt x="2781812" y="13236"/>
                  <a:pt x="2946184" y="0"/>
                </a:cubicBezTo>
                <a:cubicBezTo>
                  <a:pt x="3110556" y="-13236"/>
                  <a:pt x="3209882" y="33005"/>
                  <a:pt x="3352044" y="0"/>
                </a:cubicBezTo>
                <a:cubicBezTo>
                  <a:pt x="3494206" y="-33005"/>
                  <a:pt x="3573824" y="14677"/>
                  <a:pt x="3662408" y="0"/>
                </a:cubicBezTo>
                <a:cubicBezTo>
                  <a:pt x="3750992" y="-14677"/>
                  <a:pt x="3832588" y="12971"/>
                  <a:pt x="3972771" y="0"/>
                </a:cubicBezTo>
                <a:cubicBezTo>
                  <a:pt x="4112954" y="-12971"/>
                  <a:pt x="4342067" y="25825"/>
                  <a:pt x="4569624" y="0"/>
                </a:cubicBezTo>
                <a:cubicBezTo>
                  <a:pt x="4797181" y="-25825"/>
                  <a:pt x="4855288" y="29320"/>
                  <a:pt x="4975484" y="0"/>
                </a:cubicBezTo>
                <a:cubicBezTo>
                  <a:pt x="5095680" y="-29320"/>
                  <a:pt x="5172539" y="25609"/>
                  <a:pt x="5285847" y="0"/>
                </a:cubicBezTo>
                <a:cubicBezTo>
                  <a:pt x="5399155" y="-25609"/>
                  <a:pt x="5912409" y="75686"/>
                  <a:pt x="6073693" y="0"/>
                </a:cubicBezTo>
                <a:cubicBezTo>
                  <a:pt x="6234977" y="-75686"/>
                  <a:pt x="6539683" y="12269"/>
                  <a:pt x="6766043" y="0"/>
                </a:cubicBezTo>
                <a:cubicBezTo>
                  <a:pt x="6992403" y="-12269"/>
                  <a:pt x="7075097" y="16342"/>
                  <a:pt x="7171903" y="0"/>
                </a:cubicBezTo>
                <a:cubicBezTo>
                  <a:pt x="7268709" y="-16342"/>
                  <a:pt x="7538260" y="41890"/>
                  <a:pt x="7768755" y="0"/>
                </a:cubicBezTo>
                <a:cubicBezTo>
                  <a:pt x="7999250" y="-41890"/>
                  <a:pt x="7946711" y="30752"/>
                  <a:pt x="8079119" y="0"/>
                </a:cubicBezTo>
                <a:cubicBezTo>
                  <a:pt x="8211527" y="-30752"/>
                  <a:pt x="8392328" y="55169"/>
                  <a:pt x="8580475" y="0"/>
                </a:cubicBezTo>
                <a:cubicBezTo>
                  <a:pt x="8768622" y="-55169"/>
                  <a:pt x="8792435" y="36459"/>
                  <a:pt x="8890839" y="0"/>
                </a:cubicBezTo>
                <a:cubicBezTo>
                  <a:pt x="8989243" y="-36459"/>
                  <a:pt x="9112627" y="3321"/>
                  <a:pt x="9201202" y="0"/>
                </a:cubicBezTo>
                <a:cubicBezTo>
                  <a:pt x="9289777" y="-3321"/>
                  <a:pt x="9565686" y="26563"/>
                  <a:pt x="9702559" y="0"/>
                </a:cubicBezTo>
                <a:cubicBezTo>
                  <a:pt x="9839432" y="-26563"/>
                  <a:pt x="10290307" y="42116"/>
                  <a:pt x="10585901" y="0"/>
                </a:cubicBezTo>
                <a:cubicBezTo>
                  <a:pt x="11142783" y="-17234"/>
                  <a:pt x="11733260" y="468207"/>
                  <a:pt x="11622156" y="1036255"/>
                </a:cubicBezTo>
                <a:cubicBezTo>
                  <a:pt x="11682344" y="1290495"/>
                  <a:pt x="11563353" y="1349730"/>
                  <a:pt x="11622156" y="1545485"/>
                </a:cubicBezTo>
                <a:cubicBezTo>
                  <a:pt x="11680959" y="1741240"/>
                  <a:pt x="11577377" y="1877330"/>
                  <a:pt x="11622156" y="2137613"/>
                </a:cubicBezTo>
                <a:cubicBezTo>
                  <a:pt x="11666935" y="2397896"/>
                  <a:pt x="11559929" y="2479682"/>
                  <a:pt x="11622156" y="2812639"/>
                </a:cubicBezTo>
                <a:cubicBezTo>
                  <a:pt x="11684383" y="3145596"/>
                  <a:pt x="11562756" y="3216848"/>
                  <a:pt x="11622156" y="3363318"/>
                </a:cubicBezTo>
                <a:cubicBezTo>
                  <a:pt x="11681556" y="3509788"/>
                  <a:pt x="11577660" y="3839286"/>
                  <a:pt x="11622156" y="3996895"/>
                </a:cubicBezTo>
                <a:cubicBezTo>
                  <a:pt x="11666652" y="4154504"/>
                  <a:pt x="11619760" y="4324795"/>
                  <a:pt x="11622156" y="4589023"/>
                </a:cubicBezTo>
                <a:cubicBezTo>
                  <a:pt x="11624552" y="4853251"/>
                  <a:pt x="11614592" y="5053313"/>
                  <a:pt x="11622156" y="5181151"/>
                </a:cubicBezTo>
                <a:cubicBezTo>
                  <a:pt x="11749148" y="5822591"/>
                  <a:pt x="11094826" y="6309770"/>
                  <a:pt x="10585901" y="6217406"/>
                </a:cubicBezTo>
                <a:cubicBezTo>
                  <a:pt x="10483091" y="6249241"/>
                  <a:pt x="10413037" y="6180226"/>
                  <a:pt x="10275538" y="6217406"/>
                </a:cubicBezTo>
                <a:cubicBezTo>
                  <a:pt x="10138039" y="6254586"/>
                  <a:pt x="10100954" y="6184665"/>
                  <a:pt x="9965174" y="6217406"/>
                </a:cubicBezTo>
                <a:cubicBezTo>
                  <a:pt x="9829394" y="6250147"/>
                  <a:pt x="9556708" y="6131495"/>
                  <a:pt x="9177328" y="6217406"/>
                </a:cubicBezTo>
                <a:cubicBezTo>
                  <a:pt x="8797948" y="6303317"/>
                  <a:pt x="8708953" y="6150430"/>
                  <a:pt x="8484979" y="6217406"/>
                </a:cubicBezTo>
                <a:cubicBezTo>
                  <a:pt x="8261005" y="6284382"/>
                  <a:pt x="8231182" y="6194150"/>
                  <a:pt x="7983622" y="6217406"/>
                </a:cubicBezTo>
                <a:cubicBezTo>
                  <a:pt x="7736062" y="6240662"/>
                  <a:pt x="7685162" y="6212914"/>
                  <a:pt x="7482266" y="6217406"/>
                </a:cubicBezTo>
                <a:cubicBezTo>
                  <a:pt x="7279370" y="6221898"/>
                  <a:pt x="7162898" y="6197649"/>
                  <a:pt x="7076406" y="6217406"/>
                </a:cubicBezTo>
                <a:cubicBezTo>
                  <a:pt x="6989914" y="6237163"/>
                  <a:pt x="6592310" y="6171624"/>
                  <a:pt x="6384057" y="6217406"/>
                </a:cubicBezTo>
                <a:cubicBezTo>
                  <a:pt x="6175804" y="6263188"/>
                  <a:pt x="5941602" y="6199309"/>
                  <a:pt x="5787204" y="6217406"/>
                </a:cubicBezTo>
                <a:cubicBezTo>
                  <a:pt x="5632806" y="6235503"/>
                  <a:pt x="5531987" y="6176047"/>
                  <a:pt x="5285847" y="6217406"/>
                </a:cubicBezTo>
                <a:cubicBezTo>
                  <a:pt x="5039707" y="6258765"/>
                  <a:pt x="5026022" y="6159957"/>
                  <a:pt x="4784491" y="6217406"/>
                </a:cubicBezTo>
                <a:cubicBezTo>
                  <a:pt x="4542960" y="6274855"/>
                  <a:pt x="4307129" y="6160343"/>
                  <a:pt x="4092142" y="6217406"/>
                </a:cubicBezTo>
                <a:cubicBezTo>
                  <a:pt x="3877155" y="6274469"/>
                  <a:pt x="3515496" y="6204186"/>
                  <a:pt x="3304296" y="6217406"/>
                </a:cubicBezTo>
                <a:cubicBezTo>
                  <a:pt x="3093096" y="6230626"/>
                  <a:pt x="3012453" y="6186643"/>
                  <a:pt x="2802940" y="6217406"/>
                </a:cubicBezTo>
                <a:cubicBezTo>
                  <a:pt x="2593427" y="6248169"/>
                  <a:pt x="2277642" y="6209311"/>
                  <a:pt x="2110590" y="6217406"/>
                </a:cubicBezTo>
                <a:cubicBezTo>
                  <a:pt x="1943538" y="6225501"/>
                  <a:pt x="1432742" y="6123902"/>
                  <a:pt x="1036255" y="6217406"/>
                </a:cubicBezTo>
                <a:cubicBezTo>
                  <a:pt x="448661" y="6071810"/>
                  <a:pt x="67108" y="5651353"/>
                  <a:pt x="0" y="5181151"/>
                </a:cubicBezTo>
                <a:cubicBezTo>
                  <a:pt x="-60562" y="4952518"/>
                  <a:pt x="36584" y="4875020"/>
                  <a:pt x="0" y="4589023"/>
                </a:cubicBezTo>
                <a:cubicBezTo>
                  <a:pt x="-36584" y="4303026"/>
                  <a:pt x="36000" y="4252832"/>
                  <a:pt x="0" y="4038344"/>
                </a:cubicBezTo>
                <a:cubicBezTo>
                  <a:pt x="-36000" y="3823856"/>
                  <a:pt x="66483" y="3668900"/>
                  <a:pt x="0" y="3404767"/>
                </a:cubicBezTo>
                <a:cubicBezTo>
                  <a:pt x="-66483" y="3140634"/>
                  <a:pt x="36844" y="2985935"/>
                  <a:pt x="0" y="2854088"/>
                </a:cubicBezTo>
                <a:cubicBezTo>
                  <a:pt x="-36844" y="2722241"/>
                  <a:pt x="26986" y="2536629"/>
                  <a:pt x="0" y="2261960"/>
                </a:cubicBezTo>
                <a:cubicBezTo>
                  <a:pt x="-26986" y="1987291"/>
                  <a:pt x="17722" y="1967774"/>
                  <a:pt x="0" y="1711281"/>
                </a:cubicBezTo>
                <a:cubicBezTo>
                  <a:pt x="-17722" y="1454788"/>
                  <a:pt x="64702" y="1199084"/>
                  <a:pt x="0" y="1036255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5273653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1B9593-175F-0AC3-68A2-C8B238425CD7}"/>
              </a:ext>
            </a:extLst>
          </p:cNvPr>
          <p:cNvSpPr txBox="1"/>
          <p:nvPr/>
        </p:nvSpPr>
        <p:spPr>
          <a:xfrm>
            <a:off x="850508" y="515507"/>
            <a:ext cx="10664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107号-萌趣欢乐体"/>
              <a:cs typeface="Calibri" panose="020F050202020403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B1530072-5C21-BE1C-D852-E4C8DC164253}"/>
              </a:ext>
            </a:extLst>
          </p:cNvPr>
          <p:cNvSpPr/>
          <p:nvPr/>
        </p:nvSpPr>
        <p:spPr>
          <a:xfrm>
            <a:off x="780837" y="1454533"/>
            <a:ext cx="10315253" cy="4730509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Calibri" panose="020F0502020204030204"/>
              </a:rPr>
              <a:t>Luật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i="1" dirty="0">
                <a:solidFill>
                  <a:srgbClr val="FF0000"/>
                </a:solidFill>
                <a:latin typeface="Calibri" panose="020F0502020204030204"/>
              </a:rPr>
              <a:t>Cho cả lớp đứng thành hai hàng dọc. Các thành viên ở hai hàng kết đôi, nắm tay nhau giơ lên tạo thành mái nhà và hát một bà</a:t>
            </a:r>
            <a:r>
              <a:rPr lang="en-US" sz="3200" i="1" dirty="0" err="1">
                <a:solidFill>
                  <a:srgbClr val="FF0000"/>
                </a:solidFill>
                <a:latin typeface="Calibri" panose="020F0502020204030204"/>
              </a:rPr>
              <a:t>i</a:t>
            </a:r>
            <a:r>
              <a:rPr lang="vi-VN" sz="3200" i="1" dirty="0">
                <a:solidFill>
                  <a:srgbClr val="FF0000"/>
                </a:solidFill>
                <a:latin typeface="Calibri" panose="020F0502020204030204"/>
              </a:rPr>
              <a:t> hát.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i="1" dirty="0">
                <a:solidFill>
                  <a:srgbClr val="FF0000"/>
                </a:solidFill>
                <a:latin typeface="Calibri" panose="020F0502020204030204"/>
              </a:rPr>
              <a:t>Một thành viên thừa ra sẽ chạy từ cuối </a:t>
            </a:r>
            <a:r>
              <a:rPr lang="en-US" sz="3200" i="1" dirty="0" err="1">
                <a:solidFill>
                  <a:srgbClr val="FF0000"/>
                </a:solidFill>
                <a:latin typeface="Calibri" panose="020F0502020204030204"/>
              </a:rPr>
              <a:t>lên</a:t>
            </a:r>
            <a:r>
              <a:rPr lang="en-US" sz="3200" i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3200" i="1" dirty="0">
                <a:solidFill>
                  <a:srgbClr val="FF0000"/>
                </a:solidFill>
                <a:latin typeface="Calibri" panose="020F0502020204030204"/>
              </a:rPr>
              <a:t>giữa hai hàng, lựa chọn một bạn bất kì để kết đôi, cùng nhau chạy lên đầu hàng.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i="1" dirty="0">
                <a:solidFill>
                  <a:srgbClr val="FF0000"/>
                </a:solidFill>
                <a:latin typeface="Calibri" panose="020F0502020204030204"/>
              </a:rPr>
              <a:t>Người mới bị thừa ra tiếp tục hành động tương tự để tìm bạn kết đôi.</a:t>
            </a:r>
          </a:p>
        </p:txBody>
      </p:sp>
    </p:spTree>
    <p:extLst>
      <p:ext uri="{BB962C8B-B14F-4D97-AF65-F5344CB8AC3E}">
        <p14:creationId xmlns:p14="http://schemas.microsoft.com/office/powerpoint/2010/main" val="2364805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43CB28-889B-4285-BFD3-7B33FA273930}"/>
              </a:ext>
            </a:extLst>
          </p:cNvPr>
          <p:cNvSpPr/>
          <p:nvPr/>
        </p:nvSpPr>
        <p:spPr>
          <a:xfrm>
            <a:off x="256495" y="286135"/>
            <a:ext cx="11622156" cy="6217406"/>
          </a:xfrm>
          <a:custGeom>
            <a:avLst/>
            <a:gdLst>
              <a:gd name="csX0" fmla="*/ 0 w 11622156"/>
              <a:gd name="csY0" fmla="*/ 1036255 h 6217406"/>
              <a:gd name="csX1" fmla="*/ 1036255 w 11622156"/>
              <a:gd name="csY1" fmla="*/ 0 h 6217406"/>
              <a:gd name="csX2" fmla="*/ 1346618 w 11622156"/>
              <a:gd name="csY2" fmla="*/ 0 h 6217406"/>
              <a:gd name="csX3" fmla="*/ 1656982 w 11622156"/>
              <a:gd name="csY3" fmla="*/ 0 h 6217406"/>
              <a:gd name="csX4" fmla="*/ 2062842 w 11622156"/>
              <a:gd name="csY4" fmla="*/ 0 h 6217406"/>
              <a:gd name="csX5" fmla="*/ 2373205 w 11622156"/>
              <a:gd name="csY5" fmla="*/ 0 h 6217406"/>
              <a:gd name="csX6" fmla="*/ 3065555 w 11622156"/>
              <a:gd name="csY6" fmla="*/ 0 h 6217406"/>
              <a:gd name="csX7" fmla="*/ 3471415 w 11622156"/>
              <a:gd name="csY7" fmla="*/ 0 h 6217406"/>
              <a:gd name="csX8" fmla="*/ 4259261 w 11622156"/>
              <a:gd name="csY8" fmla="*/ 0 h 6217406"/>
              <a:gd name="csX9" fmla="*/ 4665120 w 11622156"/>
              <a:gd name="csY9" fmla="*/ 0 h 6217406"/>
              <a:gd name="csX10" fmla="*/ 5070980 w 11622156"/>
              <a:gd name="csY10" fmla="*/ 0 h 6217406"/>
              <a:gd name="csX11" fmla="*/ 5381344 w 11622156"/>
              <a:gd name="csY11" fmla="*/ 0 h 6217406"/>
              <a:gd name="csX12" fmla="*/ 5882700 w 11622156"/>
              <a:gd name="csY12" fmla="*/ 0 h 6217406"/>
              <a:gd name="csX13" fmla="*/ 6384057 w 11622156"/>
              <a:gd name="csY13" fmla="*/ 0 h 6217406"/>
              <a:gd name="csX14" fmla="*/ 6885413 w 11622156"/>
              <a:gd name="csY14" fmla="*/ 0 h 6217406"/>
              <a:gd name="csX15" fmla="*/ 7577763 w 11622156"/>
              <a:gd name="csY15" fmla="*/ 0 h 6217406"/>
              <a:gd name="csX16" fmla="*/ 7983622 w 11622156"/>
              <a:gd name="csY16" fmla="*/ 0 h 6217406"/>
              <a:gd name="csX17" fmla="*/ 8580475 w 11622156"/>
              <a:gd name="csY17" fmla="*/ 0 h 6217406"/>
              <a:gd name="csX18" fmla="*/ 8986335 w 11622156"/>
              <a:gd name="csY18" fmla="*/ 0 h 6217406"/>
              <a:gd name="csX19" fmla="*/ 9774181 w 11622156"/>
              <a:gd name="csY19" fmla="*/ 0 h 6217406"/>
              <a:gd name="csX20" fmla="*/ 10585901 w 11622156"/>
              <a:gd name="csY20" fmla="*/ 0 h 6217406"/>
              <a:gd name="csX21" fmla="*/ 11622156 w 11622156"/>
              <a:gd name="csY21" fmla="*/ 1036255 h 6217406"/>
              <a:gd name="csX22" fmla="*/ 11622156 w 11622156"/>
              <a:gd name="csY22" fmla="*/ 1628383 h 6217406"/>
              <a:gd name="csX23" fmla="*/ 11622156 w 11622156"/>
              <a:gd name="csY23" fmla="*/ 2220511 h 6217406"/>
              <a:gd name="csX24" fmla="*/ 11622156 w 11622156"/>
              <a:gd name="csY24" fmla="*/ 2729741 h 6217406"/>
              <a:gd name="csX25" fmla="*/ 11622156 w 11622156"/>
              <a:gd name="csY25" fmla="*/ 3238971 h 6217406"/>
              <a:gd name="csX26" fmla="*/ 11622156 w 11622156"/>
              <a:gd name="csY26" fmla="*/ 3748201 h 6217406"/>
              <a:gd name="csX27" fmla="*/ 11622156 w 11622156"/>
              <a:gd name="csY27" fmla="*/ 4340329 h 6217406"/>
              <a:gd name="csX28" fmla="*/ 11622156 w 11622156"/>
              <a:gd name="csY28" fmla="*/ 5181151 h 6217406"/>
              <a:gd name="csX29" fmla="*/ 10585901 w 11622156"/>
              <a:gd name="csY29" fmla="*/ 6217406 h 6217406"/>
              <a:gd name="csX30" fmla="*/ 9798055 w 11622156"/>
              <a:gd name="csY30" fmla="*/ 6217406 h 6217406"/>
              <a:gd name="csX31" fmla="*/ 9010209 w 11622156"/>
              <a:gd name="csY31" fmla="*/ 6217406 h 6217406"/>
              <a:gd name="csX32" fmla="*/ 8413357 w 11622156"/>
              <a:gd name="csY32" fmla="*/ 6217406 h 6217406"/>
              <a:gd name="csX33" fmla="*/ 7912000 w 11622156"/>
              <a:gd name="csY33" fmla="*/ 6217406 h 6217406"/>
              <a:gd name="csX34" fmla="*/ 7601637 w 11622156"/>
              <a:gd name="csY34" fmla="*/ 6217406 h 6217406"/>
              <a:gd name="csX35" fmla="*/ 6813791 w 11622156"/>
              <a:gd name="csY35" fmla="*/ 6217406 h 6217406"/>
              <a:gd name="csX36" fmla="*/ 6503427 w 11622156"/>
              <a:gd name="csY36" fmla="*/ 6217406 h 6217406"/>
              <a:gd name="csX37" fmla="*/ 5811078 w 11622156"/>
              <a:gd name="csY37" fmla="*/ 6217406 h 6217406"/>
              <a:gd name="csX38" fmla="*/ 5309722 w 11622156"/>
              <a:gd name="csY38" fmla="*/ 6217406 h 6217406"/>
              <a:gd name="csX39" fmla="*/ 4903862 w 11622156"/>
              <a:gd name="csY39" fmla="*/ 6217406 h 6217406"/>
              <a:gd name="csX40" fmla="*/ 4402505 w 11622156"/>
              <a:gd name="csY40" fmla="*/ 6217406 h 6217406"/>
              <a:gd name="csX41" fmla="*/ 3710156 w 11622156"/>
              <a:gd name="csY41" fmla="*/ 6217406 h 6217406"/>
              <a:gd name="csX42" fmla="*/ 3017807 w 11622156"/>
              <a:gd name="csY42" fmla="*/ 6217406 h 6217406"/>
              <a:gd name="csX43" fmla="*/ 2516450 w 11622156"/>
              <a:gd name="csY43" fmla="*/ 6217406 h 6217406"/>
              <a:gd name="csX44" fmla="*/ 2015094 w 11622156"/>
              <a:gd name="csY44" fmla="*/ 6217406 h 6217406"/>
              <a:gd name="csX45" fmla="*/ 1036255 w 11622156"/>
              <a:gd name="csY45" fmla="*/ 6217406 h 6217406"/>
              <a:gd name="csX46" fmla="*/ 0 w 11622156"/>
              <a:gd name="csY46" fmla="*/ 5181151 h 6217406"/>
              <a:gd name="csX47" fmla="*/ 0 w 11622156"/>
              <a:gd name="csY47" fmla="*/ 4547574 h 6217406"/>
              <a:gd name="csX48" fmla="*/ 0 w 11622156"/>
              <a:gd name="csY48" fmla="*/ 4079793 h 6217406"/>
              <a:gd name="csX49" fmla="*/ 0 w 11622156"/>
              <a:gd name="csY49" fmla="*/ 3404767 h 6217406"/>
              <a:gd name="csX50" fmla="*/ 0 w 11622156"/>
              <a:gd name="csY50" fmla="*/ 2854088 h 6217406"/>
              <a:gd name="csX51" fmla="*/ 0 w 11622156"/>
              <a:gd name="csY51" fmla="*/ 2220511 h 6217406"/>
              <a:gd name="csX52" fmla="*/ 0 w 11622156"/>
              <a:gd name="csY52" fmla="*/ 1711281 h 6217406"/>
              <a:gd name="csX53" fmla="*/ 0 w 11622156"/>
              <a:gd name="csY53" fmla="*/ 1036255 h 621740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</a:cxnLst>
            <a:rect l="l" t="t" r="r" b="b"/>
            <a:pathLst>
              <a:path w="11622156" h="6217406" fill="none" extrusionOk="0">
                <a:moveTo>
                  <a:pt x="0" y="1036255"/>
                </a:moveTo>
                <a:cubicBezTo>
                  <a:pt x="-74205" y="504455"/>
                  <a:pt x="469378" y="-19299"/>
                  <a:pt x="1036255" y="0"/>
                </a:cubicBezTo>
                <a:cubicBezTo>
                  <a:pt x="1102812" y="-18251"/>
                  <a:pt x="1213946" y="8395"/>
                  <a:pt x="1346618" y="0"/>
                </a:cubicBezTo>
                <a:cubicBezTo>
                  <a:pt x="1479290" y="-8395"/>
                  <a:pt x="1527440" y="32083"/>
                  <a:pt x="1656982" y="0"/>
                </a:cubicBezTo>
                <a:cubicBezTo>
                  <a:pt x="1786524" y="-32083"/>
                  <a:pt x="1877960" y="29188"/>
                  <a:pt x="2062842" y="0"/>
                </a:cubicBezTo>
                <a:cubicBezTo>
                  <a:pt x="2247724" y="-29188"/>
                  <a:pt x="2290601" y="6843"/>
                  <a:pt x="2373205" y="0"/>
                </a:cubicBezTo>
                <a:cubicBezTo>
                  <a:pt x="2455809" y="-6843"/>
                  <a:pt x="2754250" y="21303"/>
                  <a:pt x="3065555" y="0"/>
                </a:cubicBezTo>
                <a:cubicBezTo>
                  <a:pt x="3376860" y="-21303"/>
                  <a:pt x="3313104" y="18370"/>
                  <a:pt x="3471415" y="0"/>
                </a:cubicBezTo>
                <a:cubicBezTo>
                  <a:pt x="3629726" y="-18370"/>
                  <a:pt x="4085312" y="10587"/>
                  <a:pt x="4259261" y="0"/>
                </a:cubicBezTo>
                <a:cubicBezTo>
                  <a:pt x="4433210" y="-10587"/>
                  <a:pt x="4581469" y="10127"/>
                  <a:pt x="4665120" y="0"/>
                </a:cubicBezTo>
                <a:cubicBezTo>
                  <a:pt x="4748771" y="-10127"/>
                  <a:pt x="4934222" y="24974"/>
                  <a:pt x="5070980" y="0"/>
                </a:cubicBezTo>
                <a:cubicBezTo>
                  <a:pt x="5207738" y="-24974"/>
                  <a:pt x="5233143" y="15475"/>
                  <a:pt x="5381344" y="0"/>
                </a:cubicBezTo>
                <a:cubicBezTo>
                  <a:pt x="5529545" y="-15475"/>
                  <a:pt x="5671069" y="14228"/>
                  <a:pt x="5882700" y="0"/>
                </a:cubicBezTo>
                <a:cubicBezTo>
                  <a:pt x="6094331" y="-14228"/>
                  <a:pt x="6172800" y="12168"/>
                  <a:pt x="6384057" y="0"/>
                </a:cubicBezTo>
                <a:cubicBezTo>
                  <a:pt x="6595314" y="-12168"/>
                  <a:pt x="6765126" y="27270"/>
                  <a:pt x="6885413" y="0"/>
                </a:cubicBezTo>
                <a:cubicBezTo>
                  <a:pt x="7005700" y="-27270"/>
                  <a:pt x="7423238" y="29388"/>
                  <a:pt x="7577763" y="0"/>
                </a:cubicBezTo>
                <a:cubicBezTo>
                  <a:pt x="7732288" y="-29388"/>
                  <a:pt x="7813969" y="42225"/>
                  <a:pt x="7983622" y="0"/>
                </a:cubicBezTo>
                <a:cubicBezTo>
                  <a:pt x="8153275" y="-42225"/>
                  <a:pt x="8375361" y="58387"/>
                  <a:pt x="8580475" y="0"/>
                </a:cubicBezTo>
                <a:cubicBezTo>
                  <a:pt x="8785589" y="-58387"/>
                  <a:pt x="8852386" y="25535"/>
                  <a:pt x="8986335" y="0"/>
                </a:cubicBezTo>
                <a:cubicBezTo>
                  <a:pt x="9120284" y="-25535"/>
                  <a:pt x="9441121" y="72503"/>
                  <a:pt x="9774181" y="0"/>
                </a:cubicBezTo>
                <a:cubicBezTo>
                  <a:pt x="10107241" y="-72503"/>
                  <a:pt x="10381310" y="9440"/>
                  <a:pt x="10585901" y="0"/>
                </a:cubicBezTo>
                <a:cubicBezTo>
                  <a:pt x="11267063" y="-30704"/>
                  <a:pt x="11627136" y="447779"/>
                  <a:pt x="11622156" y="1036255"/>
                </a:cubicBezTo>
                <a:cubicBezTo>
                  <a:pt x="11645715" y="1305631"/>
                  <a:pt x="11612860" y="1362574"/>
                  <a:pt x="11622156" y="1628383"/>
                </a:cubicBezTo>
                <a:cubicBezTo>
                  <a:pt x="11631452" y="1894192"/>
                  <a:pt x="11564989" y="1987825"/>
                  <a:pt x="11622156" y="2220511"/>
                </a:cubicBezTo>
                <a:cubicBezTo>
                  <a:pt x="11679323" y="2453197"/>
                  <a:pt x="11618668" y="2536933"/>
                  <a:pt x="11622156" y="2729741"/>
                </a:cubicBezTo>
                <a:cubicBezTo>
                  <a:pt x="11625644" y="2922549"/>
                  <a:pt x="11575197" y="3009380"/>
                  <a:pt x="11622156" y="3238971"/>
                </a:cubicBezTo>
                <a:cubicBezTo>
                  <a:pt x="11669115" y="3468562"/>
                  <a:pt x="11615675" y="3588487"/>
                  <a:pt x="11622156" y="3748201"/>
                </a:cubicBezTo>
                <a:cubicBezTo>
                  <a:pt x="11628637" y="3907915"/>
                  <a:pt x="11603177" y="4160018"/>
                  <a:pt x="11622156" y="4340329"/>
                </a:cubicBezTo>
                <a:cubicBezTo>
                  <a:pt x="11641135" y="4520640"/>
                  <a:pt x="11617584" y="4976315"/>
                  <a:pt x="11622156" y="5181151"/>
                </a:cubicBezTo>
                <a:cubicBezTo>
                  <a:pt x="11639150" y="5662186"/>
                  <a:pt x="11030332" y="6309523"/>
                  <a:pt x="10585901" y="6217406"/>
                </a:cubicBezTo>
                <a:cubicBezTo>
                  <a:pt x="10337652" y="6285529"/>
                  <a:pt x="10133333" y="6181319"/>
                  <a:pt x="9798055" y="6217406"/>
                </a:cubicBezTo>
                <a:cubicBezTo>
                  <a:pt x="9462777" y="6253493"/>
                  <a:pt x="9308616" y="6143062"/>
                  <a:pt x="9010209" y="6217406"/>
                </a:cubicBezTo>
                <a:cubicBezTo>
                  <a:pt x="8711802" y="6291750"/>
                  <a:pt x="8700130" y="6171897"/>
                  <a:pt x="8413357" y="6217406"/>
                </a:cubicBezTo>
                <a:cubicBezTo>
                  <a:pt x="8126584" y="6262915"/>
                  <a:pt x="8076860" y="6204478"/>
                  <a:pt x="7912000" y="6217406"/>
                </a:cubicBezTo>
                <a:cubicBezTo>
                  <a:pt x="7747140" y="6230334"/>
                  <a:pt x="7667366" y="6186178"/>
                  <a:pt x="7601637" y="6217406"/>
                </a:cubicBezTo>
                <a:cubicBezTo>
                  <a:pt x="7535908" y="6248634"/>
                  <a:pt x="7032918" y="6160424"/>
                  <a:pt x="6813791" y="6217406"/>
                </a:cubicBezTo>
                <a:cubicBezTo>
                  <a:pt x="6594664" y="6274388"/>
                  <a:pt x="6619245" y="6205743"/>
                  <a:pt x="6503427" y="6217406"/>
                </a:cubicBezTo>
                <a:cubicBezTo>
                  <a:pt x="6387609" y="6229069"/>
                  <a:pt x="5992795" y="6185753"/>
                  <a:pt x="5811078" y="6217406"/>
                </a:cubicBezTo>
                <a:cubicBezTo>
                  <a:pt x="5629361" y="6249059"/>
                  <a:pt x="5527167" y="6216013"/>
                  <a:pt x="5309722" y="6217406"/>
                </a:cubicBezTo>
                <a:cubicBezTo>
                  <a:pt x="5092277" y="6218799"/>
                  <a:pt x="5076122" y="6202968"/>
                  <a:pt x="4903862" y="6217406"/>
                </a:cubicBezTo>
                <a:cubicBezTo>
                  <a:pt x="4731602" y="6231844"/>
                  <a:pt x="4579650" y="6214697"/>
                  <a:pt x="4402505" y="6217406"/>
                </a:cubicBezTo>
                <a:cubicBezTo>
                  <a:pt x="4225360" y="6220115"/>
                  <a:pt x="3955444" y="6143480"/>
                  <a:pt x="3710156" y="6217406"/>
                </a:cubicBezTo>
                <a:cubicBezTo>
                  <a:pt x="3464868" y="6291332"/>
                  <a:pt x="3266060" y="6204638"/>
                  <a:pt x="3017807" y="6217406"/>
                </a:cubicBezTo>
                <a:cubicBezTo>
                  <a:pt x="2769554" y="6230174"/>
                  <a:pt x="2663306" y="6190969"/>
                  <a:pt x="2516450" y="6217406"/>
                </a:cubicBezTo>
                <a:cubicBezTo>
                  <a:pt x="2369594" y="6243843"/>
                  <a:pt x="2150247" y="6215625"/>
                  <a:pt x="2015094" y="6217406"/>
                </a:cubicBezTo>
                <a:cubicBezTo>
                  <a:pt x="1879941" y="6219187"/>
                  <a:pt x="1390688" y="6148435"/>
                  <a:pt x="1036255" y="6217406"/>
                </a:cubicBezTo>
                <a:cubicBezTo>
                  <a:pt x="462337" y="6311625"/>
                  <a:pt x="-86013" y="5696897"/>
                  <a:pt x="0" y="5181151"/>
                </a:cubicBezTo>
                <a:cubicBezTo>
                  <a:pt x="-18825" y="5023308"/>
                  <a:pt x="73345" y="4809812"/>
                  <a:pt x="0" y="4547574"/>
                </a:cubicBezTo>
                <a:cubicBezTo>
                  <a:pt x="-73345" y="4285336"/>
                  <a:pt x="7948" y="4261332"/>
                  <a:pt x="0" y="4079793"/>
                </a:cubicBezTo>
                <a:cubicBezTo>
                  <a:pt x="-7948" y="3898254"/>
                  <a:pt x="49901" y="3605624"/>
                  <a:pt x="0" y="3404767"/>
                </a:cubicBezTo>
                <a:cubicBezTo>
                  <a:pt x="-49901" y="3203910"/>
                  <a:pt x="16186" y="3005404"/>
                  <a:pt x="0" y="2854088"/>
                </a:cubicBezTo>
                <a:cubicBezTo>
                  <a:pt x="-16186" y="2702772"/>
                  <a:pt x="59009" y="2394716"/>
                  <a:pt x="0" y="2220511"/>
                </a:cubicBezTo>
                <a:cubicBezTo>
                  <a:pt x="-59009" y="2046306"/>
                  <a:pt x="24901" y="1834963"/>
                  <a:pt x="0" y="1711281"/>
                </a:cubicBezTo>
                <a:cubicBezTo>
                  <a:pt x="-24901" y="1587599"/>
                  <a:pt x="46540" y="1348988"/>
                  <a:pt x="0" y="1036255"/>
                </a:cubicBezTo>
                <a:close/>
              </a:path>
              <a:path w="11622156" h="6217406" stroke="0" extrusionOk="0">
                <a:moveTo>
                  <a:pt x="0" y="1036255"/>
                </a:moveTo>
                <a:cubicBezTo>
                  <a:pt x="-12085" y="392560"/>
                  <a:pt x="422161" y="-90004"/>
                  <a:pt x="1036255" y="0"/>
                </a:cubicBezTo>
                <a:cubicBezTo>
                  <a:pt x="1173539" y="-18665"/>
                  <a:pt x="1253782" y="18705"/>
                  <a:pt x="1346618" y="0"/>
                </a:cubicBezTo>
                <a:cubicBezTo>
                  <a:pt x="1439454" y="-18705"/>
                  <a:pt x="1720314" y="26932"/>
                  <a:pt x="1943471" y="0"/>
                </a:cubicBezTo>
                <a:cubicBezTo>
                  <a:pt x="2166628" y="-26932"/>
                  <a:pt x="2187883" y="29584"/>
                  <a:pt x="2253835" y="0"/>
                </a:cubicBezTo>
                <a:cubicBezTo>
                  <a:pt x="2319787" y="-29584"/>
                  <a:pt x="2781812" y="13236"/>
                  <a:pt x="2946184" y="0"/>
                </a:cubicBezTo>
                <a:cubicBezTo>
                  <a:pt x="3110556" y="-13236"/>
                  <a:pt x="3209882" y="33005"/>
                  <a:pt x="3352044" y="0"/>
                </a:cubicBezTo>
                <a:cubicBezTo>
                  <a:pt x="3494206" y="-33005"/>
                  <a:pt x="3573824" y="14677"/>
                  <a:pt x="3662408" y="0"/>
                </a:cubicBezTo>
                <a:cubicBezTo>
                  <a:pt x="3750992" y="-14677"/>
                  <a:pt x="3832588" y="12971"/>
                  <a:pt x="3972771" y="0"/>
                </a:cubicBezTo>
                <a:cubicBezTo>
                  <a:pt x="4112954" y="-12971"/>
                  <a:pt x="4342067" y="25825"/>
                  <a:pt x="4569624" y="0"/>
                </a:cubicBezTo>
                <a:cubicBezTo>
                  <a:pt x="4797181" y="-25825"/>
                  <a:pt x="4855288" y="29320"/>
                  <a:pt x="4975484" y="0"/>
                </a:cubicBezTo>
                <a:cubicBezTo>
                  <a:pt x="5095680" y="-29320"/>
                  <a:pt x="5172539" y="25609"/>
                  <a:pt x="5285847" y="0"/>
                </a:cubicBezTo>
                <a:cubicBezTo>
                  <a:pt x="5399155" y="-25609"/>
                  <a:pt x="5912409" y="75686"/>
                  <a:pt x="6073693" y="0"/>
                </a:cubicBezTo>
                <a:cubicBezTo>
                  <a:pt x="6234977" y="-75686"/>
                  <a:pt x="6539683" y="12269"/>
                  <a:pt x="6766043" y="0"/>
                </a:cubicBezTo>
                <a:cubicBezTo>
                  <a:pt x="6992403" y="-12269"/>
                  <a:pt x="7075097" y="16342"/>
                  <a:pt x="7171903" y="0"/>
                </a:cubicBezTo>
                <a:cubicBezTo>
                  <a:pt x="7268709" y="-16342"/>
                  <a:pt x="7538260" y="41890"/>
                  <a:pt x="7768755" y="0"/>
                </a:cubicBezTo>
                <a:cubicBezTo>
                  <a:pt x="7999250" y="-41890"/>
                  <a:pt x="7946711" y="30752"/>
                  <a:pt x="8079119" y="0"/>
                </a:cubicBezTo>
                <a:cubicBezTo>
                  <a:pt x="8211527" y="-30752"/>
                  <a:pt x="8392328" y="55169"/>
                  <a:pt x="8580475" y="0"/>
                </a:cubicBezTo>
                <a:cubicBezTo>
                  <a:pt x="8768622" y="-55169"/>
                  <a:pt x="8792435" y="36459"/>
                  <a:pt x="8890839" y="0"/>
                </a:cubicBezTo>
                <a:cubicBezTo>
                  <a:pt x="8989243" y="-36459"/>
                  <a:pt x="9112627" y="3321"/>
                  <a:pt x="9201202" y="0"/>
                </a:cubicBezTo>
                <a:cubicBezTo>
                  <a:pt x="9289777" y="-3321"/>
                  <a:pt x="9565686" y="26563"/>
                  <a:pt x="9702559" y="0"/>
                </a:cubicBezTo>
                <a:cubicBezTo>
                  <a:pt x="9839432" y="-26563"/>
                  <a:pt x="10290307" y="42116"/>
                  <a:pt x="10585901" y="0"/>
                </a:cubicBezTo>
                <a:cubicBezTo>
                  <a:pt x="11142783" y="-17234"/>
                  <a:pt x="11733260" y="468207"/>
                  <a:pt x="11622156" y="1036255"/>
                </a:cubicBezTo>
                <a:cubicBezTo>
                  <a:pt x="11682344" y="1290495"/>
                  <a:pt x="11563353" y="1349730"/>
                  <a:pt x="11622156" y="1545485"/>
                </a:cubicBezTo>
                <a:cubicBezTo>
                  <a:pt x="11680959" y="1741240"/>
                  <a:pt x="11577377" y="1877330"/>
                  <a:pt x="11622156" y="2137613"/>
                </a:cubicBezTo>
                <a:cubicBezTo>
                  <a:pt x="11666935" y="2397896"/>
                  <a:pt x="11559929" y="2479682"/>
                  <a:pt x="11622156" y="2812639"/>
                </a:cubicBezTo>
                <a:cubicBezTo>
                  <a:pt x="11684383" y="3145596"/>
                  <a:pt x="11562756" y="3216848"/>
                  <a:pt x="11622156" y="3363318"/>
                </a:cubicBezTo>
                <a:cubicBezTo>
                  <a:pt x="11681556" y="3509788"/>
                  <a:pt x="11577660" y="3839286"/>
                  <a:pt x="11622156" y="3996895"/>
                </a:cubicBezTo>
                <a:cubicBezTo>
                  <a:pt x="11666652" y="4154504"/>
                  <a:pt x="11619760" y="4324795"/>
                  <a:pt x="11622156" y="4589023"/>
                </a:cubicBezTo>
                <a:cubicBezTo>
                  <a:pt x="11624552" y="4853251"/>
                  <a:pt x="11614592" y="5053313"/>
                  <a:pt x="11622156" y="5181151"/>
                </a:cubicBezTo>
                <a:cubicBezTo>
                  <a:pt x="11749148" y="5822591"/>
                  <a:pt x="11094826" y="6309770"/>
                  <a:pt x="10585901" y="6217406"/>
                </a:cubicBezTo>
                <a:cubicBezTo>
                  <a:pt x="10483091" y="6249241"/>
                  <a:pt x="10413037" y="6180226"/>
                  <a:pt x="10275538" y="6217406"/>
                </a:cubicBezTo>
                <a:cubicBezTo>
                  <a:pt x="10138039" y="6254586"/>
                  <a:pt x="10100954" y="6184665"/>
                  <a:pt x="9965174" y="6217406"/>
                </a:cubicBezTo>
                <a:cubicBezTo>
                  <a:pt x="9829394" y="6250147"/>
                  <a:pt x="9556708" y="6131495"/>
                  <a:pt x="9177328" y="6217406"/>
                </a:cubicBezTo>
                <a:cubicBezTo>
                  <a:pt x="8797948" y="6303317"/>
                  <a:pt x="8708953" y="6150430"/>
                  <a:pt x="8484979" y="6217406"/>
                </a:cubicBezTo>
                <a:cubicBezTo>
                  <a:pt x="8261005" y="6284382"/>
                  <a:pt x="8231182" y="6194150"/>
                  <a:pt x="7983622" y="6217406"/>
                </a:cubicBezTo>
                <a:cubicBezTo>
                  <a:pt x="7736062" y="6240662"/>
                  <a:pt x="7685162" y="6212914"/>
                  <a:pt x="7482266" y="6217406"/>
                </a:cubicBezTo>
                <a:cubicBezTo>
                  <a:pt x="7279370" y="6221898"/>
                  <a:pt x="7162898" y="6197649"/>
                  <a:pt x="7076406" y="6217406"/>
                </a:cubicBezTo>
                <a:cubicBezTo>
                  <a:pt x="6989914" y="6237163"/>
                  <a:pt x="6592310" y="6171624"/>
                  <a:pt x="6384057" y="6217406"/>
                </a:cubicBezTo>
                <a:cubicBezTo>
                  <a:pt x="6175804" y="6263188"/>
                  <a:pt x="5941602" y="6199309"/>
                  <a:pt x="5787204" y="6217406"/>
                </a:cubicBezTo>
                <a:cubicBezTo>
                  <a:pt x="5632806" y="6235503"/>
                  <a:pt x="5531987" y="6176047"/>
                  <a:pt x="5285847" y="6217406"/>
                </a:cubicBezTo>
                <a:cubicBezTo>
                  <a:pt x="5039707" y="6258765"/>
                  <a:pt x="5026022" y="6159957"/>
                  <a:pt x="4784491" y="6217406"/>
                </a:cubicBezTo>
                <a:cubicBezTo>
                  <a:pt x="4542960" y="6274855"/>
                  <a:pt x="4307129" y="6160343"/>
                  <a:pt x="4092142" y="6217406"/>
                </a:cubicBezTo>
                <a:cubicBezTo>
                  <a:pt x="3877155" y="6274469"/>
                  <a:pt x="3515496" y="6204186"/>
                  <a:pt x="3304296" y="6217406"/>
                </a:cubicBezTo>
                <a:cubicBezTo>
                  <a:pt x="3093096" y="6230626"/>
                  <a:pt x="3012453" y="6186643"/>
                  <a:pt x="2802940" y="6217406"/>
                </a:cubicBezTo>
                <a:cubicBezTo>
                  <a:pt x="2593427" y="6248169"/>
                  <a:pt x="2277642" y="6209311"/>
                  <a:pt x="2110590" y="6217406"/>
                </a:cubicBezTo>
                <a:cubicBezTo>
                  <a:pt x="1943538" y="6225501"/>
                  <a:pt x="1432742" y="6123902"/>
                  <a:pt x="1036255" y="6217406"/>
                </a:cubicBezTo>
                <a:cubicBezTo>
                  <a:pt x="448661" y="6071810"/>
                  <a:pt x="67108" y="5651353"/>
                  <a:pt x="0" y="5181151"/>
                </a:cubicBezTo>
                <a:cubicBezTo>
                  <a:pt x="-60562" y="4952518"/>
                  <a:pt x="36584" y="4875020"/>
                  <a:pt x="0" y="4589023"/>
                </a:cubicBezTo>
                <a:cubicBezTo>
                  <a:pt x="-36584" y="4303026"/>
                  <a:pt x="36000" y="4252832"/>
                  <a:pt x="0" y="4038344"/>
                </a:cubicBezTo>
                <a:cubicBezTo>
                  <a:pt x="-36000" y="3823856"/>
                  <a:pt x="66483" y="3668900"/>
                  <a:pt x="0" y="3404767"/>
                </a:cubicBezTo>
                <a:cubicBezTo>
                  <a:pt x="-66483" y="3140634"/>
                  <a:pt x="36844" y="2985935"/>
                  <a:pt x="0" y="2854088"/>
                </a:cubicBezTo>
                <a:cubicBezTo>
                  <a:pt x="-36844" y="2722241"/>
                  <a:pt x="26986" y="2536629"/>
                  <a:pt x="0" y="2261960"/>
                </a:cubicBezTo>
                <a:cubicBezTo>
                  <a:pt x="-26986" y="1987291"/>
                  <a:pt x="17722" y="1967774"/>
                  <a:pt x="0" y="1711281"/>
                </a:cubicBezTo>
                <a:cubicBezTo>
                  <a:pt x="-17722" y="1454788"/>
                  <a:pt x="64702" y="1199084"/>
                  <a:pt x="0" y="1036255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5273653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A8739A-A26E-4E09-C7D2-9CEEEE30DC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1340" y="662843"/>
            <a:ext cx="7780481" cy="519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40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981110" y="1762405"/>
            <a:ext cx="61245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prstClr val="white"/>
                </a:solidFill>
                <a:latin typeface="Calibri" panose="020F0502020204030204"/>
              </a:rPr>
              <a:t>C</a:t>
            </a:r>
            <a:r>
              <a:rPr lang="vi-VN" sz="4800" b="1" dirty="0">
                <a:solidFill>
                  <a:prstClr val="white"/>
                </a:solidFill>
                <a:latin typeface="Calibri" panose="020F0502020204030204"/>
              </a:rPr>
              <a:t>hia sẻ cảm xúc gắn kết giữa các bạn trong lớp khi chơi trò chơi.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775011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AAD291-A931-49F1-FFE0-B72B08F527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453" b="30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F9566E-812E-849B-D601-63E3DD703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189429">
            <a:off x="10114193" y="3456275"/>
            <a:ext cx="2595860" cy="3394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40D4E8-A945-EFAC-0751-71DDA8225F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837166">
            <a:off x="-276747" y="3471827"/>
            <a:ext cx="2274849" cy="33629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916609-D379-3FC4-0CB3-15561C96BA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3831" y="2144892"/>
            <a:ext cx="6011177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7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BEAFA762-BCC2-21A8-8A32-63949B80CA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368" y="1391440"/>
            <a:ext cx="1819378" cy="176349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1A22D15F-892A-3070-E3D0-1B3F4F82EC1E}"/>
              </a:ext>
            </a:extLst>
          </p:cNvPr>
          <p:cNvGrpSpPr/>
          <p:nvPr/>
        </p:nvGrpSpPr>
        <p:grpSpPr>
          <a:xfrm>
            <a:off x="2514304" y="845409"/>
            <a:ext cx="6872353" cy="3202808"/>
            <a:chOff x="2373640" y="809897"/>
            <a:chExt cx="6872353" cy="320280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F0E2805-02C5-5A48-D265-9F8934606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73640" y="809897"/>
              <a:ext cx="6872353" cy="320280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E21B6D8-8955-A800-730B-EC1853266DC1}"/>
                </a:ext>
              </a:extLst>
            </p:cNvPr>
            <p:cNvSpPr txBox="1"/>
            <p:nvPr/>
          </p:nvSpPr>
          <p:spPr>
            <a:xfrm>
              <a:off x="3716962" y="980140"/>
              <a:ext cx="4526214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Da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trắng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muốt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05210"/>
                </a:solidFill>
                <a:effectLst/>
                <a:uLnTx/>
                <a:uFillTx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Ruột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trắng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tinh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05210"/>
                </a:solidFill>
                <a:effectLst/>
                <a:uLnTx/>
                <a:uFillTx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với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học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sinh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05210"/>
                </a:solidFill>
                <a:effectLst/>
                <a:uLnTx/>
                <a:uFillTx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Thích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cọ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đầu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vào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bảng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               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cái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gì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?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D0521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6" name="c">
            <a:extLst>
              <a:ext uri="{FF2B5EF4-FFF2-40B4-BE49-F238E27FC236}">
                <a16:creationId xmlns:a16="http://schemas.microsoft.com/office/drawing/2014/main" id="{C0830F0E-0A7D-EC64-5919-AE3A812DC567}"/>
              </a:ext>
            </a:extLst>
          </p:cNvPr>
          <p:cNvSpPr/>
          <p:nvPr/>
        </p:nvSpPr>
        <p:spPr>
          <a:xfrm>
            <a:off x="3165951" y="4691622"/>
            <a:ext cx="5299346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 phấn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FF27F32-49AA-4FA0-5165-8FB39BE174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11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4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1A22D15F-892A-3070-E3D0-1B3F4F82EC1E}"/>
              </a:ext>
            </a:extLst>
          </p:cNvPr>
          <p:cNvGrpSpPr/>
          <p:nvPr/>
        </p:nvGrpSpPr>
        <p:grpSpPr>
          <a:xfrm>
            <a:off x="2379217" y="782452"/>
            <a:ext cx="7142528" cy="3328722"/>
            <a:chOff x="2238553" y="746940"/>
            <a:chExt cx="7142528" cy="332872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F0E2805-02C5-5A48-D265-9F8934606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38553" y="746940"/>
              <a:ext cx="7142528" cy="332872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E21B6D8-8955-A800-730B-EC1853266DC1}"/>
                </a:ext>
              </a:extLst>
            </p:cNvPr>
            <p:cNvSpPr txBox="1"/>
            <p:nvPr/>
          </p:nvSpPr>
          <p:spPr>
            <a:xfrm>
              <a:off x="2707070" y="1008341"/>
              <a:ext cx="649653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Đầu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đuôi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vuông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vắn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như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nhau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05210"/>
                </a:solidFill>
                <a:effectLst/>
                <a:uLnTx/>
                <a:uFillTx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Thân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nhiều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đốt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rất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mau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rất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đều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05210"/>
                </a:solidFill>
                <a:effectLst/>
                <a:uLnTx/>
                <a:uFillTx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Tính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tình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chân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thực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đáng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yêu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05210"/>
                </a:solidFill>
                <a:effectLst/>
                <a:uLnTx/>
                <a:uFillTx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Muốn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biết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dài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ngắn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mọi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điều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                        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Là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cái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gì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?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D0521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6" name="c">
            <a:extLst>
              <a:ext uri="{FF2B5EF4-FFF2-40B4-BE49-F238E27FC236}">
                <a16:creationId xmlns:a16="http://schemas.microsoft.com/office/drawing/2014/main" id="{C0830F0E-0A7D-EC64-5919-AE3A812DC567}"/>
              </a:ext>
            </a:extLst>
          </p:cNvPr>
          <p:cNvSpPr/>
          <p:nvPr/>
        </p:nvSpPr>
        <p:spPr>
          <a:xfrm>
            <a:off x="3165951" y="4691622"/>
            <a:ext cx="5299346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Thước kẻ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98CBF892-8B72-9A4E-F5D3-77BAC82E34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4444" y="1534285"/>
            <a:ext cx="1749704" cy="1676545"/>
          </a:xfrm>
          <a:prstGeom prst="rect">
            <a:avLst/>
          </a:prstGeom>
        </p:spPr>
      </p:pic>
      <p:pic>
        <p:nvPicPr>
          <p:cNvPr id="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761B851-4420-8680-BCD3-7115E0498E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6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1A22D15F-892A-3070-E3D0-1B3F4F82EC1E}"/>
              </a:ext>
            </a:extLst>
          </p:cNvPr>
          <p:cNvGrpSpPr/>
          <p:nvPr/>
        </p:nvGrpSpPr>
        <p:grpSpPr>
          <a:xfrm>
            <a:off x="2659823" y="1381285"/>
            <a:ext cx="6872353" cy="2442830"/>
            <a:chOff x="2373640" y="1377924"/>
            <a:chExt cx="6872353" cy="244283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F0E2805-02C5-5A48-D265-9F8934606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73640" y="1377924"/>
              <a:ext cx="6872353" cy="215553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E21B6D8-8955-A800-730B-EC1853266DC1}"/>
                </a:ext>
              </a:extLst>
            </p:cNvPr>
            <p:cNvSpPr txBox="1"/>
            <p:nvPr/>
          </p:nvSpPr>
          <p:spPr>
            <a:xfrm>
              <a:off x="2695143" y="1512430"/>
              <a:ext cx="610077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Nghề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gì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khuyên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bảo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chúng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ta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Điều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hay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lẽ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phải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cho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ta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nên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người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                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D0521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6" name="c">
            <a:extLst>
              <a:ext uri="{FF2B5EF4-FFF2-40B4-BE49-F238E27FC236}">
                <a16:creationId xmlns:a16="http://schemas.microsoft.com/office/drawing/2014/main" id="{C0830F0E-0A7D-EC64-5919-AE3A812DC567}"/>
              </a:ext>
            </a:extLst>
          </p:cNvPr>
          <p:cNvSpPr/>
          <p:nvPr/>
        </p:nvSpPr>
        <p:spPr>
          <a:xfrm>
            <a:off x="3446325" y="4095784"/>
            <a:ext cx="5299346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Nghề giáo viên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FF27F32-49AA-4FA0-5165-8FB39BE174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  <a:extLst>
              <a:ext uri="{FF2B5EF4-FFF2-40B4-BE49-F238E27FC236}">
                <a16:creationId xmlns:a16="http://schemas.microsoft.com/office/drawing/2014/main" id="{5FD036A6-AF5E-B8D5-1DDF-4306FD3CA0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984" y="1531504"/>
            <a:ext cx="1749704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7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4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43F927-7277-AFE5-8BD7-1C7A0F8AE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2113" y="1572359"/>
            <a:ext cx="6017274" cy="646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7CD7CE-8305-9154-1332-42F995BF8B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7024" y="2515241"/>
            <a:ext cx="6407451" cy="27800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5A258D-C889-9778-F787-D9F0988448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3460" y="395415"/>
            <a:ext cx="328602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5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32BF00E-E296-01E5-3B1A-19AE2D167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943" y="4134028"/>
            <a:ext cx="2651149" cy="35413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62D190-EDEA-BE99-ED53-415907B7EB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811" y="813988"/>
            <a:ext cx="624284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8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89 -0.63009 L -0.3289 -0.62986 C -0.26497 -0.57454 -0.33294 -0.62732 -0.17721 -0.59907 C -0.16901 -0.59769 -0.16159 -0.58982 -0.15442 -0.58333 C -0.14635 -0.57639 -0.13151 -0.55926 -0.13151 -0.55903 C -0.13515 -0.55833 -0.13932 -0.55926 -0.14245 -0.55579 C -0.1582 -0.53796 -0.17656 -0.49838 -0.18997 -0.47778 C -0.26198 -0.36782 -0.22265 -0.42917 -0.26549 -0.37361 C -0.27747 -0.35833 -0.26784 -0.3669 -0.27643 -0.35995 C -0.21354 -0.34931 -0.32213 -0.37037 -0.20989 -0.32847 C -0.17435 -0.31551 -0.10169 -0.29907 -0.10169 -0.29884 C -0.11562 -0.2544 -0.10364 -0.29421 -0.12747 -0.20741 C -0.12968 -0.19907 -0.1345 -0.18287 -0.1345 -0.18264 C -0.13502 -0.17431 -0.13528 -0.16505 -0.13737 -0.15694 C -0.13828 -0.1544 -0.13945 -0.15232 -0.14049 -0.15023 C -0.13346 -0.14931 -0.12656 -0.15 -0.11966 -0.14815 C -0.04857 -0.13194 -0.10599 -0.13843 -0.05898 -0.13449 C -0.05677 -0.13403 -0.05442 -0.13357 -0.05208 -0.13287 C -0.04765 -0.13056 -0.04909 -0.1287 -0.04505 -0.12755 C -0.04375 -0.12708 -0.04258 -0.12755 -0.04101 -0.12755 L -0.04101 -0.12708 " pathEditMode="relative" rAng="0" ptsTypes="AAAAAAAAAAAAAAAAAAAAA">
                                      <p:cBhvr>
                                        <p:cTn id="10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88" y="2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03E5E50-BCF2-2066-92F4-082F75D22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958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8A61EF-172D-01E9-D95E-19FE042F7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51" y="2296734"/>
            <a:ext cx="4182218" cy="422489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9840F68-CBDB-A61A-A540-69A924C02101}"/>
              </a:ext>
            </a:extLst>
          </p:cNvPr>
          <p:cNvGrpSpPr/>
          <p:nvPr/>
        </p:nvGrpSpPr>
        <p:grpSpPr>
          <a:xfrm>
            <a:off x="4490720" y="1879600"/>
            <a:ext cx="7290052" cy="1695807"/>
            <a:chOff x="4490720" y="1889760"/>
            <a:chExt cx="7290052" cy="274210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69EA61B-AF64-3B19-8484-7C4ACEC7F5BB}"/>
                </a:ext>
              </a:extLst>
            </p:cNvPr>
            <p:cNvSpPr/>
            <p:nvPr/>
          </p:nvSpPr>
          <p:spPr>
            <a:xfrm>
              <a:off x="4490720" y="1889760"/>
              <a:ext cx="7290052" cy="2742108"/>
            </a:xfrm>
            <a:prstGeom prst="roundRect">
              <a:avLst/>
            </a:prstGeom>
            <a:solidFill>
              <a:srgbClr val="FFFFCC"/>
            </a:solidFill>
            <a:ln w="19050"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A1D8E5E-90AD-F238-8117-4D41D19D3AFE}"/>
                </a:ext>
              </a:extLst>
            </p:cNvPr>
            <p:cNvSpPr txBox="1"/>
            <p:nvPr/>
          </p:nvSpPr>
          <p:spPr>
            <a:xfrm>
              <a:off x="4592831" y="2106652"/>
              <a:ext cx="7085830" cy="23390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Hoạt động 1: Gửi thông điệp yêu thương đến thầy cô 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F90B06D9-A80D-3659-8AF6-E839902FCA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992" y="3804968"/>
            <a:ext cx="4101023" cy="290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7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ar2imgu">
      <a:majorFont>
        <a:latin typeface="字魂107号-萌趣欢乐体" panose="020F0302020204030204"/>
        <a:ea typeface="字魂107号-萌趣欢乐体"/>
        <a:cs typeface=""/>
      </a:majorFont>
      <a:minorFont>
        <a:latin typeface="字魂107号-萌趣欢乐体" panose="020F0502020204030204"/>
        <a:ea typeface="字魂107号-萌趣欢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714</Words>
  <Application>Microsoft Office PowerPoint</Application>
  <PresentationFormat>Widescreen</PresentationFormat>
  <Paragraphs>74</Paragraphs>
  <Slides>34</Slides>
  <Notes>13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34</vt:i4>
      </vt:variant>
    </vt:vector>
  </HeadingPairs>
  <TitlesOfParts>
    <vt:vector size="49" baseType="lpstr">
      <vt:lpstr>Arial</vt:lpstr>
      <vt:lpstr>Calibri</vt:lpstr>
      <vt:lpstr>Calibri Light</vt:lpstr>
      <vt:lpstr>Cambria</vt:lpstr>
      <vt:lpstr>Times New Roman</vt:lpstr>
      <vt:lpstr>字魂107号-萌趣欢乐体</vt:lpstr>
      <vt:lpstr>1_Office Theme</vt:lpstr>
      <vt:lpstr>Office Theme</vt:lpstr>
      <vt:lpstr>2_Office Theme</vt:lpstr>
      <vt:lpstr>3_Office Theme</vt:lpstr>
      <vt:lpstr>4_Office Theme</vt:lpstr>
      <vt:lpstr>5_Office Theme</vt:lpstr>
      <vt:lpstr>1_Office 主题​​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 Trung</cp:lastModifiedBy>
  <cp:revision>34</cp:revision>
  <dcterms:created xsi:type="dcterms:W3CDTF">2023-09-18T10:39:19Z</dcterms:created>
  <dcterms:modified xsi:type="dcterms:W3CDTF">2025-12-11T02:24:09Z</dcterms:modified>
</cp:coreProperties>
</file>