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8" r:id="rId4"/>
    <p:sldId id="264" r:id="rId5"/>
    <p:sldId id="320" r:id="rId6"/>
    <p:sldId id="330" r:id="rId7"/>
    <p:sldId id="318" r:id="rId8"/>
    <p:sldId id="337" r:id="rId9"/>
    <p:sldId id="338" r:id="rId10"/>
    <p:sldId id="342" r:id="rId11"/>
    <p:sldId id="343" r:id="rId12"/>
    <p:sldId id="344" r:id="rId13"/>
    <p:sldId id="345" r:id="rId14"/>
    <p:sldId id="346" r:id="rId15"/>
    <p:sldId id="339" r:id="rId16"/>
    <p:sldId id="321" r:id="rId17"/>
    <p:sldId id="322" r:id="rId18"/>
    <p:sldId id="347" r:id="rId19"/>
    <p:sldId id="348" r:id="rId20"/>
    <p:sldId id="350" r:id="rId21"/>
    <p:sldId id="351" r:id="rId22"/>
    <p:sldId id="352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E5599-8E41-441E-A58C-B9312CDE013D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1FF4-C449-4D85-ADF0-6A00BF2E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1FF4-C449-4D85-ADF0-6A00BF2EA6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15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82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79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03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26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312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1FF4-C449-4D85-ADF0-6A00BF2EA6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1FF4-C449-4D85-ADF0-6A00BF2EA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2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59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93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42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25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78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59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35C737-ECD4-4204-A245-28E096C1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7F41E-8F0E-4215-A580-D638FC6BD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9BBCE-FD8F-46F3-90BF-4FA43506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689A6A-B207-4EE7-B099-F0F08381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D2BD4D-65C8-408D-9AE1-9497C965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483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40092-FEC3-4BD5-9D37-482A155C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07B602-6592-4504-A993-D3AA9184E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BD5FFC-E626-4B98-9DA2-5440B9C7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225D2E-CA79-4537-B6FC-A2437F1C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5E199-5641-4BCA-8273-400AF592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946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ABFF4F-1F70-4F67-8D2A-726033BF7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365704-1B80-49B1-A6BD-EED5EDC23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5B1A7-6E5D-4D0F-821E-27AD80CB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ACF56-66A1-42A8-A1AC-ADC5EEBE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0C1BDA-C80B-4761-AFA3-8DF7F8E8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2628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10" name="Google Shape;10;p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5112705" y="5211353"/>
            <a:ext cx="7249161" cy="2466956"/>
            <a:chOff x="715728" y="1849983"/>
            <a:chExt cx="3985391" cy="1356364"/>
          </a:xfrm>
        </p:grpSpPr>
        <p:sp>
          <p:nvSpPr>
            <p:cNvPr id="13" name="Google Shape;13;p2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73843" y="5485079"/>
            <a:ext cx="8264384" cy="2600813"/>
            <a:chOff x="-1192669" y="1924020"/>
            <a:chExt cx="4543534" cy="1429961"/>
          </a:xfrm>
        </p:grpSpPr>
        <p:sp>
          <p:nvSpPr>
            <p:cNvPr id="37" name="Google Shape;37;p2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-551">
            <a:off x="3600000" y="4649795"/>
            <a:ext cx="4992000" cy="56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1932033" y="720000"/>
            <a:ext cx="8328400" cy="382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49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27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7172471" y="4615676"/>
            <a:ext cx="5019515" cy="1567203"/>
            <a:chOff x="2132353" y="3387432"/>
            <a:chExt cx="3764636" cy="1175402"/>
          </a:xfrm>
        </p:grpSpPr>
        <p:sp>
          <p:nvSpPr>
            <p:cNvPr id="75" name="Google Shape;75;p3"/>
            <p:cNvSpPr/>
            <p:nvPr/>
          </p:nvSpPr>
          <p:spPr>
            <a:xfrm>
              <a:off x="4407665" y="3445825"/>
              <a:ext cx="98230" cy="100700"/>
            </a:xfrm>
            <a:custGeom>
              <a:avLst/>
              <a:gdLst/>
              <a:ahLst/>
              <a:cxnLst/>
              <a:rect l="l" t="t" r="r" b="b"/>
              <a:pathLst>
                <a:path w="1783" h="1828" extrusionOk="0">
                  <a:moveTo>
                    <a:pt x="338" y="1"/>
                  </a:moveTo>
                  <a:cubicBezTo>
                    <a:pt x="297" y="1"/>
                    <a:pt x="254" y="17"/>
                    <a:pt x="222" y="46"/>
                  </a:cubicBezTo>
                  <a:cubicBezTo>
                    <a:pt x="166" y="95"/>
                    <a:pt x="140" y="169"/>
                    <a:pt x="119" y="239"/>
                  </a:cubicBezTo>
                  <a:cubicBezTo>
                    <a:pt x="30" y="537"/>
                    <a:pt x="1" y="853"/>
                    <a:pt x="33" y="1162"/>
                  </a:cubicBezTo>
                  <a:cubicBezTo>
                    <a:pt x="42" y="1254"/>
                    <a:pt x="68" y="1360"/>
                    <a:pt x="153" y="1395"/>
                  </a:cubicBezTo>
                  <a:lnTo>
                    <a:pt x="1003" y="1827"/>
                  </a:lnTo>
                  <a:cubicBezTo>
                    <a:pt x="1294" y="1567"/>
                    <a:pt x="1524" y="1237"/>
                    <a:pt x="1666" y="874"/>
                  </a:cubicBezTo>
                  <a:cubicBezTo>
                    <a:pt x="1735" y="702"/>
                    <a:pt x="1782" y="513"/>
                    <a:pt x="1737" y="332"/>
                  </a:cubicBezTo>
                  <a:cubicBezTo>
                    <a:pt x="1693" y="163"/>
                    <a:pt x="1542" y="12"/>
                    <a:pt x="1371" y="12"/>
                  </a:cubicBezTo>
                  <a:cubicBezTo>
                    <a:pt x="1361" y="12"/>
                    <a:pt x="1351" y="12"/>
                    <a:pt x="1340" y="13"/>
                  </a:cubicBezTo>
                  <a:cubicBezTo>
                    <a:pt x="1189" y="29"/>
                    <a:pt x="1075" y="152"/>
                    <a:pt x="983" y="272"/>
                  </a:cubicBezTo>
                  <a:cubicBezTo>
                    <a:pt x="812" y="493"/>
                    <a:pt x="670" y="740"/>
                    <a:pt x="561" y="1000"/>
                  </a:cubicBezTo>
                  <a:cubicBezTo>
                    <a:pt x="533" y="727"/>
                    <a:pt x="507" y="455"/>
                    <a:pt x="479" y="183"/>
                  </a:cubicBezTo>
                  <a:cubicBezTo>
                    <a:pt x="474" y="128"/>
                    <a:pt x="465" y="70"/>
                    <a:pt x="426" y="33"/>
                  </a:cubicBezTo>
                  <a:cubicBezTo>
                    <a:pt x="401" y="11"/>
                    <a:pt x="370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06791" y="3410954"/>
              <a:ext cx="79939" cy="84945"/>
            </a:xfrm>
            <a:custGeom>
              <a:avLst/>
              <a:gdLst/>
              <a:ahLst/>
              <a:cxnLst/>
              <a:rect l="l" t="t" r="r" b="b"/>
              <a:pathLst>
                <a:path w="1451" h="1542" extrusionOk="0">
                  <a:moveTo>
                    <a:pt x="955" y="1"/>
                  </a:moveTo>
                  <a:cubicBezTo>
                    <a:pt x="896" y="1"/>
                    <a:pt x="839" y="17"/>
                    <a:pt x="791" y="53"/>
                  </a:cubicBezTo>
                  <a:cubicBezTo>
                    <a:pt x="693" y="130"/>
                    <a:pt x="664" y="265"/>
                    <a:pt x="652" y="388"/>
                  </a:cubicBezTo>
                  <a:cubicBezTo>
                    <a:pt x="629" y="619"/>
                    <a:pt x="633" y="854"/>
                    <a:pt x="671" y="1084"/>
                  </a:cubicBezTo>
                  <a:cubicBezTo>
                    <a:pt x="533" y="906"/>
                    <a:pt x="398" y="725"/>
                    <a:pt x="259" y="546"/>
                  </a:cubicBezTo>
                  <a:cubicBezTo>
                    <a:pt x="231" y="511"/>
                    <a:pt x="201" y="471"/>
                    <a:pt x="158" y="463"/>
                  </a:cubicBezTo>
                  <a:cubicBezTo>
                    <a:pt x="151" y="461"/>
                    <a:pt x="145" y="461"/>
                    <a:pt x="139" y="461"/>
                  </a:cubicBezTo>
                  <a:cubicBezTo>
                    <a:pt x="85" y="461"/>
                    <a:pt x="36" y="507"/>
                    <a:pt x="19" y="560"/>
                  </a:cubicBezTo>
                  <a:cubicBezTo>
                    <a:pt x="1" y="619"/>
                    <a:pt x="15" y="682"/>
                    <a:pt x="31" y="741"/>
                  </a:cubicBezTo>
                  <a:cubicBezTo>
                    <a:pt x="97" y="991"/>
                    <a:pt x="214" y="1224"/>
                    <a:pt x="369" y="1428"/>
                  </a:cubicBezTo>
                  <a:cubicBezTo>
                    <a:pt x="411" y="1483"/>
                    <a:pt x="471" y="1541"/>
                    <a:pt x="537" y="1541"/>
                  </a:cubicBezTo>
                  <a:cubicBezTo>
                    <a:pt x="543" y="1541"/>
                    <a:pt x="549" y="1541"/>
                    <a:pt x="554" y="1540"/>
                  </a:cubicBezTo>
                  <a:lnTo>
                    <a:pt x="1339" y="1473"/>
                  </a:lnTo>
                  <a:cubicBezTo>
                    <a:pt x="1432" y="1164"/>
                    <a:pt x="1451" y="835"/>
                    <a:pt x="1394" y="518"/>
                  </a:cubicBezTo>
                  <a:cubicBezTo>
                    <a:pt x="1367" y="367"/>
                    <a:pt x="1318" y="212"/>
                    <a:pt x="1209" y="106"/>
                  </a:cubicBezTo>
                  <a:cubicBezTo>
                    <a:pt x="1141" y="40"/>
                    <a:pt x="1046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442263" y="3407924"/>
              <a:ext cx="53715" cy="63626"/>
            </a:xfrm>
            <a:custGeom>
              <a:avLst/>
              <a:gdLst/>
              <a:ahLst/>
              <a:cxnLst/>
              <a:rect l="l" t="t" r="r" b="b"/>
              <a:pathLst>
                <a:path w="975" h="1155" extrusionOk="0">
                  <a:moveTo>
                    <a:pt x="738" y="1"/>
                  </a:moveTo>
                  <a:cubicBezTo>
                    <a:pt x="687" y="1"/>
                    <a:pt x="636" y="47"/>
                    <a:pt x="606" y="93"/>
                  </a:cubicBezTo>
                  <a:cubicBezTo>
                    <a:pt x="517" y="227"/>
                    <a:pt x="493" y="392"/>
                    <a:pt x="489" y="553"/>
                  </a:cubicBezTo>
                  <a:cubicBezTo>
                    <a:pt x="409" y="420"/>
                    <a:pt x="324" y="291"/>
                    <a:pt x="234" y="165"/>
                  </a:cubicBezTo>
                  <a:cubicBezTo>
                    <a:pt x="204" y="122"/>
                    <a:pt x="163" y="74"/>
                    <a:pt x="110" y="74"/>
                  </a:cubicBezTo>
                  <a:cubicBezTo>
                    <a:pt x="108" y="74"/>
                    <a:pt x="107" y="74"/>
                    <a:pt x="105" y="75"/>
                  </a:cubicBezTo>
                  <a:cubicBezTo>
                    <a:pt x="62" y="79"/>
                    <a:pt x="26" y="117"/>
                    <a:pt x="14" y="159"/>
                  </a:cubicBezTo>
                  <a:cubicBezTo>
                    <a:pt x="1" y="202"/>
                    <a:pt x="6" y="248"/>
                    <a:pt x="15" y="292"/>
                  </a:cubicBezTo>
                  <a:cubicBezTo>
                    <a:pt x="70" y="578"/>
                    <a:pt x="211" y="847"/>
                    <a:pt x="416" y="1054"/>
                  </a:cubicBezTo>
                  <a:lnTo>
                    <a:pt x="887" y="1154"/>
                  </a:lnTo>
                  <a:lnTo>
                    <a:pt x="934" y="833"/>
                  </a:lnTo>
                  <a:cubicBezTo>
                    <a:pt x="954" y="696"/>
                    <a:pt x="975" y="559"/>
                    <a:pt x="963" y="420"/>
                  </a:cubicBezTo>
                  <a:cubicBezTo>
                    <a:pt x="954" y="283"/>
                    <a:pt x="910" y="144"/>
                    <a:pt x="817" y="44"/>
                  </a:cubicBezTo>
                  <a:cubicBezTo>
                    <a:pt x="804" y="29"/>
                    <a:pt x="790" y="15"/>
                    <a:pt x="771" y="8"/>
                  </a:cubicBezTo>
                  <a:cubicBezTo>
                    <a:pt x="760" y="3"/>
                    <a:pt x="749" y="1"/>
                    <a:pt x="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71883" y="3387432"/>
              <a:ext cx="51016" cy="68253"/>
            </a:xfrm>
            <a:custGeom>
              <a:avLst/>
              <a:gdLst/>
              <a:ahLst/>
              <a:cxnLst/>
              <a:rect l="l" t="t" r="r" b="b"/>
              <a:pathLst>
                <a:path w="926" h="1239" extrusionOk="0">
                  <a:moveTo>
                    <a:pt x="141" y="0"/>
                  </a:moveTo>
                  <a:cubicBezTo>
                    <a:pt x="104" y="0"/>
                    <a:pt x="68" y="26"/>
                    <a:pt x="48" y="60"/>
                  </a:cubicBezTo>
                  <a:cubicBezTo>
                    <a:pt x="25" y="99"/>
                    <a:pt x="20" y="144"/>
                    <a:pt x="18" y="190"/>
                  </a:cubicBezTo>
                  <a:cubicBezTo>
                    <a:pt x="0" y="480"/>
                    <a:pt x="71" y="775"/>
                    <a:pt x="217" y="1027"/>
                  </a:cubicBezTo>
                  <a:lnTo>
                    <a:pt x="646" y="1238"/>
                  </a:lnTo>
                  <a:cubicBezTo>
                    <a:pt x="689" y="1138"/>
                    <a:pt x="731" y="1039"/>
                    <a:pt x="774" y="939"/>
                  </a:cubicBezTo>
                  <a:cubicBezTo>
                    <a:pt x="826" y="812"/>
                    <a:pt x="881" y="685"/>
                    <a:pt x="903" y="550"/>
                  </a:cubicBezTo>
                  <a:cubicBezTo>
                    <a:pt x="926" y="413"/>
                    <a:pt x="917" y="267"/>
                    <a:pt x="853" y="147"/>
                  </a:cubicBezTo>
                  <a:cubicBezTo>
                    <a:pt x="844" y="130"/>
                    <a:pt x="833" y="115"/>
                    <a:pt x="819" y="102"/>
                  </a:cubicBezTo>
                  <a:cubicBezTo>
                    <a:pt x="803" y="90"/>
                    <a:pt x="784" y="84"/>
                    <a:pt x="765" y="84"/>
                  </a:cubicBezTo>
                  <a:cubicBezTo>
                    <a:pt x="720" y="84"/>
                    <a:pt x="671" y="112"/>
                    <a:pt x="637" y="143"/>
                  </a:cubicBezTo>
                  <a:cubicBezTo>
                    <a:pt x="519" y="253"/>
                    <a:pt x="453" y="406"/>
                    <a:pt x="411" y="561"/>
                  </a:cubicBezTo>
                  <a:cubicBezTo>
                    <a:pt x="367" y="413"/>
                    <a:pt x="316" y="267"/>
                    <a:pt x="260" y="122"/>
                  </a:cubicBezTo>
                  <a:cubicBezTo>
                    <a:pt x="240" y="71"/>
                    <a:pt x="212" y="13"/>
                    <a:pt x="157" y="2"/>
                  </a:cubicBez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19200" y="3393657"/>
              <a:ext cx="66882" cy="73927"/>
            </a:xfrm>
            <a:custGeom>
              <a:avLst/>
              <a:gdLst/>
              <a:ahLst/>
              <a:cxnLst/>
              <a:rect l="l" t="t" r="r" b="b"/>
              <a:pathLst>
                <a:path w="1214" h="1342" extrusionOk="0">
                  <a:moveTo>
                    <a:pt x="178" y="0"/>
                  </a:moveTo>
                  <a:cubicBezTo>
                    <a:pt x="129" y="0"/>
                    <a:pt x="82" y="28"/>
                    <a:pt x="57" y="64"/>
                  </a:cubicBezTo>
                  <a:cubicBezTo>
                    <a:pt x="29" y="105"/>
                    <a:pt x="23" y="154"/>
                    <a:pt x="21" y="201"/>
                  </a:cubicBezTo>
                  <a:cubicBezTo>
                    <a:pt x="1" y="516"/>
                    <a:pt x="97" y="835"/>
                    <a:pt x="290" y="1108"/>
                  </a:cubicBezTo>
                  <a:lnTo>
                    <a:pt x="855" y="1341"/>
                  </a:lnTo>
                  <a:cubicBezTo>
                    <a:pt x="910" y="1234"/>
                    <a:pt x="962" y="1125"/>
                    <a:pt x="1017" y="1018"/>
                  </a:cubicBezTo>
                  <a:cubicBezTo>
                    <a:pt x="1085" y="883"/>
                    <a:pt x="1153" y="744"/>
                    <a:pt x="1184" y="599"/>
                  </a:cubicBezTo>
                  <a:cubicBezTo>
                    <a:pt x="1213" y="452"/>
                    <a:pt x="1201" y="295"/>
                    <a:pt x="1113" y="164"/>
                  </a:cubicBezTo>
                  <a:cubicBezTo>
                    <a:pt x="1100" y="147"/>
                    <a:pt x="1086" y="129"/>
                    <a:pt x="1066" y="116"/>
                  </a:cubicBezTo>
                  <a:cubicBezTo>
                    <a:pt x="1045" y="102"/>
                    <a:pt x="1020" y="96"/>
                    <a:pt x="994" y="96"/>
                  </a:cubicBezTo>
                  <a:cubicBezTo>
                    <a:pt x="937" y="96"/>
                    <a:pt x="875" y="125"/>
                    <a:pt x="831" y="159"/>
                  </a:cubicBezTo>
                  <a:cubicBezTo>
                    <a:pt x="677" y="276"/>
                    <a:pt x="592" y="439"/>
                    <a:pt x="539" y="607"/>
                  </a:cubicBezTo>
                  <a:cubicBezTo>
                    <a:pt x="479" y="448"/>
                    <a:pt x="412" y="290"/>
                    <a:pt x="337" y="133"/>
                  </a:cubicBezTo>
                  <a:cubicBezTo>
                    <a:pt x="310" y="77"/>
                    <a:pt x="270" y="15"/>
                    <a:pt x="200" y="2"/>
                  </a:cubicBezTo>
                  <a:cubicBezTo>
                    <a:pt x="193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132353" y="3420264"/>
              <a:ext cx="3764636" cy="1142570"/>
            </a:xfrm>
            <a:custGeom>
              <a:avLst/>
              <a:gdLst/>
              <a:ahLst/>
              <a:cxnLst/>
              <a:rect l="l" t="t" r="r" b="b"/>
              <a:pathLst>
                <a:path w="68333" h="20741" extrusionOk="0">
                  <a:moveTo>
                    <a:pt x="55171" y="0"/>
                  </a:moveTo>
                  <a:cubicBezTo>
                    <a:pt x="50205" y="0"/>
                    <a:pt x="43713" y="401"/>
                    <a:pt x="35499" y="1636"/>
                  </a:cubicBezTo>
                  <a:cubicBezTo>
                    <a:pt x="12111" y="5154"/>
                    <a:pt x="0" y="16001"/>
                    <a:pt x="0" y="16001"/>
                  </a:cubicBezTo>
                  <a:lnTo>
                    <a:pt x="68332" y="20741"/>
                  </a:lnTo>
                  <a:lnTo>
                    <a:pt x="68314" y="1368"/>
                  </a:lnTo>
                  <a:cubicBezTo>
                    <a:pt x="68314" y="1368"/>
                    <a:pt x="64346" y="0"/>
                    <a:pt x="55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58230" y="3630037"/>
              <a:ext cx="258604" cy="144439"/>
            </a:xfrm>
            <a:custGeom>
              <a:avLst/>
              <a:gdLst/>
              <a:ahLst/>
              <a:cxnLst/>
              <a:rect l="l" t="t" r="r" b="b"/>
              <a:pathLst>
                <a:path w="4694" h="2622" extrusionOk="0">
                  <a:moveTo>
                    <a:pt x="2774" y="0"/>
                  </a:moveTo>
                  <a:cubicBezTo>
                    <a:pt x="2271" y="0"/>
                    <a:pt x="1768" y="97"/>
                    <a:pt x="1294" y="290"/>
                  </a:cubicBezTo>
                  <a:cubicBezTo>
                    <a:pt x="206" y="734"/>
                    <a:pt x="0" y="2520"/>
                    <a:pt x="1341" y="2616"/>
                  </a:cubicBezTo>
                  <a:cubicBezTo>
                    <a:pt x="1392" y="2619"/>
                    <a:pt x="1444" y="2621"/>
                    <a:pt x="1498" y="2621"/>
                  </a:cubicBezTo>
                  <a:cubicBezTo>
                    <a:pt x="2437" y="2621"/>
                    <a:pt x="3764" y="2093"/>
                    <a:pt x="4353" y="1340"/>
                  </a:cubicBezTo>
                  <a:cubicBezTo>
                    <a:pt x="4548" y="1089"/>
                    <a:pt x="4693" y="685"/>
                    <a:pt x="4489" y="444"/>
                  </a:cubicBezTo>
                  <a:cubicBezTo>
                    <a:pt x="4419" y="362"/>
                    <a:pt x="4325" y="318"/>
                    <a:pt x="4230" y="281"/>
                  </a:cubicBezTo>
                  <a:cubicBezTo>
                    <a:pt x="3764" y="94"/>
                    <a:pt x="3269" y="0"/>
                    <a:pt x="2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413155" y="3584755"/>
              <a:ext cx="266703" cy="120146"/>
            </a:xfrm>
            <a:custGeom>
              <a:avLst/>
              <a:gdLst/>
              <a:ahLst/>
              <a:cxnLst/>
              <a:rect l="l" t="t" r="r" b="b"/>
              <a:pathLst>
                <a:path w="4841" h="2181" extrusionOk="0">
                  <a:moveTo>
                    <a:pt x="3087" y="0"/>
                  </a:moveTo>
                  <a:cubicBezTo>
                    <a:pt x="2775" y="0"/>
                    <a:pt x="2463" y="14"/>
                    <a:pt x="2153" y="40"/>
                  </a:cubicBezTo>
                  <a:cubicBezTo>
                    <a:pt x="1343" y="111"/>
                    <a:pt x="0" y="753"/>
                    <a:pt x="1098" y="1709"/>
                  </a:cubicBezTo>
                  <a:cubicBezTo>
                    <a:pt x="1482" y="2042"/>
                    <a:pt x="2143" y="2180"/>
                    <a:pt x="2791" y="2180"/>
                  </a:cubicBezTo>
                  <a:cubicBezTo>
                    <a:pt x="3320" y="2180"/>
                    <a:pt x="3839" y="2088"/>
                    <a:pt x="4190" y="1936"/>
                  </a:cubicBezTo>
                  <a:cubicBezTo>
                    <a:pt x="4466" y="1816"/>
                    <a:pt x="4716" y="1562"/>
                    <a:pt x="4773" y="1230"/>
                  </a:cubicBezTo>
                  <a:cubicBezTo>
                    <a:pt x="4840" y="824"/>
                    <a:pt x="4593" y="417"/>
                    <a:pt x="4272" y="223"/>
                  </a:cubicBezTo>
                  <a:cubicBezTo>
                    <a:pt x="3951" y="29"/>
                    <a:pt x="3573" y="4"/>
                    <a:pt x="3210" y="1"/>
                  </a:cubicBezTo>
                  <a:cubicBezTo>
                    <a:pt x="3169" y="0"/>
                    <a:pt x="3128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605207" y="3736356"/>
              <a:ext cx="267584" cy="94310"/>
            </a:xfrm>
            <a:custGeom>
              <a:avLst/>
              <a:gdLst/>
              <a:ahLst/>
              <a:cxnLst/>
              <a:rect l="l" t="t" r="r" b="b"/>
              <a:pathLst>
                <a:path w="4857" h="1712" extrusionOk="0">
                  <a:moveTo>
                    <a:pt x="2407" y="1"/>
                  </a:moveTo>
                  <a:cubicBezTo>
                    <a:pt x="1785" y="1"/>
                    <a:pt x="1153" y="106"/>
                    <a:pt x="673" y="409"/>
                  </a:cubicBezTo>
                  <a:cubicBezTo>
                    <a:pt x="112" y="765"/>
                    <a:pt x="1" y="1242"/>
                    <a:pt x="616" y="1520"/>
                  </a:cubicBezTo>
                  <a:cubicBezTo>
                    <a:pt x="942" y="1667"/>
                    <a:pt x="1343" y="1712"/>
                    <a:pt x="1740" y="1712"/>
                  </a:cubicBezTo>
                  <a:cubicBezTo>
                    <a:pt x="2057" y="1712"/>
                    <a:pt x="2371" y="1683"/>
                    <a:pt x="2643" y="1656"/>
                  </a:cubicBezTo>
                  <a:cubicBezTo>
                    <a:pt x="2992" y="1622"/>
                    <a:pt x="4856" y="915"/>
                    <a:pt x="3967" y="233"/>
                  </a:cubicBezTo>
                  <a:cubicBezTo>
                    <a:pt x="3895" y="178"/>
                    <a:pt x="3805" y="155"/>
                    <a:pt x="3719" y="138"/>
                  </a:cubicBezTo>
                  <a:cubicBezTo>
                    <a:pt x="3331" y="59"/>
                    <a:pt x="2872" y="1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75381" y="3644801"/>
              <a:ext cx="305598" cy="80207"/>
            </a:xfrm>
            <a:custGeom>
              <a:avLst/>
              <a:gdLst/>
              <a:ahLst/>
              <a:cxnLst/>
              <a:rect l="l" t="t" r="r" b="b"/>
              <a:pathLst>
                <a:path w="5547" h="1456" extrusionOk="0">
                  <a:moveTo>
                    <a:pt x="3392" y="1"/>
                  </a:moveTo>
                  <a:cubicBezTo>
                    <a:pt x="3263" y="1"/>
                    <a:pt x="3134" y="5"/>
                    <a:pt x="3005" y="13"/>
                  </a:cubicBezTo>
                  <a:cubicBezTo>
                    <a:pt x="2231" y="63"/>
                    <a:pt x="1466" y="266"/>
                    <a:pt x="875" y="578"/>
                  </a:cubicBezTo>
                  <a:cubicBezTo>
                    <a:pt x="0" y="1038"/>
                    <a:pt x="515" y="1456"/>
                    <a:pt x="1358" y="1456"/>
                  </a:cubicBezTo>
                  <a:cubicBezTo>
                    <a:pt x="1472" y="1456"/>
                    <a:pt x="1591" y="1448"/>
                    <a:pt x="1714" y="1432"/>
                  </a:cubicBezTo>
                  <a:cubicBezTo>
                    <a:pt x="2842" y="1284"/>
                    <a:pt x="4159" y="1406"/>
                    <a:pt x="5160" y="965"/>
                  </a:cubicBezTo>
                  <a:cubicBezTo>
                    <a:pt x="5359" y="876"/>
                    <a:pt x="5542" y="754"/>
                    <a:pt x="5545" y="619"/>
                  </a:cubicBezTo>
                  <a:cubicBezTo>
                    <a:pt x="5547" y="479"/>
                    <a:pt x="5353" y="373"/>
                    <a:pt x="5159" y="298"/>
                  </a:cubicBezTo>
                  <a:cubicBezTo>
                    <a:pt x="4653" y="104"/>
                    <a:pt x="4031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09300" y="3593239"/>
              <a:ext cx="38289" cy="75305"/>
            </a:xfrm>
            <a:custGeom>
              <a:avLst/>
              <a:gdLst/>
              <a:ahLst/>
              <a:cxnLst/>
              <a:rect l="l" t="t" r="r" b="b"/>
              <a:pathLst>
                <a:path w="695" h="1367" extrusionOk="0">
                  <a:moveTo>
                    <a:pt x="501" y="1"/>
                  </a:moveTo>
                  <a:cubicBezTo>
                    <a:pt x="430" y="1"/>
                    <a:pt x="363" y="52"/>
                    <a:pt x="338" y="131"/>
                  </a:cubicBezTo>
                  <a:lnTo>
                    <a:pt x="33" y="1105"/>
                  </a:lnTo>
                  <a:cubicBezTo>
                    <a:pt x="0" y="1206"/>
                    <a:pt x="47" y="1318"/>
                    <a:pt x="137" y="1354"/>
                  </a:cubicBezTo>
                  <a:cubicBezTo>
                    <a:pt x="156" y="1363"/>
                    <a:pt x="175" y="1366"/>
                    <a:pt x="194" y="1366"/>
                  </a:cubicBezTo>
                  <a:cubicBezTo>
                    <a:pt x="198" y="1366"/>
                    <a:pt x="202" y="1366"/>
                    <a:pt x="205" y="1366"/>
                  </a:cubicBezTo>
                  <a:cubicBezTo>
                    <a:pt x="273" y="1360"/>
                    <a:pt x="332" y="1312"/>
                    <a:pt x="358" y="1236"/>
                  </a:cubicBezTo>
                  <a:lnTo>
                    <a:pt x="662" y="263"/>
                  </a:lnTo>
                  <a:cubicBezTo>
                    <a:pt x="695" y="160"/>
                    <a:pt x="648" y="49"/>
                    <a:pt x="558" y="12"/>
                  </a:cubicBezTo>
                  <a:cubicBezTo>
                    <a:pt x="539" y="4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71948" y="3565144"/>
              <a:ext cx="27436" cy="94034"/>
            </a:xfrm>
            <a:custGeom>
              <a:avLst/>
              <a:gdLst/>
              <a:ahLst/>
              <a:cxnLst/>
              <a:rect l="l" t="t" r="r" b="b"/>
              <a:pathLst>
                <a:path w="498" h="1707" extrusionOk="0">
                  <a:moveTo>
                    <a:pt x="180" y="0"/>
                  </a:moveTo>
                  <a:cubicBezTo>
                    <a:pt x="175" y="0"/>
                    <a:pt x="169" y="1"/>
                    <a:pt x="163" y="1"/>
                  </a:cubicBezTo>
                  <a:cubicBezTo>
                    <a:pt x="69" y="14"/>
                    <a:pt x="1" y="111"/>
                    <a:pt x="12" y="219"/>
                  </a:cubicBezTo>
                  <a:lnTo>
                    <a:pt x="145" y="1531"/>
                  </a:lnTo>
                  <a:cubicBezTo>
                    <a:pt x="154" y="1633"/>
                    <a:pt x="227" y="1707"/>
                    <a:pt x="314" y="1707"/>
                  </a:cubicBezTo>
                  <a:cubicBezTo>
                    <a:pt x="318" y="1707"/>
                    <a:pt x="322" y="1707"/>
                    <a:pt x="326" y="1706"/>
                  </a:cubicBezTo>
                  <a:cubicBezTo>
                    <a:pt x="330" y="1706"/>
                    <a:pt x="331" y="1706"/>
                    <a:pt x="335" y="1705"/>
                  </a:cubicBezTo>
                  <a:cubicBezTo>
                    <a:pt x="430" y="1692"/>
                    <a:pt x="498" y="1595"/>
                    <a:pt x="486" y="1488"/>
                  </a:cubicBezTo>
                  <a:lnTo>
                    <a:pt x="354" y="175"/>
                  </a:lnTo>
                  <a:cubicBezTo>
                    <a:pt x="344" y="74"/>
                    <a:pt x="271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15935" y="3605854"/>
              <a:ext cx="38234" cy="75250"/>
            </a:xfrm>
            <a:custGeom>
              <a:avLst/>
              <a:gdLst/>
              <a:ahLst/>
              <a:cxnLst/>
              <a:rect l="l" t="t" r="r" b="b"/>
              <a:pathLst>
                <a:path w="694" h="1366" extrusionOk="0">
                  <a:moveTo>
                    <a:pt x="499" y="1"/>
                  </a:moveTo>
                  <a:cubicBezTo>
                    <a:pt x="428" y="1"/>
                    <a:pt x="363" y="52"/>
                    <a:pt x="338" y="130"/>
                  </a:cubicBezTo>
                  <a:lnTo>
                    <a:pt x="33" y="1104"/>
                  </a:lnTo>
                  <a:cubicBezTo>
                    <a:pt x="1" y="1207"/>
                    <a:pt x="47" y="1317"/>
                    <a:pt x="136" y="1355"/>
                  </a:cubicBezTo>
                  <a:cubicBezTo>
                    <a:pt x="156" y="1363"/>
                    <a:pt x="176" y="1366"/>
                    <a:pt x="195" y="1366"/>
                  </a:cubicBezTo>
                  <a:cubicBezTo>
                    <a:pt x="198" y="1366"/>
                    <a:pt x="202" y="1366"/>
                    <a:pt x="206" y="1365"/>
                  </a:cubicBezTo>
                  <a:cubicBezTo>
                    <a:pt x="273" y="1360"/>
                    <a:pt x="333" y="1313"/>
                    <a:pt x="358" y="1237"/>
                  </a:cubicBezTo>
                  <a:lnTo>
                    <a:pt x="663" y="263"/>
                  </a:lnTo>
                  <a:cubicBezTo>
                    <a:pt x="694" y="160"/>
                    <a:pt x="649" y="50"/>
                    <a:pt x="558" y="13"/>
                  </a:cubicBezTo>
                  <a:cubicBezTo>
                    <a:pt x="539" y="5"/>
                    <a:pt x="519" y="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78637" y="3577869"/>
              <a:ext cx="27326" cy="94034"/>
            </a:xfrm>
            <a:custGeom>
              <a:avLst/>
              <a:gdLst/>
              <a:ahLst/>
              <a:cxnLst/>
              <a:rect l="l" t="t" r="r" b="b"/>
              <a:pathLst>
                <a:path w="496" h="1707" extrusionOk="0">
                  <a:moveTo>
                    <a:pt x="182" y="1"/>
                  </a:moveTo>
                  <a:cubicBezTo>
                    <a:pt x="176" y="1"/>
                    <a:pt x="169" y="1"/>
                    <a:pt x="163" y="2"/>
                  </a:cubicBezTo>
                  <a:cubicBezTo>
                    <a:pt x="68" y="14"/>
                    <a:pt x="0" y="110"/>
                    <a:pt x="12" y="219"/>
                  </a:cubicBezTo>
                  <a:lnTo>
                    <a:pt x="143" y="1532"/>
                  </a:lnTo>
                  <a:cubicBezTo>
                    <a:pt x="153" y="1635"/>
                    <a:pt x="229" y="1707"/>
                    <a:pt x="317" y="1707"/>
                  </a:cubicBezTo>
                  <a:cubicBezTo>
                    <a:pt x="320" y="1707"/>
                    <a:pt x="322" y="1707"/>
                    <a:pt x="325" y="1707"/>
                  </a:cubicBezTo>
                  <a:cubicBezTo>
                    <a:pt x="329" y="1707"/>
                    <a:pt x="331" y="1707"/>
                    <a:pt x="333" y="1704"/>
                  </a:cubicBezTo>
                  <a:cubicBezTo>
                    <a:pt x="429" y="1693"/>
                    <a:pt x="496" y="1595"/>
                    <a:pt x="486" y="1487"/>
                  </a:cubicBezTo>
                  <a:lnTo>
                    <a:pt x="353" y="174"/>
                  </a:lnTo>
                  <a:cubicBezTo>
                    <a:pt x="344" y="74"/>
                    <a:pt x="272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9671" y="3628770"/>
              <a:ext cx="44680" cy="72165"/>
            </a:xfrm>
            <a:custGeom>
              <a:avLst/>
              <a:gdLst/>
              <a:ahLst/>
              <a:cxnLst/>
              <a:rect l="l" t="t" r="r" b="b"/>
              <a:pathLst>
                <a:path w="811" h="1310" extrusionOk="0">
                  <a:moveTo>
                    <a:pt x="198" y="0"/>
                  </a:moveTo>
                  <a:cubicBezTo>
                    <a:pt x="171" y="0"/>
                    <a:pt x="144" y="7"/>
                    <a:pt x="119" y="22"/>
                  </a:cubicBezTo>
                  <a:cubicBezTo>
                    <a:pt x="35" y="71"/>
                    <a:pt x="1" y="187"/>
                    <a:pt x="45" y="285"/>
                  </a:cubicBezTo>
                  <a:lnTo>
                    <a:pt x="461" y="1203"/>
                  </a:lnTo>
                  <a:cubicBezTo>
                    <a:pt x="491" y="1272"/>
                    <a:pt x="550" y="1310"/>
                    <a:pt x="613" y="1310"/>
                  </a:cubicBezTo>
                  <a:cubicBezTo>
                    <a:pt x="617" y="1310"/>
                    <a:pt x="622" y="1310"/>
                    <a:pt x="626" y="1309"/>
                  </a:cubicBezTo>
                  <a:cubicBezTo>
                    <a:pt x="649" y="1308"/>
                    <a:pt x="671" y="1301"/>
                    <a:pt x="692" y="1288"/>
                  </a:cubicBezTo>
                  <a:cubicBezTo>
                    <a:pt x="777" y="1239"/>
                    <a:pt x="811" y="1122"/>
                    <a:pt x="767" y="1026"/>
                  </a:cubicBezTo>
                  <a:lnTo>
                    <a:pt x="351" y="107"/>
                  </a:lnTo>
                  <a:cubicBezTo>
                    <a:pt x="321" y="39"/>
                    <a:pt x="26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32119" y="3592688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3" y="1"/>
                  </a:moveTo>
                  <a:cubicBezTo>
                    <a:pt x="172" y="1"/>
                    <a:pt x="172" y="1"/>
                    <a:pt x="171" y="1"/>
                  </a:cubicBezTo>
                  <a:cubicBezTo>
                    <a:pt x="72" y="5"/>
                    <a:pt x="0" y="93"/>
                    <a:pt x="2" y="200"/>
                  </a:cubicBezTo>
                  <a:lnTo>
                    <a:pt x="23" y="1522"/>
                  </a:lnTo>
                  <a:cubicBezTo>
                    <a:pt x="24" y="1629"/>
                    <a:pt x="102" y="1714"/>
                    <a:pt x="195" y="1714"/>
                  </a:cubicBezTo>
                  <a:cubicBezTo>
                    <a:pt x="196" y="1714"/>
                    <a:pt x="197" y="1714"/>
                    <a:pt x="198" y="1714"/>
                  </a:cubicBezTo>
                  <a:lnTo>
                    <a:pt x="206" y="1714"/>
                  </a:lnTo>
                  <a:cubicBezTo>
                    <a:pt x="298" y="1707"/>
                    <a:pt x="368" y="1621"/>
                    <a:pt x="367" y="1515"/>
                  </a:cubicBezTo>
                  <a:lnTo>
                    <a:pt x="346" y="193"/>
                  </a:lnTo>
                  <a:cubicBezTo>
                    <a:pt x="345" y="86"/>
                    <a:pt x="26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70" y="4872286"/>
            <a:ext cx="12191841" cy="1985647"/>
            <a:chOff x="626075" y="3657856"/>
            <a:chExt cx="5447326" cy="1489235"/>
          </a:xfrm>
        </p:grpSpPr>
        <p:sp>
          <p:nvSpPr>
            <p:cNvPr id="92" name="Google Shape;92;p3"/>
            <p:cNvSpPr/>
            <p:nvPr/>
          </p:nvSpPr>
          <p:spPr>
            <a:xfrm>
              <a:off x="2628955" y="4093433"/>
              <a:ext cx="44680" cy="72275"/>
            </a:xfrm>
            <a:custGeom>
              <a:avLst/>
              <a:gdLst/>
              <a:ahLst/>
              <a:cxnLst/>
              <a:rect l="l" t="t" r="r" b="b"/>
              <a:pathLst>
                <a:path w="811" h="1312" extrusionOk="0">
                  <a:moveTo>
                    <a:pt x="197" y="1"/>
                  </a:moveTo>
                  <a:cubicBezTo>
                    <a:pt x="170" y="1"/>
                    <a:pt x="144" y="8"/>
                    <a:pt x="119" y="22"/>
                  </a:cubicBezTo>
                  <a:cubicBezTo>
                    <a:pt x="34" y="71"/>
                    <a:pt x="0" y="189"/>
                    <a:pt x="45" y="285"/>
                  </a:cubicBezTo>
                  <a:lnTo>
                    <a:pt x="460" y="1205"/>
                  </a:lnTo>
                  <a:cubicBezTo>
                    <a:pt x="491" y="1273"/>
                    <a:pt x="551" y="1311"/>
                    <a:pt x="615" y="1311"/>
                  </a:cubicBezTo>
                  <a:cubicBezTo>
                    <a:pt x="619" y="1311"/>
                    <a:pt x="622" y="1311"/>
                    <a:pt x="625" y="1311"/>
                  </a:cubicBezTo>
                  <a:cubicBezTo>
                    <a:pt x="648" y="1308"/>
                    <a:pt x="671" y="1304"/>
                    <a:pt x="692" y="1290"/>
                  </a:cubicBezTo>
                  <a:cubicBezTo>
                    <a:pt x="777" y="1240"/>
                    <a:pt x="810" y="1122"/>
                    <a:pt x="767" y="1026"/>
                  </a:cubicBezTo>
                  <a:lnTo>
                    <a:pt x="350" y="107"/>
                  </a:lnTo>
                  <a:cubicBezTo>
                    <a:pt x="320" y="40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81348" y="4057351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4" y="1"/>
                  </a:moveTo>
                  <a:cubicBezTo>
                    <a:pt x="173" y="1"/>
                    <a:pt x="172" y="1"/>
                    <a:pt x="171" y="1"/>
                  </a:cubicBezTo>
                  <a:cubicBezTo>
                    <a:pt x="73" y="5"/>
                    <a:pt x="1" y="93"/>
                    <a:pt x="2" y="201"/>
                  </a:cubicBezTo>
                  <a:lnTo>
                    <a:pt x="23" y="1523"/>
                  </a:lnTo>
                  <a:cubicBezTo>
                    <a:pt x="26" y="1629"/>
                    <a:pt x="102" y="1715"/>
                    <a:pt x="196" y="1715"/>
                  </a:cubicBezTo>
                  <a:cubicBezTo>
                    <a:pt x="197" y="1715"/>
                    <a:pt x="197" y="1715"/>
                    <a:pt x="198" y="1715"/>
                  </a:cubicBezTo>
                  <a:lnTo>
                    <a:pt x="207" y="1715"/>
                  </a:lnTo>
                  <a:cubicBezTo>
                    <a:pt x="298" y="1709"/>
                    <a:pt x="369" y="1621"/>
                    <a:pt x="368" y="1515"/>
                  </a:cubicBezTo>
                  <a:lnTo>
                    <a:pt x="346" y="194"/>
                  </a:lnTo>
                  <a:cubicBezTo>
                    <a:pt x="345" y="87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26075" y="3758942"/>
              <a:ext cx="5447326" cy="1388150"/>
            </a:xfrm>
            <a:custGeom>
              <a:avLst/>
              <a:gdLst/>
              <a:ahLst/>
              <a:cxnLst/>
              <a:rect l="l" t="t" r="r" b="b"/>
              <a:pathLst>
                <a:path w="98876" h="25199" extrusionOk="0">
                  <a:moveTo>
                    <a:pt x="27582" y="1"/>
                  </a:moveTo>
                  <a:cubicBezTo>
                    <a:pt x="7201" y="1"/>
                    <a:pt x="1" y="3798"/>
                    <a:pt x="1" y="3798"/>
                  </a:cubicBezTo>
                  <a:lnTo>
                    <a:pt x="1" y="25199"/>
                  </a:lnTo>
                  <a:lnTo>
                    <a:pt x="98876" y="25199"/>
                  </a:lnTo>
                  <a:lnTo>
                    <a:pt x="98876" y="10787"/>
                  </a:lnTo>
                  <a:cubicBezTo>
                    <a:pt x="98876" y="10787"/>
                    <a:pt x="93295" y="6427"/>
                    <a:pt x="54587" y="1782"/>
                  </a:cubicBezTo>
                  <a:cubicBezTo>
                    <a:pt x="43740" y="481"/>
                    <a:pt x="34828" y="1"/>
                    <a:pt x="27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61974" y="4047270"/>
              <a:ext cx="117016" cy="122294"/>
            </a:xfrm>
            <a:custGeom>
              <a:avLst/>
              <a:gdLst/>
              <a:ahLst/>
              <a:cxnLst/>
              <a:rect l="l" t="t" r="r" b="b"/>
              <a:pathLst>
                <a:path w="2124" h="2220" extrusionOk="0">
                  <a:moveTo>
                    <a:pt x="1609" y="1"/>
                  </a:moveTo>
                  <a:cubicBezTo>
                    <a:pt x="1589" y="1"/>
                    <a:pt x="1569" y="3"/>
                    <a:pt x="1549" y="6"/>
                  </a:cubicBezTo>
                  <a:cubicBezTo>
                    <a:pt x="1368" y="39"/>
                    <a:pt x="1240" y="194"/>
                    <a:pt x="1140" y="345"/>
                  </a:cubicBezTo>
                  <a:cubicBezTo>
                    <a:pt x="951" y="627"/>
                    <a:pt x="798" y="936"/>
                    <a:pt x="689" y="1257"/>
                  </a:cubicBezTo>
                  <a:cubicBezTo>
                    <a:pt x="633" y="931"/>
                    <a:pt x="578" y="606"/>
                    <a:pt x="524" y="280"/>
                  </a:cubicBezTo>
                  <a:cubicBezTo>
                    <a:pt x="512" y="215"/>
                    <a:pt x="497" y="146"/>
                    <a:pt x="448" y="104"/>
                  </a:cubicBezTo>
                  <a:cubicBezTo>
                    <a:pt x="421" y="81"/>
                    <a:pt x="388" y="71"/>
                    <a:pt x="354" y="71"/>
                  </a:cubicBezTo>
                  <a:cubicBezTo>
                    <a:pt x="299" y="71"/>
                    <a:pt x="243" y="96"/>
                    <a:pt x="204" y="135"/>
                  </a:cubicBezTo>
                  <a:cubicBezTo>
                    <a:pt x="140" y="198"/>
                    <a:pt x="115" y="288"/>
                    <a:pt x="95" y="377"/>
                  </a:cubicBezTo>
                  <a:cubicBezTo>
                    <a:pt x="12" y="742"/>
                    <a:pt x="1" y="1125"/>
                    <a:pt x="65" y="1495"/>
                  </a:cubicBezTo>
                  <a:cubicBezTo>
                    <a:pt x="84" y="1605"/>
                    <a:pt x="123" y="1730"/>
                    <a:pt x="229" y="1765"/>
                  </a:cubicBezTo>
                  <a:lnTo>
                    <a:pt x="1289" y="2219"/>
                  </a:lnTo>
                  <a:cubicBezTo>
                    <a:pt x="1621" y="1882"/>
                    <a:pt x="1869" y="1467"/>
                    <a:pt x="2012" y="1017"/>
                  </a:cubicBezTo>
                  <a:cubicBezTo>
                    <a:pt x="2080" y="805"/>
                    <a:pt x="2123" y="572"/>
                    <a:pt x="2053" y="359"/>
                  </a:cubicBezTo>
                  <a:cubicBezTo>
                    <a:pt x="1989" y="165"/>
                    <a:pt x="1807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76278" y="3853858"/>
              <a:ext cx="111617" cy="123176"/>
            </a:xfrm>
            <a:custGeom>
              <a:avLst/>
              <a:gdLst/>
              <a:ahLst/>
              <a:cxnLst/>
              <a:rect l="l" t="t" r="r" b="b"/>
              <a:pathLst>
                <a:path w="2026" h="2236" extrusionOk="0">
                  <a:moveTo>
                    <a:pt x="1454" y="1"/>
                  </a:moveTo>
                  <a:cubicBezTo>
                    <a:pt x="1398" y="1"/>
                    <a:pt x="1343" y="12"/>
                    <a:pt x="1292" y="38"/>
                  </a:cubicBezTo>
                  <a:cubicBezTo>
                    <a:pt x="1129" y="117"/>
                    <a:pt x="1050" y="302"/>
                    <a:pt x="995" y="477"/>
                  </a:cubicBezTo>
                  <a:cubicBezTo>
                    <a:pt x="895" y="801"/>
                    <a:pt x="836" y="1139"/>
                    <a:pt x="820" y="1479"/>
                  </a:cubicBezTo>
                  <a:cubicBezTo>
                    <a:pt x="678" y="1181"/>
                    <a:pt x="532" y="885"/>
                    <a:pt x="388" y="587"/>
                  </a:cubicBezTo>
                  <a:cubicBezTo>
                    <a:pt x="360" y="529"/>
                    <a:pt x="326" y="465"/>
                    <a:pt x="267" y="439"/>
                  </a:cubicBezTo>
                  <a:cubicBezTo>
                    <a:pt x="250" y="431"/>
                    <a:pt x="231" y="428"/>
                    <a:pt x="213" y="428"/>
                  </a:cubicBezTo>
                  <a:cubicBezTo>
                    <a:pt x="145" y="428"/>
                    <a:pt x="76" y="475"/>
                    <a:pt x="42" y="537"/>
                  </a:cubicBezTo>
                  <a:cubicBezTo>
                    <a:pt x="0" y="616"/>
                    <a:pt x="0" y="710"/>
                    <a:pt x="6" y="800"/>
                  </a:cubicBezTo>
                  <a:cubicBezTo>
                    <a:pt x="30" y="1175"/>
                    <a:pt x="127" y="1547"/>
                    <a:pt x="291" y="1884"/>
                  </a:cubicBezTo>
                  <a:cubicBezTo>
                    <a:pt x="339" y="1983"/>
                    <a:pt x="412" y="2092"/>
                    <a:pt x="524" y="2097"/>
                  </a:cubicBezTo>
                  <a:lnTo>
                    <a:pt x="1664" y="2235"/>
                  </a:lnTo>
                  <a:cubicBezTo>
                    <a:pt x="1886" y="1819"/>
                    <a:pt x="2010" y="1350"/>
                    <a:pt x="2020" y="879"/>
                  </a:cubicBezTo>
                  <a:cubicBezTo>
                    <a:pt x="2026" y="655"/>
                    <a:pt x="2003" y="420"/>
                    <a:pt x="1876" y="235"/>
                  </a:cubicBezTo>
                  <a:cubicBezTo>
                    <a:pt x="1781" y="98"/>
                    <a:pt x="1615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28252" y="3836505"/>
              <a:ext cx="74430" cy="97835"/>
            </a:xfrm>
            <a:custGeom>
              <a:avLst/>
              <a:gdLst/>
              <a:ahLst/>
              <a:cxnLst/>
              <a:rect l="l" t="t" r="r" b="b"/>
              <a:pathLst>
                <a:path w="1351" h="1776" extrusionOk="0">
                  <a:moveTo>
                    <a:pt x="181" y="0"/>
                  </a:moveTo>
                  <a:cubicBezTo>
                    <a:pt x="122" y="0"/>
                    <a:pt x="68" y="42"/>
                    <a:pt x="40" y="96"/>
                  </a:cubicBezTo>
                  <a:cubicBezTo>
                    <a:pt x="9" y="152"/>
                    <a:pt x="5" y="219"/>
                    <a:pt x="5" y="284"/>
                  </a:cubicBezTo>
                  <a:cubicBezTo>
                    <a:pt x="1" y="711"/>
                    <a:pt x="125" y="1136"/>
                    <a:pt x="355" y="1495"/>
                  </a:cubicBezTo>
                  <a:lnTo>
                    <a:pt x="997" y="1776"/>
                  </a:lnTo>
                  <a:cubicBezTo>
                    <a:pt x="1052" y="1625"/>
                    <a:pt x="1107" y="1476"/>
                    <a:pt x="1163" y="1327"/>
                  </a:cubicBezTo>
                  <a:cubicBezTo>
                    <a:pt x="1230" y="1136"/>
                    <a:pt x="1301" y="946"/>
                    <a:pt x="1326" y="747"/>
                  </a:cubicBezTo>
                  <a:cubicBezTo>
                    <a:pt x="1350" y="548"/>
                    <a:pt x="1329" y="333"/>
                    <a:pt x="1223" y="162"/>
                  </a:cubicBezTo>
                  <a:cubicBezTo>
                    <a:pt x="1209" y="138"/>
                    <a:pt x="1194" y="114"/>
                    <a:pt x="1171" y="99"/>
                  </a:cubicBezTo>
                  <a:cubicBezTo>
                    <a:pt x="1148" y="82"/>
                    <a:pt x="1122" y="75"/>
                    <a:pt x="1096" y="75"/>
                  </a:cubicBezTo>
                  <a:cubicBezTo>
                    <a:pt x="1029" y="75"/>
                    <a:pt x="957" y="120"/>
                    <a:pt x="908" y="171"/>
                  </a:cubicBezTo>
                  <a:cubicBezTo>
                    <a:pt x="743" y="340"/>
                    <a:pt x="659" y="570"/>
                    <a:pt x="608" y="799"/>
                  </a:cubicBezTo>
                  <a:cubicBezTo>
                    <a:pt x="532" y="586"/>
                    <a:pt x="447" y="375"/>
                    <a:pt x="355" y="169"/>
                  </a:cubicBezTo>
                  <a:cubicBezTo>
                    <a:pt x="323" y="96"/>
                    <a:pt x="276" y="13"/>
                    <a:pt x="197" y="1"/>
                  </a:cubicBezTo>
                  <a:cubicBezTo>
                    <a:pt x="192" y="1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62749" y="3657856"/>
              <a:ext cx="111672" cy="123176"/>
            </a:xfrm>
            <a:custGeom>
              <a:avLst/>
              <a:gdLst/>
              <a:ahLst/>
              <a:cxnLst/>
              <a:rect l="l" t="t" r="r" b="b"/>
              <a:pathLst>
                <a:path w="2027" h="2236" extrusionOk="0">
                  <a:moveTo>
                    <a:pt x="1455" y="0"/>
                  </a:moveTo>
                  <a:cubicBezTo>
                    <a:pt x="1399" y="0"/>
                    <a:pt x="1344" y="12"/>
                    <a:pt x="1292" y="37"/>
                  </a:cubicBezTo>
                  <a:cubicBezTo>
                    <a:pt x="1130" y="116"/>
                    <a:pt x="1049" y="301"/>
                    <a:pt x="996" y="476"/>
                  </a:cubicBezTo>
                  <a:cubicBezTo>
                    <a:pt x="894" y="801"/>
                    <a:pt x="836" y="1138"/>
                    <a:pt x="821" y="1479"/>
                  </a:cubicBezTo>
                  <a:cubicBezTo>
                    <a:pt x="678" y="1181"/>
                    <a:pt x="533" y="884"/>
                    <a:pt x="389" y="586"/>
                  </a:cubicBezTo>
                  <a:cubicBezTo>
                    <a:pt x="361" y="527"/>
                    <a:pt x="327" y="464"/>
                    <a:pt x="266" y="438"/>
                  </a:cubicBezTo>
                  <a:cubicBezTo>
                    <a:pt x="249" y="431"/>
                    <a:pt x="231" y="427"/>
                    <a:pt x="212" y="427"/>
                  </a:cubicBezTo>
                  <a:cubicBezTo>
                    <a:pt x="145" y="427"/>
                    <a:pt x="76" y="474"/>
                    <a:pt x="43" y="537"/>
                  </a:cubicBezTo>
                  <a:cubicBezTo>
                    <a:pt x="1" y="616"/>
                    <a:pt x="1" y="709"/>
                    <a:pt x="5" y="800"/>
                  </a:cubicBezTo>
                  <a:cubicBezTo>
                    <a:pt x="30" y="1175"/>
                    <a:pt x="128" y="1546"/>
                    <a:pt x="291" y="1882"/>
                  </a:cubicBezTo>
                  <a:cubicBezTo>
                    <a:pt x="339" y="1981"/>
                    <a:pt x="413" y="2091"/>
                    <a:pt x="524" y="2097"/>
                  </a:cubicBezTo>
                  <a:lnTo>
                    <a:pt x="1663" y="2235"/>
                  </a:lnTo>
                  <a:cubicBezTo>
                    <a:pt x="1886" y="1819"/>
                    <a:pt x="2009" y="1350"/>
                    <a:pt x="2020" y="879"/>
                  </a:cubicBezTo>
                  <a:cubicBezTo>
                    <a:pt x="2026" y="654"/>
                    <a:pt x="2002" y="420"/>
                    <a:pt x="1875" y="235"/>
                  </a:cubicBezTo>
                  <a:cubicBezTo>
                    <a:pt x="1781" y="97"/>
                    <a:pt x="1616" y="0"/>
                    <a:pt x="1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1827" y="3816618"/>
              <a:ext cx="120653" cy="128299"/>
            </a:xfrm>
            <a:custGeom>
              <a:avLst/>
              <a:gdLst/>
              <a:ahLst/>
              <a:cxnLst/>
              <a:rect l="l" t="t" r="r" b="b"/>
              <a:pathLst>
                <a:path w="2190" h="2329" extrusionOk="0">
                  <a:moveTo>
                    <a:pt x="1307" y="0"/>
                  </a:moveTo>
                  <a:cubicBezTo>
                    <a:pt x="1193" y="0"/>
                    <a:pt x="1083" y="37"/>
                    <a:pt x="1006" y="120"/>
                  </a:cubicBezTo>
                  <a:cubicBezTo>
                    <a:pt x="881" y="252"/>
                    <a:pt x="871" y="454"/>
                    <a:pt x="883" y="636"/>
                  </a:cubicBezTo>
                  <a:cubicBezTo>
                    <a:pt x="902" y="976"/>
                    <a:pt x="966" y="1314"/>
                    <a:pt x="1072" y="1637"/>
                  </a:cubicBezTo>
                  <a:cubicBezTo>
                    <a:pt x="833" y="1410"/>
                    <a:pt x="593" y="1181"/>
                    <a:pt x="353" y="954"/>
                  </a:cubicBezTo>
                  <a:cubicBezTo>
                    <a:pt x="305" y="910"/>
                    <a:pt x="253" y="862"/>
                    <a:pt x="187" y="859"/>
                  </a:cubicBezTo>
                  <a:cubicBezTo>
                    <a:pt x="184" y="859"/>
                    <a:pt x="181" y="859"/>
                    <a:pt x="179" y="859"/>
                  </a:cubicBezTo>
                  <a:cubicBezTo>
                    <a:pt x="95" y="859"/>
                    <a:pt x="24" y="944"/>
                    <a:pt x="13" y="1030"/>
                  </a:cubicBezTo>
                  <a:cubicBezTo>
                    <a:pt x="1" y="1117"/>
                    <a:pt x="34" y="1208"/>
                    <a:pt x="71" y="1290"/>
                  </a:cubicBezTo>
                  <a:cubicBezTo>
                    <a:pt x="225" y="1631"/>
                    <a:pt x="447" y="1943"/>
                    <a:pt x="719" y="2201"/>
                  </a:cubicBezTo>
                  <a:cubicBezTo>
                    <a:pt x="784" y="2265"/>
                    <a:pt x="869" y="2329"/>
                    <a:pt x="957" y="2329"/>
                  </a:cubicBezTo>
                  <a:cubicBezTo>
                    <a:pt x="975" y="2329"/>
                    <a:pt x="993" y="2326"/>
                    <a:pt x="1011" y="2320"/>
                  </a:cubicBezTo>
                  <a:lnTo>
                    <a:pt x="2128" y="2046"/>
                  </a:lnTo>
                  <a:cubicBezTo>
                    <a:pt x="2190" y="1579"/>
                    <a:pt x="2140" y="1095"/>
                    <a:pt x="1985" y="650"/>
                  </a:cubicBezTo>
                  <a:cubicBezTo>
                    <a:pt x="1912" y="439"/>
                    <a:pt x="1806" y="227"/>
                    <a:pt x="1622" y="98"/>
                  </a:cubicBezTo>
                  <a:cubicBezTo>
                    <a:pt x="1532" y="36"/>
                    <a:pt x="141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09350" y="3689477"/>
              <a:ext cx="75256" cy="102132"/>
            </a:xfrm>
            <a:custGeom>
              <a:avLst/>
              <a:gdLst/>
              <a:ahLst/>
              <a:cxnLst/>
              <a:rect l="l" t="t" r="r" b="b"/>
              <a:pathLst>
                <a:path w="1366" h="1854" extrusionOk="0">
                  <a:moveTo>
                    <a:pt x="246" y="0"/>
                  </a:moveTo>
                  <a:cubicBezTo>
                    <a:pt x="192" y="0"/>
                    <a:pt x="139" y="34"/>
                    <a:pt x="109" y="80"/>
                  </a:cubicBezTo>
                  <a:cubicBezTo>
                    <a:pt x="72" y="135"/>
                    <a:pt x="60" y="202"/>
                    <a:pt x="53" y="265"/>
                  </a:cubicBezTo>
                  <a:cubicBezTo>
                    <a:pt x="0" y="689"/>
                    <a:pt x="75" y="1128"/>
                    <a:pt x="266" y="1507"/>
                  </a:cubicBezTo>
                  <a:lnTo>
                    <a:pt x="878" y="1853"/>
                  </a:lnTo>
                  <a:cubicBezTo>
                    <a:pt x="949" y="1711"/>
                    <a:pt x="1019" y="1569"/>
                    <a:pt x="1090" y="1427"/>
                  </a:cubicBezTo>
                  <a:cubicBezTo>
                    <a:pt x="1180" y="1246"/>
                    <a:pt x="1271" y="1065"/>
                    <a:pt x="1317" y="869"/>
                  </a:cubicBezTo>
                  <a:cubicBezTo>
                    <a:pt x="1365" y="673"/>
                    <a:pt x="1365" y="460"/>
                    <a:pt x="1281" y="278"/>
                  </a:cubicBezTo>
                  <a:cubicBezTo>
                    <a:pt x="1268" y="251"/>
                    <a:pt x="1257" y="227"/>
                    <a:pt x="1235" y="209"/>
                  </a:cubicBezTo>
                  <a:cubicBezTo>
                    <a:pt x="1210" y="187"/>
                    <a:pt x="1179" y="177"/>
                    <a:pt x="1147" y="177"/>
                  </a:cubicBezTo>
                  <a:cubicBezTo>
                    <a:pt x="1085" y="177"/>
                    <a:pt x="1016" y="212"/>
                    <a:pt x="964" y="254"/>
                  </a:cubicBezTo>
                  <a:cubicBezTo>
                    <a:pt x="784" y="402"/>
                    <a:pt x="672" y="621"/>
                    <a:pt x="596" y="842"/>
                  </a:cubicBezTo>
                  <a:cubicBezTo>
                    <a:pt x="544" y="622"/>
                    <a:pt x="483" y="403"/>
                    <a:pt x="414" y="187"/>
                  </a:cubicBezTo>
                  <a:cubicBezTo>
                    <a:pt x="390" y="113"/>
                    <a:pt x="353" y="24"/>
                    <a:pt x="276" y="4"/>
                  </a:cubicBezTo>
                  <a:cubicBezTo>
                    <a:pt x="266" y="2"/>
                    <a:pt x="256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19345" y="4416686"/>
              <a:ext cx="454678" cy="211977"/>
            </a:xfrm>
            <a:custGeom>
              <a:avLst/>
              <a:gdLst/>
              <a:ahLst/>
              <a:cxnLst/>
              <a:rect l="l" t="t" r="r" b="b"/>
              <a:pathLst>
                <a:path w="8253" h="3848" extrusionOk="0">
                  <a:moveTo>
                    <a:pt x="3742" y="1"/>
                  </a:moveTo>
                  <a:cubicBezTo>
                    <a:pt x="2718" y="1"/>
                    <a:pt x="1694" y="206"/>
                    <a:pt x="753" y="610"/>
                  </a:cubicBezTo>
                  <a:cubicBezTo>
                    <a:pt x="595" y="677"/>
                    <a:pt x="435" y="754"/>
                    <a:pt x="325" y="885"/>
                  </a:cubicBezTo>
                  <a:cubicBezTo>
                    <a:pt x="0" y="1275"/>
                    <a:pt x="288" y="1869"/>
                    <a:pt x="650" y="2226"/>
                  </a:cubicBezTo>
                  <a:cubicBezTo>
                    <a:pt x="1656" y="3217"/>
                    <a:pt x="3732" y="3847"/>
                    <a:pt x="5317" y="3847"/>
                  </a:cubicBezTo>
                  <a:cubicBezTo>
                    <a:pt x="5542" y="3847"/>
                    <a:pt x="5757" y="3835"/>
                    <a:pt x="5957" y="3809"/>
                  </a:cubicBezTo>
                  <a:cubicBezTo>
                    <a:pt x="8252" y="3511"/>
                    <a:pt x="7720" y="835"/>
                    <a:pt x="5802" y="287"/>
                  </a:cubicBezTo>
                  <a:cubicBezTo>
                    <a:pt x="5133" y="96"/>
                    <a:pt x="4437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014562" y="4239415"/>
              <a:ext cx="332814" cy="161131"/>
            </a:xfrm>
            <a:custGeom>
              <a:avLst/>
              <a:gdLst/>
              <a:ahLst/>
              <a:cxnLst/>
              <a:rect l="l" t="t" r="r" b="b"/>
              <a:pathLst>
                <a:path w="6041" h="2925" extrusionOk="0">
                  <a:moveTo>
                    <a:pt x="2580" y="1"/>
                  </a:moveTo>
                  <a:cubicBezTo>
                    <a:pt x="2461" y="1"/>
                    <a:pt x="2343" y="5"/>
                    <a:pt x="2225" y="13"/>
                  </a:cubicBezTo>
                  <a:cubicBezTo>
                    <a:pt x="1565" y="60"/>
                    <a:pt x="878" y="252"/>
                    <a:pt x="425" y="736"/>
                  </a:cubicBezTo>
                  <a:cubicBezTo>
                    <a:pt x="169" y="1008"/>
                    <a:pt x="0" y="1408"/>
                    <a:pt x="128" y="1759"/>
                  </a:cubicBezTo>
                  <a:cubicBezTo>
                    <a:pt x="417" y="2547"/>
                    <a:pt x="1617" y="2925"/>
                    <a:pt x="2825" y="2925"/>
                  </a:cubicBezTo>
                  <a:cubicBezTo>
                    <a:pt x="4426" y="2925"/>
                    <a:pt x="6040" y="2260"/>
                    <a:pt x="5561" y="1005"/>
                  </a:cubicBezTo>
                  <a:cubicBezTo>
                    <a:pt x="5525" y="908"/>
                    <a:pt x="5430" y="843"/>
                    <a:pt x="5343" y="788"/>
                  </a:cubicBezTo>
                  <a:cubicBezTo>
                    <a:pt x="4519" y="276"/>
                    <a:pt x="3549" y="1"/>
                    <a:pt x="2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53967" y="3850828"/>
              <a:ext cx="457929" cy="183331"/>
            </a:xfrm>
            <a:custGeom>
              <a:avLst/>
              <a:gdLst/>
              <a:ahLst/>
              <a:cxnLst/>
              <a:rect l="l" t="t" r="r" b="b"/>
              <a:pathLst>
                <a:path w="8312" h="3328" extrusionOk="0">
                  <a:moveTo>
                    <a:pt x="4338" y="0"/>
                  </a:moveTo>
                  <a:cubicBezTo>
                    <a:pt x="3798" y="0"/>
                    <a:pt x="3258" y="20"/>
                    <a:pt x="2719" y="62"/>
                  </a:cubicBezTo>
                  <a:cubicBezTo>
                    <a:pt x="2097" y="107"/>
                    <a:pt x="1450" y="189"/>
                    <a:pt x="918" y="518"/>
                  </a:cubicBezTo>
                  <a:cubicBezTo>
                    <a:pt x="386" y="848"/>
                    <a:pt x="1" y="1494"/>
                    <a:pt x="157" y="2099"/>
                  </a:cubicBezTo>
                  <a:cubicBezTo>
                    <a:pt x="286" y="2593"/>
                    <a:pt x="743" y="2950"/>
                    <a:pt x="1232" y="3099"/>
                  </a:cubicBezTo>
                  <a:cubicBezTo>
                    <a:pt x="1712" y="3247"/>
                    <a:pt x="2364" y="3327"/>
                    <a:pt x="3057" y="3327"/>
                  </a:cubicBezTo>
                  <a:cubicBezTo>
                    <a:pt x="4348" y="3327"/>
                    <a:pt x="5782" y="3048"/>
                    <a:pt x="6519" y="2402"/>
                  </a:cubicBezTo>
                  <a:cubicBezTo>
                    <a:pt x="8312" y="834"/>
                    <a:pt x="5940" y="14"/>
                    <a:pt x="4540" y="1"/>
                  </a:cubicBezTo>
                  <a:cubicBezTo>
                    <a:pt x="4473" y="0"/>
                    <a:pt x="4406" y="0"/>
                    <a:pt x="4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09715" y="3884817"/>
              <a:ext cx="461455" cy="141134"/>
            </a:xfrm>
            <a:custGeom>
              <a:avLst/>
              <a:gdLst/>
              <a:ahLst/>
              <a:cxnLst/>
              <a:rect l="l" t="t" r="r" b="b"/>
              <a:pathLst>
                <a:path w="8376" h="2562" extrusionOk="0">
                  <a:moveTo>
                    <a:pt x="4769" y="1"/>
                  </a:moveTo>
                  <a:cubicBezTo>
                    <a:pt x="3754" y="1"/>
                    <a:pt x="2712" y="173"/>
                    <a:pt x="1876" y="381"/>
                  </a:cubicBezTo>
                  <a:cubicBezTo>
                    <a:pt x="1729" y="416"/>
                    <a:pt x="1578" y="458"/>
                    <a:pt x="1458" y="553"/>
                  </a:cubicBezTo>
                  <a:cubicBezTo>
                    <a:pt x="0" y="1683"/>
                    <a:pt x="3278" y="2540"/>
                    <a:pt x="3873" y="2554"/>
                  </a:cubicBezTo>
                  <a:cubicBezTo>
                    <a:pt x="4071" y="2558"/>
                    <a:pt x="4282" y="2562"/>
                    <a:pt x="4500" y="2562"/>
                  </a:cubicBezTo>
                  <a:cubicBezTo>
                    <a:pt x="5453" y="2562"/>
                    <a:pt x="6547" y="2496"/>
                    <a:pt x="7346" y="2117"/>
                  </a:cubicBezTo>
                  <a:cubicBezTo>
                    <a:pt x="8376" y="1627"/>
                    <a:pt x="8137" y="917"/>
                    <a:pt x="7138" y="444"/>
                  </a:cubicBezTo>
                  <a:cubicBezTo>
                    <a:pt x="6457" y="122"/>
                    <a:pt x="5622" y="1"/>
                    <a:pt x="4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11113" y="4235944"/>
              <a:ext cx="534507" cy="226189"/>
            </a:xfrm>
            <a:custGeom>
              <a:avLst/>
              <a:gdLst/>
              <a:ahLst/>
              <a:cxnLst/>
              <a:rect l="l" t="t" r="r" b="b"/>
              <a:pathLst>
                <a:path w="9702" h="4106" extrusionOk="0">
                  <a:moveTo>
                    <a:pt x="4396" y="1"/>
                  </a:moveTo>
                  <a:cubicBezTo>
                    <a:pt x="4376" y="1"/>
                    <a:pt x="4356" y="1"/>
                    <a:pt x="4335" y="1"/>
                  </a:cubicBezTo>
                  <a:cubicBezTo>
                    <a:pt x="3002" y="15"/>
                    <a:pt x="1679" y="502"/>
                    <a:pt x="654" y="1353"/>
                  </a:cubicBezTo>
                  <a:cubicBezTo>
                    <a:pt x="323" y="1629"/>
                    <a:pt x="1" y="1994"/>
                    <a:pt x="15" y="2425"/>
                  </a:cubicBezTo>
                  <a:cubicBezTo>
                    <a:pt x="32" y="2841"/>
                    <a:pt x="359" y="3178"/>
                    <a:pt x="709" y="3406"/>
                  </a:cubicBezTo>
                  <a:cubicBezTo>
                    <a:pt x="1596" y="3982"/>
                    <a:pt x="2609" y="4098"/>
                    <a:pt x="3645" y="4098"/>
                  </a:cubicBezTo>
                  <a:cubicBezTo>
                    <a:pt x="4341" y="4098"/>
                    <a:pt x="5047" y="4046"/>
                    <a:pt x="5733" y="4046"/>
                  </a:cubicBezTo>
                  <a:cubicBezTo>
                    <a:pt x="6053" y="4046"/>
                    <a:pt x="6368" y="4057"/>
                    <a:pt x="6676" y="4090"/>
                  </a:cubicBezTo>
                  <a:cubicBezTo>
                    <a:pt x="6774" y="4101"/>
                    <a:pt x="6871" y="4106"/>
                    <a:pt x="6966" y="4106"/>
                  </a:cubicBezTo>
                  <a:cubicBezTo>
                    <a:pt x="8606" y="4106"/>
                    <a:pt x="9702" y="2592"/>
                    <a:pt x="8046" y="1274"/>
                  </a:cubicBezTo>
                  <a:cubicBezTo>
                    <a:pt x="7019" y="455"/>
                    <a:pt x="5709" y="1"/>
                    <a:pt x="4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5922" y="3936268"/>
              <a:ext cx="71620" cy="111993"/>
            </a:xfrm>
            <a:custGeom>
              <a:avLst/>
              <a:gdLst/>
              <a:ahLst/>
              <a:cxnLst/>
              <a:rect l="l" t="t" r="r" b="b"/>
              <a:pathLst>
                <a:path w="1300" h="2033" extrusionOk="0">
                  <a:moveTo>
                    <a:pt x="338" y="1"/>
                  </a:moveTo>
                  <a:cubicBezTo>
                    <a:pt x="299" y="1"/>
                    <a:pt x="259" y="9"/>
                    <a:pt x="221" y="25"/>
                  </a:cubicBezTo>
                  <a:cubicBezTo>
                    <a:pt x="69" y="92"/>
                    <a:pt x="1" y="265"/>
                    <a:pt x="66" y="416"/>
                  </a:cubicBezTo>
                  <a:lnTo>
                    <a:pt x="688" y="1853"/>
                  </a:lnTo>
                  <a:cubicBezTo>
                    <a:pt x="736" y="1965"/>
                    <a:pt x="845" y="2032"/>
                    <a:pt x="961" y="2032"/>
                  </a:cubicBezTo>
                  <a:cubicBezTo>
                    <a:pt x="999" y="2032"/>
                    <a:pt x="1040" y="2023"/>
                    <a:pt x="1078" y="2008"/>
                  </a:cubicBezTo>
                  <a:cubicBezTo>
                    <a:pt x="1230" y="1943"/>
                    <a:pt x="1299" y="1768"/>
                    <a:pt x="1233" y="1619"/>
                  </a:cubicBezTo>
                  <a:lnTo>
                    <a:pt x="611" y="181"/>
                  </a:lnTo>
                  <a:cubicBezTo>
                    <a:pt x="562" y="68"/>
                    <a:pt x="453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93960" y="3887847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6" y="1"/>
                  </a:moveTo>
                  <a:cubicBezTo>
                    <a:pt x="238" y="1"/>
                    <a:pt x="111" y="122"/>
                    <a:pt x="104" y="283"/>
                  </a:cubicBezTo>
                  <a:lnTo>
                    <a:pt x="8" y="2283"/>
                  </a:lnTo>
                  <a:cubicBezTo>
                    <a:pt x="1" y="2447"/>
                    <a:pt x="126" y="2587"/>
                    <a:pt x="290" y="2594"/>
                  </a:cubicBezTo>
                  <a:lnTo>
                    <a:pt x="304" y="2594"/>
                  </a:lnTo>
                  <a:cubicBezTo>
                    <a:pt x="464" y="2594"/>
                    <a:pt x="593" y="2468"/>
                    <a:pt x="601" y="2312"/>
                  </a:cubicBezTo>
                  <a:lnTo>
                    <a:pt x="697" y="311"/>
                  </a:lnTo>
                  <a:cubicBezTo>
                    <a:pt x="704" y="148"/>
                    <a:pt x="578" y="8"/>
                    <a:pt x="414" y="1"/>
                  </a:cubicBezTo>
                  <a:cubicBezTo>
                    <a:pt x="411" y="1"/>
                    <a:pt x="40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125652" y="3840747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39" y="1"/>
                  </a:moveTo>
                  <a:cubicBezTo>
                    <a:pt x="299" y="1"/>
                    <a:pt x="259" y="9"/>
                    <a:pt x="220" y="26"/>
                  </a:cubicBezTo>
                  <a:cubicBezTo>
                    <a:pt x="69" y="91"/>
                    <a:pt x="0" y="266"/>
                    <a:pt x="65" y="416"/>
                  </a:cubicBezTo>
                  <a:lnTo>
                    <a:pt x="688" y="1854"/>
                  </a:lnTo>
                  <a:cubicBezTo>
                    <a:pt x="736" y="1964"/>
                    <a:pt x="846" y="2032"/>
                    <a:pt x="960" y="2032"/>
                  </a:cubicBezTo>
                  <a:cubicBezTo>
                    <a:pt x="998" y="2032"/>
                    <a:pt x="1039" y="2023"/>
                    <a:pt x="1077" y="2009"/>
                  </a:cubicBezTo>
                  <a:cubicBezTo>
                    <a:pt x="1230" y="1943"/>
                    <a:pt x="1299" y="1769"/>
                    <a:pt x="1232" y="1618"/>
                  </a:cubicBezTo>
                  <a:lnTo>
                    <a:pt x="610" y="181"/>
                  </a:lnTo>
                  <a:cubicBezTo>
                    <a:pt x="562" y="68"/>
                    <a:pt x="453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13634" y="3792380"/>
              <a:ext cx="38785" cy="142842"/>
            </a:xfrm>
            <a:custGeom>
              <a:avLst/>
              <a:gdLst/>
              <a:ahLst/>
              <a:cxnLst/>
              <a:rect l="l" t="t" r="r" b="b"/>
              <a:pathLst>
                <a:path w="704" h="2593" extrusionOk="0">
                  <a:moveTo>
                    <a:pt x="403" y="0"/>
                  </a:moveTo>
                  <a:cubicBezTo>
                    <a:pt x="238" y="0"/>
                    <a:pt x="111" y="121"/>
                    <a:pt x="104" y="283"/>
                  </a:cubicBezTo>
                  <a:lnTo>
                    <a:pt x="8" y="2282"/>
                  </a:lnTo>
                  <a:cubicBezTo>
                    <a:pt x="1" y="2445"/>
                    <a:pt x="127" y="2585"/>
                    <a:pt x="290" y="2592"/>
                  </a:cubicBezTo>
                  <a:lnTo>
                    <a:pt x="304" y="2592"/>
                  </a:lnTo>
                  <a:cubicBezTo>
                    <a:pt x="463" y="2592"/>
                    <a:pt x="594" y="2466"/>
                    <a:pt x="601" y="2310"/>
                  </a:cubicBezTo>
                  <a:lnTo>
                    <a:pt x="697" y="311"/>
                  </a:lnTo>
                  <a:cubicBezTo>
                    <a:pt x="704" y="146"/>
                    <a:pt x="578" y="8"/>
                    <a:pt x="415" y="1"/>
                  </a:cubicBezTo>
                  <a:cubicBezTo>
                    <a:pt x="411" y="0"/>
                    <a:pt x="407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55665" y="4331025"/>
              <a:ext cx="71620" cy="111938"/>
            </a:xfrm>
            <a:custGeom>
              <a:avLst/>
              <a:gdLst/>
              <a:ahLst/>
              <a:cxnLst/>
              <a:rect l="l" t="t" r="r" b="b"/>
              <a:pathLst>
                <a:path w="1300" h="2032" extrusionOk="0">
                  <a:moveTo>
                    <a:pt x="339" y="0"/>
                  </a:moveTo>
                  <a:cubicBezTo>
                    <a:pt x="300" y="0"/>
                    <a:pt x="259" y="8"/>
                    <a:pt x="221" y="25"/>
                  </a:cubicBezTo>
                  <a:cubicBezTo>
                    <a:pt x="68" y="90"/>
                    <a:pt x="1" y="265"/>
                    <a:pt x="66" y="415"/>
                  </a:cubicBezTo>
                  <a:lnTo>
                    <a:pt x="688" y="1853"/>
                  </a:lnTo>
                  <a:cubicBezTo>
                    <a:pt x="736" y="1963"/>
                    <a:pt x="846" y="2031"/>
                    <a:pt x="960" y="2031"/>
                  </a:cubicBezTo>
                  <a:cubicBezTo>
                    <a:pt x="999" y="2031"/>
                    <a:pt x="1040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0" y="181"/>
                  </a:lnTo>
                  <a:cubicBezTo>
                    <a:pt x="562" y="68"/>
                    <a:pt x="453" y="0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43702" y="4282493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5" y="0"/>
                  </a:moveTo>
                  <a:cubicBezTo>
                    <a:pt x="239" y="0"/>
                    <a:pt x="110" y="122"/>
                    <a:pt x="103" y="283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3" y="2593"/>
                    <a:pt x="593" y="2469"/>
                    <a:pt x="600" y="2311"/>
                  </a:cubicBezTo>
                  <a:lnTo>
                    <a:pt x="696" y="311"/>
                  </a:lnTo>
                  <a:cubicBezTo>
                    <a:pt x="703" y="147"/>
                    <a:pt x="578" y="7"/>
                    <a:pt x="414" y="0"/>
                  </a:cubicBezTo>
                  <a:cubicBezTo>
                    <a:pt x="411" y="0"/>
                    <a:pt x="408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91362" y="4175128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40" y="0"/>
                  </a:moveTo>
                  <a:cubicBezTo>
                    <a:pt x="301" y="0"/>
                    <a:pt x="260" y="8"/>
                    <a:pt x="222" y="25"/>
                  </a:cubicBezTo>
                  <a:cubicBezTo>
                    <a:pt x="69" y="90"/>
                    <a:pt x="0" y="265"/>
                    <a:pt x="67" y="415"/>
                  </a:cubicBezTo>
                  <a:lnTo>
                    <a:pt x="689" y="1853"/>
                  </a:lnTo>
                  <a:cubicBezTo>
                    <a:pt x="737" y="1963"/>
                    <a:pt x="846" y="2031"/>
                    <a:pt x="960" y="2031"/>
                  </a:cubicBezTo>
                  <a:cubicBezTo>
                    <a:pt x="1000" y="2031"/>
                    <a:pt x="1041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1" y="181"/>
                  </a:lnTo>
                  <a:cubicBezTo>
                    <a:pt x="563" y="67"/>
                    <a:pt x="454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79455" y="4126596"/>
              <a:ext cx="38675" cy="142897"/>
            </a:xfrm>
            <a:custGeom>
              <a:avLst/>
              <a:gdLst/>
              <a:ahLst/>
              <a:cxnLst/>
              <a:rect l="l" t="t" r="r" b="b"/>
              <a:pathLst>
                <a:path w="702" h="2594" extrusionOk="0">
                  <a:moveTo>
                    <a:pt x="404" y="0"/>
                  </a:moveTo>
                  <a:cubicBezTo>
                    <a:pt x="237" y="0"/>
                    <a:pt x="109" y="122"/>
                    <a:pt x="102" y="282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1" y="2593"/>
                    <a:pt x="592" y="2469"/>
                    <a:pt x="600" y="2311"/>
                  </a:cubicBezTo>
                  <a:lnTo>
                    <a:pt x="695" y="311"/>
                  </a:lnTo>
                  <a:cubicBezTo>
                    <a:pt x="702" y="147"/>
                    <a:pt x="578" y="7"/>
                    <a:pt x="413" y="0"/>
                  </a:cubicBezTo>
                  <a:cubicBezTo>
                    <a:pt x="410" y="0"/>
                    <a:pt x="407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20089" y="4284256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7" y="0"/>
                    <a:pt x="737" y="67"/>
                    <a:pt x="689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1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1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4831" y="4235834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299" y="0"/>
                  </a:moveTo>
                  <a:cubicBezTo>
                    <a:pt x="296" y="0"/>
                    <a:pt x="293" y="0"/>
                    <a:pt x="290" y="0"/>
                  </a:cubicBezTo>
                  <a:cubicBezTo>
                    <a:pt x="127" y="7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8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6"/>
                    <a:pt x="697" y="2283"/>
                  </a:cubicBezTo>
                  <a:lnTo>
                    <a:pt x="601" y="283"/>
                  </a:lnTo>
                  <a:cubicBezTo>
                    <a:pt x="594" y="122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47484" y="4256877"/>
              <a:ext cx="71565" cy="111883"/>
            </a:xfrm>
            <a:custGeom>
              <a:avLst/>
              <a:gdLst/>
              <a:ahLst/>
              <a:cxnLst/>
              <a:rect l="l" t="t" r="r" b="b"/>
              <a:pathLst>
                <a:path w="1299" h="2031" extrusionOk="0">
                  <a:moveTo>
                    <a:pt x="960" y="0"/>
                  </a:moveTo>
                  <a:cubicBezTo>
                    <a:pt x="845" y="0"/>
                    <a:pt x="737" y="67"/>
                    <a:pt x="687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299" y="2031"/>
                    <a:pt x="339" y="2031"/>
                  </a:cubicBezTo>
                  <a:cubicBezTo>
                    <a:pt x="453" y="2031"/>
                    <a:pt x="563" y="1964"/>
                    <a:pt x="610" y="1853"/>
                  </a:cubicBezTo>
                  <a:lnTo>
                    <a:pt x="1234" y="414"/>
                  </a:lnTo>
                  <a:cubicBezTo>
                    <a:pt x="1299" y="265"/>
                    <a:pt x="1229" y="90"/>
                    <a:pt x="1078" y="25"/>
                  </a:cubicBezTo>
                  <a:cubicBezTo>
                    <a:pt x="1040" y="8"/>
                    <a:pt x="999" y="0"/>
                    <a:pt x="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92227" y="4208456"/>
              <a:ext cx="38730" cy="142787"/>
            </a:xfrm>
            <a:custGeom>
              <a:avLst/>
              <a:gdLst/>
              <a:ahLst/>
              <a:cxnLst/>
              <a:rect l="l" t="t" r="r" b="b"/>
              <a:pathLst>
                <a:path w="703" h="2592" extrusionOk="0">
                  <a:moveTo>
                    <a:pt x="302" y="0"/>
                  </a:moveTo>
                  <a:cubicBezTo>
                    <a:pt x="298" y="0"/>
                    <a:pt x="294" y="0"/>
                    <a:pt x="290" y="0"/>
                  </a:cubicBezTo>
                  <a:cubicBezTo>
                    <a:pt x="126" y="8"/>
                    <a:pt x="1" y="147"/>
                    <a:pt x="8" y="311"/>
                  </a:cubicBezTo>
                  <a:lnTo>
                    <a:pt x="102" y="2310"/>
                  </a:lnTo>
                  <a:cubicBezTo>
                    <a:pt x="110" y="2469"/>
                    <a:pt x="241" y="2592"/>
                    <a:pt x="399" y="2592"/>
                  </a:cubicBezTo>
                  <a:lnTo>
                    <a:pt x="413" y="2592"/>
                  </a:lnTo>
                  <a:cubicBezTo>
                    <a:pt x="578" y="2585"/>
                    <a:pt x="702" y="2445"/>
                    <a:pt x="695" y="2281"/>
                  </a:cubicBezTo>
                  <a:lnTo>
                    <a:pt x="601" y="283"/>
                  </a:lnTo>
                  <a:cubicBezTo>
                    <a:pt x="594" y="121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59334" y="4068864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6" y="0"/>
                    <a:pt x="737" y="68"/>
                    <a:pt x="688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5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0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0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04077" y="4020442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301" y="0"/>
                  </a:moveTo>
                  <a:cubicBezTo>
                    <a:pt x="298" y="0"/>
                    <a:pt x="294" y="0"/>
                    <a:pt x="290" y="1"/>
                  </a:cubicBezTo>
                  <a:cubicBezTo>
                    <a:pt x="127" y="8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9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7"/>
                    <a:pt x="697" y="2283"/>
                  </a:cubicBezTo>
                  <a:lnTo>
                    <a:pt x="601" y="283"/>
                  </a:lnTo>
                  <a:cubicBezTo>
                    <a:pt x="594" y="12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3"/>
          <p:cNvSpPr txBox="1">
            <a:spLocks noGrp="1"/>
          </p:cNvSpPr>
          <p:nvPr>
            <p:ph type="title" hasCustomPrompt="1"/>
          </p:nvPr>
        </p:nvSpPr>
        <p:spPr>
          <a:xfrm>
            <a:off x="1822751" y="720000"/>
            <a:ext cx="2951200" cy="2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252">
            <a:off x="4908459" y="3451531"/>
            <a:ext cx="54604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302744" y="2076556"/>
            <a:ext cx="328619" cy="308425"/>
            <a:chOff x="5946283" y="1650903"/>
            <a:chExt cx="246464" cy="231319"/>
          </a:xfrm>
        </p:grpSpPr>
        <p:sp>
          <p:nvSpPr>
            <p:cNvPr id="123" name="Google Shape;123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631377" y="2993805"/>
            <a:ext cx="328619" cy="308425"/>
            <a:chOff x="5946283" y="1650903"/>
            <a:chExt cx="246464" cy="231319"/>
          </a:xfrm>
        </p:grpSpPr>
        <p:sp>
          <p:nvSpPr>
            <p:cNvPr id="126" name="Google Shape;126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9276744" y="322238"/>
            <a:ext cx="328619" cy="308425"/>
            <a:chOff x="5946283" y="1650903"/>
            <a:chExt cx="246464" cy="231319"/>
          </a:xfrm>
        </p:grpSpPr>
        <p:sp>
          <p:nvSpPr>
            <p:cNvPr id="129" name="Google Shape;129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4908084" y="720000"/>
            <a:ext cx="5460400" cy="26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589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grpSp>
          <p:nvGrpSpPr>
            <p:cNvPr id="134" name="Google Shape;134;p4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" name="Google Shape;151;p4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0" name="Google Shape;180;p4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94987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6270564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753017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6270581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1753035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-575015" y="188893"/>
            <a:ext cx="13294185" cy="7247096"/>
            <a:chOff x="-431262" y="141670"/>
            <a:chExt cx="9970639" cy="5435322"/>
          </a:xfrm>
        </p:grpSpPr>
        <p:grpSp>
          <p:nvGrpSpPr>
            <p:cNvPr id="191" name="Google Shape;191;p5"/>
            <p:cNvGrpSpPr/>
            <p:nvPr/>
          </p:nvGrpSpPr>
          <p:grpSpPr>
            <a:xfrm flipH="1">
              <a:off x="-55165" y="4295505"/>
              <a:ext cx="9253917" cy="1281487"/>
              <a:chOff x="626075" y="3657856"/>
              <a:chExt cx="5447326" cy="148923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09983" y="3439728"/>
              <a:ext cx="246464" cy="231319"/>
              <a:chOff x="5946283" y="1650903"/>
              <a:chExt cx="246464" cy="231319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8424012" y="1952469"/>
              <a:ext cx="564443" cy="457379"/>
              <a:chOff x="7109370" y="3456528"/>
              <a:chExt cx="364958" cy="295732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8349788" y="4039497"/>
              <a:ext cx="414699" cy="641735"/>
              <a:chOff x="7706772" y="521151"/>
              <a:chExt cx="268136" cy="41493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8494158" y="267928"/>
              <a:ext cx="246464" cy="231319"/>
              <a:chOff x="5946283" y="1650903"/>
              <a:chExt cx="246464" cy="23131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256058" y="2794528"/>
              <a:ext cx="246464" cy="231319"/>
              <a:chOff x="5946283" y="1650903"/>
              <a:chExt cx="246464" cy="23131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8711783" y="1364053"/>
              <a:ext cx="246464" cy="231319"/>
              <a:chOff x="5946283" y="1650903"/>
              <a:chExt cx="246464" cy="23131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8518113" y="291790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31262" y="89555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51662" y="40643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784662" y="1416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76873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>
            <a:off x="-491112" y="1678743"/>
            <a:ext cx="13259704" cy="5915348"/>
            <a:chOff x="-368334" y="1259057"/>
            <a:chExt cx="9944778" cy="4436511"/>
          </a:xfrm>
        </p:grpSpPr>
        <p:sp>
          <p:nvSpPr>
            <p:cNvPr id="252" name="Google Shape;252;p6"/>
            <p:cNvSpPr/>
            <p:nvPr/>
          </p:nvSpPr>
          <p:spPr>
            <a:xfrm>
              <a:off x="7930178" y="3823120"/>
              <a:ext cx="1453435" cy="187244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538612" y="125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-368334" y="3505383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639441" y="1992658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23857" y="2571751"/>
              <a:ext cx="489599" cy="25016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7" name="Google Shape;257;p6"/>
            <p:cNvGrpSpPr/>
            <p:nvPr/>
          </p:nvGrpSpPr>
          <p:grpSpPr>
            <a:xfrm>
              <a:off x="-15574" y="4608456"/>
              <a:ext cx="9171985" cy="565200"/>
              <a:chOff x="-15574" y="4608456"/>
              <a:chExt cx="9171985" cy="565200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-15574" y="4694875"/>
                <a:ext cx="9171985" cy="478781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462745" y="4812467"/>
                <a:ext cx="33898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502495" y="4785092"/>
                <a:ext cx="15423" cy="71678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510626" y="4858232"/>
                <a:ext cx="344955" cy="16082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5891117" y="5010524"/>
                <a:ext cx="252499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802759" y="4831340"/>
                <a:ext cx="347421" cy="139094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782875" y="4857128"/>
                <a:ext cx="350096" cy="107079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3373338" y="4920591"/>
                <a:ext cx="405519" cy="171610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2373267" y="4896164"/>
                <a:ext cx="54337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2440061" y="485942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43226" y="4823692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709978" y="4786996"/>
                <a:ext cx="29425" cy="10837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3027790" y="4992729"/>
                <a:ext cx="54337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3094584" y="49559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7639295" y="498233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706131" y="4945515"/>
                <a:ext cx="29342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6274661" y="5044545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6232737" y="50078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3856153" y="4936473"/>
                <a:ext cx="54295" cy="8488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814229" y="4899735"/>
                <a:ext cx="29384" cy="10833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5545736" y="488112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5503812" y="4844389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7958224" y="47439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6254478" y="46623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5988393" y="4689168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988512" y="46084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77802" y="4628143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4135113" y="46400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6" name="Google Shape;286;p6"/>
          <p:cNvGrpSpPr/>
          <p:nvPr/>
        </p:nvGrpSpPr>
        <p:grpSpPr>
          <a:xfrm>
            <a:off x="131044" y="565788"/>
            <a:ext cx="11832485" cy="5242208"/>
            <a:chOff x="98283" y="424341"/>
            <a:chExt cx="8874364" cy="3931656"/>
          </a:xfrm>
        </p:grpSpPr>
        <p:grpSp>
          <p:nvGrpSpPr>
            <p:cNvPr id="287" name="Google Shape;287;p6"/>
            <p:cNvGrpSpPr/>
            <p:nvPr/>
          </p:nvGrpSpPr>
          <p:grpSpPr>
            <a:xfrm>
              <a:off x="98283" y="4124678"/>
              <a:ext cx="246464" cy="231319"/>
              <a:chOff x="5946283" y="1650903"/>
              <a:chExt cx="246464" cy="231319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344758" y="3602728"/>
              <a:ext cx="246464" cy="231319"/>
              <a:chOff x="5946283" y="1650903"/>
              <a:chExt cx="246464" cy="231319"/>
            </a:xfrm>
          </p:grpSpPr>
          <p:sp>
            <p:nvSpPr>
              <p:cNvPr id="291" name="Google Shape;291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217358" y="3063728"/>
              <a:ext cx="246464" cy="231319"/>
              <a:chOff x="5946283" y="1650903"/>
              <a:chExt cx="246464" cy="231319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8641258" y="424341"/>
              <a:ext cx="246464" cy="231319"/>
              <a:chOff x="5946283" y="1650903"/>
              <a:chExt cx="246464" cy="231319"/>
            </a:xfrm>
          </p:grpSpPr>
          <p:sp>
            <p:nvSpPr>
              <p:cNvPr id="297" name="Google Shape;297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8726183" y="884778"/>
              <a:ext cx="246464" cy="231319"/>
              <a:chOff x="5946283" y="1650903"/>
              <a:chExt cx="246464" cy="231319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7730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3093600" y="2513267"/>
            <a:ext cx="6004800" cy="2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561912" y="137838"/>
            <a:ext cx="13072384" cy="9416577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822242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-887569" y="402878"/>
            <a:ext cx="13079393" cy="7215937"/>
            <a:chOff x="-665677" y="302158"/>
            <a:chExt cx="9809545" cy="5411953"/>
          </a:xfrm>
        </p:grpSpPr>
        <p:sp>
          <p:nvSpPr>
            <p:cNvPr id="360" name="Google Shape;360;p8"/>
            <p:cNvSpPr/>
            <p:nvPr/>
          </p:nvSpPr>
          <p:spPr>
            <a:xfrm>
              <a:off x="1770875" y="2770990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1" name="Google Shape;361;p8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362" name="Google Shape;362;p8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8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391" name="Google Shape;391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394" name="Google Shape;394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" name="Google Shape;399;p8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400" name="Google Shape;400;p8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6" name="Google Shape;406;p8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2510067" y="1360400"/>
            <a:ext cx="7171600" cy="41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4882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1540960" y="720000"/>
            <a:ext cx="9110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1"/>
          </p:nvPr>
        </p:nvSpPr>
        <p:spPr>
          <a:xfrm>
            <a:off x="1540767" y="2234400"/>
            <a:ext cx="9110400" cy="1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-108558" y="226304"/>
            <a:ext cx="12347855" cy="7537805"/>
            <a:chOff x="-81419" y="169728"/>
            <a:chExt cx="9260891" cy="5653354"/>
          </a:xfrm>
        </p:grpSpPr>
        <p:grpSp>
          <p:nvGrpSpPr>
            <p:cNvPr id="414" name="Google Shape;414;p9"/>
            <p:cNvGrpSpPr/>
            <p:nvPr/>
          </p:nvGrpSpPr>
          <p:grpSpPr>
            <a:xfrm>
              <a:off x="8169119" y="2848173"/>
              <a:ext cx="584942" cy="584807"/>
              <a:chOff x="6714640" y="951029"/>
              <a:chExt cx="404804" cy="40471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-81419" y="4393120"/>
              <a:ext cx="4543534" cy="1429961"/>
              <a:chOff x="-1192669" y="1924020"/>
              <a:chExt cx="4543534" cy="1429961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>
              <a:off x="5414836" y="4266682"/>
              <a:ext cx="3764636" cy="1175402"/>
              <a:chOff x="2132353" y="3387432"/>
              <a:chExt cx="3764636" cy="1175402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" name="Google Shape;469;p9"/>
            <p:cNvGrpSpPr/>
            <p:nvPr/>
          </p:nvGrpSpPr>
          <p:grpSpPr>
            <a:xfrm>
              <a:off x="2083732" y="4226155"/>
              <a:ext cx="387456" cy="599578"/>
              <a:chOff x="7706772" y="521151"/>
              <a:chExt cx="268136" cy="41493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" name="Google Shape;476;p9"/>
            <p:cNvGrpSpPr/>
            <p:nvPr/>
          </p:nvGrpSpPr>
          <p:grpSpPr>
            <a:xfrm>
              <a:off x="2273108" y="308678"/>
              <a:ext cx="246464" cy="231319"/>
              <a:chOff x="5946283" y="1650903"/>
              <a:chExt cx="246464" cy="231319"/>
            </a:xfrm>
          </p:grpSpPr>
          <p:sp>
            <p:nvSpPr>
              <p:cNvPr id="477" name="Google Shape;477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8595008" y="1967828"/>
              <a:ext cx="246464" cy="231319"/>
              <a:chOff x="5946283" y="1650903"/>
              <a:chExt cx="246464" cy="231319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2899433" y="169728"/>
              <a:ext cx="246464" cy="231319"/>
              <a:chOff x="5946283" y="1650903"/>
              <a:chExt cx="246464" cy="231319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252712" y="204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155587" y="223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11587" y="196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463700" y="1226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499996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28A3C-37D9-4326-B42D-E98C84D5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A16A80-B26F-4572-B8AB-682D8C01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317E15-A8FF-4EA0-8E79-593267E2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8C262F-E4DF-4E0D-8AD2-45CBCCF3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6096A-7584-4AFF-AC38-6AD09D2C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4488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0"/>
          <p:cNvSpPr txBox="1">
            <a:spLocks noGrp="1"/>
          </p:cNvSpPr>
          <p:nvPr>
            <p:ph type="title"/>
          </p:nvPr>
        </p:nvSpPr>
        <p:spPr>
          <a:xfrm>
            <a:off x="1995733" y="5243733"/>
            <a:ext cx="8200400" cy="8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10"/>
          <p:cNvGrpSpPr/>
          <p:nvPr/>
        </p:nvGrpSpPr>
        <p:grpSpPr>
          <a:xfrm>
            <a:off x="313655" y="839025"/>
            <a:ext cx="11653960" cy="4352603"/>
            <a:chOff x="235241" y="629269"/>
            <a:chExt cx="8740470" cy="3264452"/>
          </a:xfrm>
        </p:grpSpPr>
        <p:grpSp>
          <p:nvGrpSpPr>
            <p:cNvPr id="492" name="Google Shape;492;p10"/>
            <p:cNvGrpSpPr/>
            <p:nvPr/>
          </p:nvGrpSpPr>
          <p:grpSpPr>
            <a:xfrm>
              <a:off x="314433" y="3561803"/>
              <a:ext cx="246464" cy="231319"/>
              <a:chOff x="5946283" y="1650903"/>
              <a:chExt cx="246464" cy="231319"/>
            </a:xfrm>
          </p:grpSpPr>
          <p:sp>
            <p:nvSpPr>
              <p:cNvPr id="493" name="Google Shape;493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10"/>
            <p:cNvSpPr/>
            <p:nvPr/>
          </p:nvSpPr>
          <p:spPr>
            <a:xfrm>
              <a:off x="465462" y="20056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10"/>
            <p:cNvGrpSpPr/>
            <p:nvPr/>
          </p:nvGrpSpPr>
          <p:grpSpPr>
            <a:xfrm>
              <a:off x="8642758" y="2257528"/>
              <a:ext cx="246464" cy="231319"/>
              <a:chOff x="5946283" y="1650903"/>
              <a:chExt cx="246464" cy="231319"/>
            </a:xfrm>
          </p:grpSpPr>
          <p:sp>
            <p:nvSpPr>
              <p:cNvPr id="497" name="Google Shape;497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" name="Google Shape;499;p10"/>
            <p:cNvGrpSpPr/>
            <p:nvPr/>
          </p:nvGrpSpPr>
          <p:grpSpPr>
            <a:xfrm>
              <a:off x="235258" y="2571753"/>
              <a:ext cx="246464" cy="231319"/>
              <a:chOff x="5946283" y="1650903"/>
              <a:chExt cx="246464" cy="231319"/>
            </a:xfrm>
          </p:grpSpPr>
          <p:sp>
            <p:nvSpPr>
              <p:cNvPr id="500" name="Google Shape;500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" name="Google Shape;502;p10"/>
            <p:cNvGrpSpPr/>
            <p:nvPr/>
          </p:nvGrpSpPr>
          <p:grpSpPr>
            <a:xfrm>
              <a:off x="8642758" y="3662403"/>
              <a:ext cx="246464" cy="231319"/>
              <a:chOff x="5946283" y="1650903"/>
              <a:chExt cx="246464" cy="231319"/>
            </a:xfrm>
          </p:grpSpPr>
          <p:sp>
            <p:nvSpPr>
              <p:cNvPr id="503" name="Google Shape;503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5" name="Google Shape;505;p10"/>
            <p:cNvSpPr/>
            <p:nvPr/>
          </p:nvSpPr>
          <p:spPr>
            <a:xfrm>
              <a:off x="235241" y="2917044"/>
              <a:ext cx="889870" cy="45471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8424012" y="2961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8085841" y="629269"/>
              <a:ext cx="889870" cy="45471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982133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1"/>
          <p:cNvSpPr txBox="1">
            <a:spLocks noGrp="1"/>
          </p:cNvSpPr>
          <p:nvPr>
            <p:ph type="subTitle" idx="1"/>
          </p:nvPr>
        </p:nvSpPr>
        <p:spPr>
          <a:xfrm>
            <a:off x="3282133" y="4105967"/>
            <a:ext cx="5628000" cy="5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10" name="Google Shape;510;p11"/>
          <p:cNvSpPr txBox="1">
            <a:spLocks noGrp="1"/>
          </p:cNvSpPr>
          <p:nvPr>
            <p:ph type="title" hasCustomPrompt="1"/>
          </p:nvPr>
        </p:nvSpPr>
        <p:spPr>
          <a:xfrm rot="383">
            <a:off x="2503601" y="2165233"/>
            <a:ext cx="7184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grpSp>
        <p:nvGrpSpPr>
          <p:cNvPr id="511" name="Google Shape;511;p11"/>
          <p:cNvGrpSpPr/>
          <p:nvPr/>
        </p:nvGrpSpPr>
        <p:grpSpPr>
          <a:xfrm>
            <a:off x="-358633" y="-5040172"/>
            <a:ext cx="12909269" cy="12932861"/>
            <a:chOff x="-268975" y="-3780129"/>
            <a:chExt cx="9681952" cy="9699646"/>
          </a:xfrm>
        </p:grpSpPr>
        <p:sp>
          <p:nvSpPr>
            <p:cNvPr id="512" name="Google Shape;512;p11"/>
            <p:cNvSpPr/>
            <p:nvPr/>
          </p:nvSpPr>
          <p:spPr>
            <a:xfrm rot="10800000" flipH="1">
              <a:off x="-268975" y="-3780129"/>
              <a:ext cx="9681952" cy="6673304"/>
            </a:xfrm>
            <a:custGeom>
              <a:avLst/>
              <a:gdLst/>
              <a:ahLst/>
              <a:cxnLst/>
              <a:rect l="l" t="t" r="r" b="b"/>
              <a:pathLst>
                <a:path w="25219" h="17734" extrusionOk="0">
                  <a:moveTo>
                    <a:pt x="1913" y="0"/>
                  </a:moveTo>
                  <a:cubicBezTo>
                    <a:pt x="1388" y="0"/>
                    <a:pt x="859" y="55"/>
                    <a:pt x="345" y="151"/>
                  </a:cubicBezTo>
                  <a:lnTo>
                    <a:pt x="1" y="17734"/>
                  </a:lnTo>
                  <a:lnTo>
                    <a:pt x="24415" y="17734"/>
                  </a:lnTo>
                  <a:lnTo>
                    <a:pt x="25218" y="5719"/>
                  </a:lnTo>
                  <a:cubicBezTo>
                    <a:pt x="24508" y="4803"/>
                    <a:pt x="23347" y="4278"/>
                    <a:pt x="22192" y="4278"/>
                  </a:cubicBezTo>
                  <a:cubicBezTo>
                    <a:pt x="21793" y="4278"/>
                    <a:pt x="21395" y="4341"/>
                    <a:pt x="21016" y="4471"/>
                  </a:cubicBezTo>
                  <a:cubicBezTo>
                    <a:pt x="19541" y="4981"/>
                    <a:pt x="18473" y="6490"/>
                    <a:pt x="18483" y="8049"/>
                  </a:cubicBezTo>
                  <a:cubicBezTo>
                    <a:pt x="18329" y="7633"/>
                    <a:pt x="17886" y="7356"/>
                    <a:pt x="17448" y="7356"/>
                  </a:cubicBezTo>
                  <a:cubicBezTo>
                    <a:pt x="17330" y="7356"/>
                    <a:pt x="17211" y="7377"/>
                    <a:pt x="17099" y="7420"/>
                  </a:cubicBezTo>
                  <a:cubicBezTo>
                    <a:pt x="16601" y="7612"/>
                    <a:pt x="16315" y="8222"/>
                    <a:pt x="16466" y="8729"/>
                  </a:cubicBezTo>
                  <a:lnTo>
                    <a:pt x="16466" y="8729"/>
                  </a:lnTo>
                  <a:cubicBezTo>
                    <a:pt x="16297" y="8316"/>
                    <a:pt x="15831" y="8085"/>
                    <a:pt x="15369" y="8085"/>
                  </a:cubicBezTo>
                  <a:cubicBezTo>
                    <a:pt x="15226" y="8085"/>
                    <a:pt x="15084" y="8107"/>
                    <a:pt x="14951" y="8153"/>
                  </a:cubicBezTo>
                  <a:cubicBezTo>
                    <a:pt x="14358" y="8354"/>
                    <a:pt x="13941" y="8889"/>
                    <a:pt x="13657" y="9447"/>
                  </a:cubicBezTo>
                  <a:cubicBezTo>
                    <a:pt x="13778" y="8953"/>
                    <a:pt x="13384" y="8432"/>
                    <a:pt x="12895" y="8301"/>
                  </a:cubicBezTo>
                  <a:cubicBezTo>
                    <a:pt x="12784" y="8271"/>
                    <a:pt x="12672" y="8257"/>
                    <a:pt x="12560" y="8257"/>
                  </a:cubicBezTo>
                  <a:cubicBezTo>
                    <a:pt x="12171" y="8257"/>
                    <a:pt x="11781" y="8422"/>
                    <a:pt x="11468" y="8662"/>
                  </a:cubicBezTo>
                  <a:cubicBezTo>
                    <a:pt x="11724" y="7952"/>
                    <a:pt x="11434" y="7084"/>
                    <a:pt x="10800" y="6673"/>
                  </a:cubicBezTo>
                  <a:cubicBezTo>
                    <a:pt x="10533" y="6500"/>
                    <a:pt x="10214" y="6415"/>
                    <a:pt x="9895" y="6415"/>
                  </a:cubicBezTo>
                  <a:cubicBezTo>
                    <a:pt x="9461" y="6415"/>
                    <a:pt x="9025" y="6571"/>
                    <a:pt x="8712" y="6872"/>
                  </a:cubicBezTo>
                  <a:cubicBezTo>
                    <a:pt x="8948" y="6113"/>
                    <a:pt x="9093" y="5253"/>
                    <a:pt x="8722" y="4549"/>
                  </a:cubicBezTo>
                  <a:cubicBezTo>
                    <a:pt x="8485" y="4098"/>
                    <a:pt x="7954" y="3799"/>
                    <a:pt x="7466" y="3799"/>
                  </a:cubicBezTo>
                  <a:cubicBezTo>
                    <a:pt x="7191" y="3799"/>
                    <a:pt x="6930" y="3893"/>
                    <a:pt x="6742" y="4109"/>
                  </a:cubicBezTo>
                  <a:cubicBezTo>
                    <a:pt x="6855" y="2659"/>
                    <a:pt x="5882" y="1273"/>
                    <a:pt x="4595" y="602"/>
                  </a:cubicBezTo>
                  <a:cubicBezTo>
                    <a:pt x="3771" y="174"/>
                    <a:pt x="2846" y="0"/>
                    <a:pt x="1913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3" name="Google Shape;513;p11"/>
            <p:cNvGrpSpPr/>
            <p:nvPr/>
          </p:nvGrpSpPr>
          <p:grpSpPr>
            <a:xfrm>
              <a:off x="4420056" y="3954627"/>
              <a:ext cx="4769794" cy="1489234"/>
              <a:chOff x="2132353" y="3387432"/>
              <a:chExt cx="3764636" cy="1175402"/>
            </a:xfrm>
          </p:grpSpPr>
          <p:sp>
            <p:nvSpPr>
              <p:cNvPr id="514" name="Google Shape;514;p11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" name="Google Shape;530;p11"/>
            <p:cNvGrpSpPr/>
            <p:nvPr/>
          </p:nvGrpSpPr>
          <p:grpSpPr>
            <a:xfrm>
              <a:off x="0" y="4430281"/>
              <a:ext cx="5447326" cy="1489235"/>
              <a:chOff x="626075" y="3657856"/>
              <a:chExt cx="5447326" cy="1489235"/>
            </a:xfrm>
          </p:grpSpPr>
          <p:sp>
            <p:nvSpPr>
              <p:cNvPr id="531" name="Google Shape;531;p11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9" name="Google Shape;559;p11"/>
            <p:cNvSpPr/>
            <p:nvPr/>
          </p:nvSpPr>
          <p:spPr>
            <a:xfrm>
              <a:off x="5247612" y="986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4339916" y="350823"/>
              <a:ext cx="873733" cy="44642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1" name="Google Shape;561;p11"/>
          <p:cNvGrpSpPr/>
          <p:nvPr/>
        </p:nvGrpSpPr>
        <p:grpSpPr>
          <a:xfrm>
            <a:off x="11445844" y="1486405"/>
            <a:ext cx="328619" cy="308425"/>
            <a:chOff x="5946283" y="1650903"/>
            <a:chExt cx="246464" cy="231319"/>
          </a:xfrm>
        </p:grpSpPr>
        <p:sp>
          <p:nvSpPr>
            <p:cNvPr id="562" name="Google Shape;562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4" name="Google Shape;564;p11"/>
          <p:cNvGrpSpPr/>
          <p:nvPr/>
        </p:nvGrpSpPr>
        <p:grpSpPr>
          <a:xfrm>
            <a:off x="632593" y="1420605"/>
            <a:ext cx="328619" cy="308425"/>
            <a:chOff x="5946283" y="1650903"/>
            <a:chExt cx="246464" cy="231319"/>
          </a:xfrm>
        </p:grpSpPr>
        <p:sp>
          <p:nvSpPr>
            <p:cNvPr id="565" name="Google Shape;565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7" name="Google Shape;567;p11"/>
          <p:cNvGrpSpPr/>
          <p:nvPr/>
        </p:nvGrpSpPr>
        <p:grpSpPr>
          <a:xfrm>
            <a:off x="389496" y="3171866"/>
            <a:ext cx="814789" cy="814601"/>
            <a:chOff x="6714640" y="951029"/>
            <a:chExt cx="404804" cy="404711"/>
          </a:xfrm>
        </p:grpSpPr>
        <p:sp>
          <p:nvSpPr>
            <p:cNvPr id="568" name="Google Shape;568;p11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640499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8208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9600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8208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3"/>
          </p:nvPr>
        </p:nvSpPr>
        <p:spPr>
          <a:xfrm>
            <a:off x="9600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53992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5"/>
          </p:nvPr>
        </p:nvSpPr>
        <p:spPr>
          <a:xfrm>
            <a:off x="45384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89776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7"/>
          </p:nvPr>
        </p:nvSpPr>
        <p:spPr>
          <a:xfrm>
            <a:off x="81168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89776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9"/>
          </p:nvPr>
        </p:nvSpPr>
        <p:spPr>
          <a:xfrm>
            <a:off x="81168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3"/>
          </p:nvPr>
        </p:nvSpPr>
        <p:spPr>
          <a:xfrm>
            <a:off x="9600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14"/>
          </p:nvPr>
        </p:nvSpPr>
        <p:spPr>
          <a:xfrm>
            <a:off x="9600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5"/>
          </p:nvPr>
        </p:nvSpPr>
        <p:spPr>
          <a:xfrm>
            <a:off x="45384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6"/>
          </p:nvPr>
        </p:nvSpPr>
        <p:spPr>
          <a:xfrm>
            <a:off x="81168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7"/>
          </p:nvPr>
        </p:nvSpPr>
        <p:spPr>
          <a:xfrm>
            <a:off x="81168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8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3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sp>
          <p:nvSpPr>
            <p:cNvPr id="592" name="Google Shape;592;p13"/>
            <p:cNvSpPr/>
            <p:nvPr/>
          </p:nvSpPr>
          <p:spPr>
            <a:xfrm>
              <a:off x="3050700" y="3968099"/>
              <a:ext cx="3682492" cy="117539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3" name="Google Shape;593;p13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9" name="Google Shape;639;p13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83544" y="1668638"/>
            <a:ext cx="328619" cy="308425"/>
            <a:chOff x="5946283" y="1650903"/>
            <a:chExt cx="246464" cy="231319"/>
          </a:xfrm>
        </p:grpSpPr>
        <p:sp>
          <p:nvSpPr>
            <p:cNvPr id="642" name="Google Shape;642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4" name="Google Shape;644;p13"/>
          <p:cNvGrpSpPr/>
          <p:nvPr/>
        </p:nvGrpSpPr>
        <p:grpSpPr>
          <a:xfrm>
            <a:off x="490011" y="2243372"/>
            <a:ext cx="328619" cy="308425"/>
            <a:chOff x="5946283" y="1650903"/>
            <a:chExt cx="246464" cy="231319"/>
          </a:xfrm>
        </p:grpSpPr>
        <p:sp>
          <p:nvSpPr>
            <p:cNvPr id="645" name="Google Shape;645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7" name="Google Shape;647;p13"/>
          <p:cNvGrpSpPr/>
          <p:nvPr/>
        </p:nvGrpSpPr>
        <p:grpSpPr>
          <a:xfrm>
            <a:off x="11695211" y="2588322"/>
            <a:ext cx="328619" cy="308425"/>
            <a:chOff x="5946283" y="1650903"/>
            <a:chExt cx="246464" cy="231319"/>
          </a:xfrm>
        </p:grpSpPr>
        <p:sp>
          <p:nvSpPr>
            <p:cNvPr id="648" name="Google Shape;648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0" name="Google Shape;650;p13"/>
          <p:cNvGrpSpPr/>
          <p:nvPr/>
        </p:nvGrpSpPr>
        <p:grpSpPr>
          <a:xfrm>
            <a:off x="11391583" y="3298885"/>
            <a:ext cx="682519" cy="553057"/>
            <a:chOff x="7109370" y="3456528"/>
            <a:chExt cx="364958" cy="295732"/>
          </a:xfrm>
        </p:grpSpPr>
        <p:sp>
          <p:nvSpPr>
            <p:cNvPr id="651" name="Google Shape;651;p13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476316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4"/>
          <p:cNvSpPr txBox="1">
            <a:spLocks noGrp="1"/>
          </p:cNvSpPr>
          <p:nvPr>
            <p:ph type="title"/>
          </p:nvPr>
        </p:nvSpPr>
        <p:spPr>
          <a:xfrm rot="-1140">
            <a:off x="959997" y="4169480"/>
            <a:ext cx="3619200" cy="7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8" name="Google Shape;658;p14"/>
          <p:cNvSpPr txBox="1">
            <a:spLocks noGrp="1"/>
          </p:cNvSpPr>
          <p:nvPr>
            <p:ph type="subTitle" idx="1"/>
          </p:nvPr>
        </p:nvSpPr>
        <p:spPr>
          <a:xfrm>
            <a:off x="960000" y="1512333"/>
            <a:ext cx="5777600" cy="23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9" name="Google Shape;659;p14"/>
          <p:cNvGrpSpPr/>
          <p:nvPr/>
        </p:nvGrpSpPr>
        <p:grpSpPr>
          <a:xfrm>
            <a:off x="-295413" y="-5"/>
            <a:ext cx="13147792" cy="7803413"/>
            <a:chOff x="-221560" y="-4"/>
            <a:chExt cx="9860844" cy="5852560"/>
          </a:xfrm>
        </p:grpSpPr>
        <p:sp>
          <p:nvSpPr>
            <p:cNvPr id="660" name="Google Shape;660;p14"/>
            <p:cNvSpPr/>
            <p:nvPr/>
          </p:nvSpPr>
          <p:spPr>
            <a:xfrm rot="-5400000">
              <a:off x="6576513" y="1223634"/>
              <a:ext cx="3791109" cy="134383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1" name="Google Shape;661;p14"/>
            <p:cNvGrpSpPr/>
            <p:nvPr/>
          </p:nvGrpSpPr>
          <p:grpSpPr>
            <a:xfrm>
              <a:off x="1942696" y="3231364"/>
              <a:ext cx="7696588" cy="2619411"/>
              <a:chOff x="715728" y="1849983"/>
              <a:chExt cx="3985391" cy="1356364"/>
            </a:xfrm>
          </p:grpSpPr>
          <p:sp>
            <p:nvSpPr>
              <p:cNvPr id="662" name="Google Shape;662;p1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5" name="Google Shape;685;p14"/>
            <p:cNvGrpSpPr/>
            <p:nvPr/>
          </p:nvGrpSpPr>
          <p:grpSpPr>
            <a:xfrm>
              <a:off x="-194569" y="4422595"/>
              <a:ext cx="4543534" cy="1429961"/>
              <a:chOff x="-1192669" y="1924020"/>
              <a:chExt cx="4543534" cy="1429961"/>
            </a:xfrm>
          </p:grpSpPr>
          <p:sp>
            <p:nvSpPr>
              <p:cNvPr id="686" name="Google Shape;686;p1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1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7" name="Google Shape;717;p14"/>
            <p:cNvGrpSpPr/>
            <p:nvPr/>
          </p:nvGrpSpPr>
          <p:grpSpPr>
            <a:xfrm>
              <a:off x="2994983" y="308678"/>
              <a:ext cx="246464" cy="231319"/>
              <a:chOff x="5946283" y="1650903"/>
              <a:chExt cx="246464" cy="231319"/>
            </a:xfrm>
          </p:grpSpPr>
          <p:sp>
            <p:nvSpPr>
              <p:cNvPr id="718" name="Google Shape;718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0" name="Google Shape;720;p14"/>
            <p:cNvGrpSpPr/>
            <p:nvPr/>
          </p:nvGrpSpPr>
          <p:grpSpPr>
            <a:xfrm>
              <a:off x="202958" y="2335828"/>
              <a:ext cx="246464" cy="231319"/>
              <a:chOff x="5946283" y="1650903"/>
              <a:chExt cx="246464" cy="231319"/>
            </a:xfrm>
          </p:grpSpPr>
          <p:sp>
            <p:nvSpPr>
              <p:cNvPr id="721" name="Google Shape;721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3" name="Google Shape;723;p14"/>
            <p:cNvSpPr/>
            <p:nvPr/>
          </p:nvSpPr>
          <p:spPr>
            <a:xfrm>
              <a:off x="-221560" y="37750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4062040" y="1496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720012" y="260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97438" y="1656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645526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86374" y="70764"/>
            <a:ext cx="12436423" cy="7791403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387181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6"/>
          <p:cNvSpPr/>
          <p:nvPr/>
        </p:nvSpPr>
        <p:spPr>
          <a:xfrm>
            <a:off x="206944" y="1387305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16"/>
          <p:cNvSpPr/>
          <p:nvPr/>
        </p:nvSpPr>
        <p:spPr>
          <a:xfrm>
            <a:off x="273704" y="1451549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16"/>
          <p:cNvSpPr/>
          <p:nvPr/>
        </p:nvSpPr>
        <p:spPr>
          <a:xfrm>
            <a:off x="11081296" y="5664636"/>
            <a:ext cx="1274496" cy="1641877"/>
          </a:xfrm>
          <a:custGeom>
            <a:avLst/>
            <a:gdLst/>
            <a:ahLst/>
            <a:cxnLst/>
            <a:rect l="l" t="t" r="r" b="b"/>
            <a:pathLst>
              <a:path w="31977" h="41198" extrusionOk="0">
                <a:moveTo>
                  <a:pt x="15957" y="19009"/>
                </a:moveTo>
                <a:lnTo>
                  <a:pt x="15957" y="19009"/>
                </a:lnTo>
                <a:cubicBezTo>
                  <a:pt x="16337" y="19095"/>
                  <a:pt x="16702" y="19216"/>
                  <a:pt x="17050" y="19370"/>
                </a:cubicBezTo>
                <a:lnTo>
                  <a:pt x="17050" y="19370"/>
                </a:lnTo>
                <a:cubicBezTo>
                  <a:pt x="16669" y="19299"/>
                  <a:pt x="16303" y="19175"/>
                  <a:pt x="15957" y="19009"/>
                </a:cubicBezTo>
                <a:close/>
                <a:moveTo>
                  <a:pt x="17053" y="19370"/>
                </a:moveTo>
                <a:lnTo>
                  <a:pt x="17053" y="19370"/>
                </a:lnTo>
                <a:cubicBezTo>
                  <a:pt x="17312" y="19418"/>
                  <a:pt x="17577" y="19443"/>
                  <a:pt x="17846" y="19443"/>
                </a:cubicBezTo>
                <a:lnTo>
                  <a:pt x="17861" y="19443"/>
                </a:lnTo>
                <a:lnTo>
                  <a:pt x="17850" y="19793"/>
                </a:lnTo>
                <a:cubicBezTo>
                  <a:pt x="17599" y="19633"/>
                  <a:pt x="17333" y="19492"/>
                  <a:pt x="17053" y="19370"/>
                </a:cubicBezTo>
                <a:close/>
                <a:moveTo>
                  <a:pt x="26931" y="0"/>
                </a:moveTo>
                <a:cubicBezTo>
                  <a:pt x="24148" y="0"/>
                  <a:pt x="21891" y="2614"/>
                  <a:pt x="21891" y="5835"/>
                </a:cubicBezTo>
                <a:cubicBezTo>
                  <a:pt x="21891" y="6816"/>
                  <a:pt x="22101" y="7741"/>
                  <a:pt x="22470" y="8552"/>
                </a:cubicBezTo>
                <a:cubicBezTo>
                  <a:pt x="21729" y="8737"/>
                  <a:pt x="21109" y="9017"/>
                  <a:pt x="20677" y="9355"/>
                </a:cubicBezTo>
                <a:cubicBezTo>
                  <a:pt x="19880" y="8698"/>
                  <a:pt x="18900" y="8310"/>
                  <a:pt x="17843" y="8310"/>
                </a:cubicBezTo>
                <a:cubicBezTo>
                  <a:pt x="15161" y="8310"/>
                  <a:pt x="12987" y="10802"/>
                  <a:pt x="12987" y="13878"/>
                </a:cubicBezTo>
                <a:cubicBezTo>
                  <a:pt x="12987" y="16182"/>
                  <a:pt x="14210" y="18162"/>
                  <a:pt x="15953" y="19008"/>
                </a:cubicBezTo>
                <a:lnTo>
                  <a:pt x="15953" y="19008"/>
                </a:lnTo>
                <a:cubicBezTo>
                  <a:pt x="15498" y="18904"/>
                  <a:pt x="15025" y="18848"/>
                  <a:pt x="14536" y="18848"/>
                </a:cubicBezTo>
                <a:cubicBezTo>
                  <a:pt x="12983" y="18848"/>
                  <a:pt x="11569" y="19407"/>
                  <a:pt x="10507" y="20321"/>
                </a:cubicBezTo>
                <a:cubicBezTo>
                  <a:pt x="9600" y="19517"/>
                  <a:pt x="8415" y="19030"/>
                  <a:pt x="7114" y="19030"/>
                </a:cubicBezTo>
                <a:cubicBezTo>
                  <a:pt x="4261" y="19030"/>
                  <a:pt x="1948" y="21383"/>
                  <a:pt x="1948" y="24283"/>
                </a:cubicBezTo>
                <a:cubicBezTo>
                  <a:pt x="1948" y="24664"/>
                  <a:pt x="1988" y="25036"/>
                  <a:pt x="2064" y="25393"/>
                </a:cubicBezTo>
                <a:cubicBezTo>
                  <a:pt x="878" y="25708"/>
                  <a:pt x="0" y="26837"/>
                  <a:pt x="0" y="28183"/>
                </a:cubicBezTo>
                <a:cubicBezTo>
                  <a:pt x="0" y="29335"/>
                  <a:pt x="645" y="30330"/>
                  <a:pt x="1573" y="30789"/>
                </a:cubicBezTo>
                <a:lnTo>
                  <a:pt x="1573" y="41197"/>
                </a:lnTo>
                <a:lnTo>
                  <a:pt x="29541" y="41197"/>
                </a:lnTo>
                <a:lnTo>
                  <a:pt x="27905" y="11960"/>
                </a:lnTo>
                <a:lnTo>
                  <a:pt x="27884" y="11570"/>
                </a:lnTo>
                <a:cubicBezTo>
                  <a:pt x="28207" y="11499"/>
                  <a:pt x="28519" y="11391"/>
                  <a:pt x="28819" y="11252"/>
                </a:cubicBezTo>
                <a:cubicBezTo>
                  <a:pt x="30669" y="10387"/>
                  <a:pt x="31976" y="8290"/>
                  <a:pt x="31973" y="5835"/>
                </a:cubicBezTo>
                <a:cubicBezTo>
                  <a:pt x="31973" y="2611"/>
                  <a:pt x="29716" y="0"/>
                  <a:pt x="26931" y="0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6"/>
          <p:cNvSpPr/>
          <p:nvPr/>
        </p:nvSpPr>
        <p:spPr>
          <a:xfrm>
            <a:off x="237883" y="19664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6"/>
          <p:cNvSpPr/>
          <p:nvPr/>
        </p:nvSpPr>
        <p:spPr>
          <a:xfrm rot="-173684">
            <a:off x="2518799" y="6738080"/>
            <a:ext cx="114223" cy="133969"/>
          </a:xfrm>
          <a:custGeom>
            <a:avLst/>
            <a:gdLst/>
            <a:ahLst/>
            <a:cxnLst/>
            <a:rect l="l" t="t" r="r" b="b"/>
            <a:pathLst>
              <a:path w="1555" h="1824" extrusionOk="0">
                <a:moveTo>
                  <a:pt x="370" y="0"/>
                </a:moveTo>
                <a:cubicBezTo>
                  <a:pt x="222" y="0"/>
                  <a:pt x="89" y="146"/>
                  <a:pt x="47" y="310"/>
                </a:cubicBezTo>
                <a:cubicBezTo>
                  <a:pt x="0" y="490"/>
                  <a:pt x="38" y="680"/>
                  <a:pt x="92" y="854"/>
                </a:cubicBezTo>
                <a:cubicBezTo>
                  <a:pt x="208" y="1221"/>
                  <a:pt x="400" y="1557"/>
                  <a:pt x="648" y="1824"/>
                </a:cubicBezTo>
                <a:lnTo>
                  <a:pt x="1403" y="1414"/>
                </a:lnTo>
                <a:cubicBezTo>
                  <a:pt x="1480" y="1380"/>
                  <a:pt x="1506" y="1276"/>
                  <a:pt x="1516" y="1184"/>
                </a:cubicBezTo>
                <a:cubicBezTo>
                  <a:pt x="1554" y="875"/>
                  <a:pt x="1536" y="560"/>
                  <a:pt x="1467" y="260"/>
                </a:cubicBezTo>
                <a:cubicBezTo>
                  <a:pt x="1451" y="188"/>
                  <a:pt x="1430" y="113"/>
                  <a:pt x="1382" y="62"/>
                </a:cubicBezTo>
                <a:cubicBezTo>
                  <a:pt x="1355" y="33"/>
                  <a:pt x="1316" y="15"/>
                  <a:pt x="1279" y="15"/>
                </a:cubicBezTo>
                <a:cubicBezTo>
                  <a:pt x="1252" y="15"/>
                  <a:pt x="1225" y="24"/>
                  <a:pt x="1204" y="45"/>
                </a:cubicBezTo>
                <a:cubicBezTo>
                  <a:pt x="1169" y="82"/>
                  <a:pt x="1161" y="140"/>
                  <a:pt x="1155" y="193"/>
                </a:cubicBezTo>
                <a:lnTo>
                  <a:pt x="1059" y="1008"/>
                </a:lnTo>
                <a:cubicBezTo>
                  <a:pt x="971" y="745"/>
                  <a:pt x="853" y="497"/>
                  <a:pt x="710" y="268"/>
                </a:cubicBezTo>
                <a:cubicBezTo>
                  <a:pt x="633" y="147"/>
                  <a:pt x="535" y="21"/>
                  <a:pt x="405" y="3"/>
                </a:cubicBezTo>
                <a:cubicBezTo>
                  <a:pt x="394" y="1"/>
                  <a:pt x="382" y="0"/>
                  <a:pt x="3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6"/>
          <p:cNvSpPr/>
          <p:nvPr/>
        </p:nvSpPr>
        <p:spPr>
          <a:xfrm rot="-173684">
            <a:off x="-61855" y="6108767"/>
            <a:ext cx="6057899" cy="1836500"/>
          </a:xfrm>
          <a:custGeom>
            <a:avLst/>
            <a:gdLst/>
            <a:ahLst/>
            <a:cxnLst/>
            <a:rect l="l" t="t" r="r" b="b"/>
            <a:pathLst>
              <a:path w="82471" h="25004" extrusionOk="0">
                <a:moveTo>
                  <a:pt x="16498" y="0"/>
                </a:moveTo>
                <a:cubicBezTo>
                  <a:pt x="5420" y="0"/>
                  <a:pt x="1175" y="1891"/>
                  <a:pt x="1175" y="1891"/>
                </a:cubicBezTo>
                <a:lnTo>
                  <a:pt x="1" y="19569"/>
                </a:lnTo>
                <a:lnTo>
                  <a:pt x="81678" y="25004"/>
                </a:lnTo>
                <a:lnTo>
                  <a:pt x="82470" y="13098"/>
                </a:lnTo>
                <a:cubicBezTo>
                  <a:pt x="82470" y="13098"/>
                  <a:pt x="78100" y="9189"/>
                  <a:pt x="46378" y="3226"/>
                </a:cubicBezTo>
                <a:cubicBezTo>
                  <a:pt x="33247" y="757"/>
                  <a:pt x="23506" y="0"/>
                  <a:pt x="164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16"/>
          <p:cNvSpPr/>
          <p:nvPr/>
        </p:nvSpPr>
        <p:spPr>
          <a:xfrm rot="-173684">
            <a:off x="1911791" y="6087765"/>
            <a:ext cx="123331" cy="136467"/>
          </a:xfrm>
          <a:custGeom>
            <a:avLst/>
            <a:gdLst/>
            <a:ahLst/>
            <a:cxnLst/>
            <a:rect l="l" t="t" r="r" b="b"/>
            <a:pathLst>
              <a:path w="1679" h="1858" extrusionOk="0">
                <a:moveTo>
                  <a:pt x="1221" y="1"/>
                </a:moveTo>
                <a:cubicBezTo>
                  <a:pt x="1183" y="1"/>
                  <a:pt x="1144" y="8"/>
                  <a:pt x="1107" y="23"/>
                </a:cubicBezTo>
                <a:cubicBezTo>
                  <a:pt x="967" y="81"/>
                  <a:pt x="891" y="229"/>
                  <a:pt x="837" y="370"/>
                </a:cubicBezTo>
                <a:cubicBezTo>
                  <a:pt x="736" y="633"/>
                  <a:pt x="669" y="908"/>
                  <a:pt x="638" y="1189"/>
                </a:cubicBezTo>
                <a:cubicBezTo>
                  <a:pt x="535" y="935"/>
                  <a:pt x="431" y="682"/>
                  <a:pt x="329" y="428"/>
                </a:cubicBezTo>
                <a:cubicBezTo>
                  <a:pt x="310" y="379"/>
                  <a:pt x="286" y="325"/>
                  <a:pt x="238" y="300"/>
                </a:cubicBezTo>
                <a:cubicBezTo>
                  <a:pt x="221" y="291"/>
                  <a:pt x="203" y="287"/>
                  <a:pt x="185" y="287"/>
                </a:cubicBezTo>
                <a:cubicBezTo>
                  <a:pt x="131" y="287"/>
                  <a:pt x="75" y="321"/>
                  <a:pt x="47" y="369"/>
                </a:cubicBezTo>
                <a:cubicBezTo>
                  <a:pt x="7" y="432"/>
                  <a:pt x="3" y="510"/>
                  <a:pt x="3" y="583"/>
                </a:cubicBezTo>
                <a:cubicBezTo>
                  <a:pt x="0" y="897"/>
                  <a:pt x="63" y="1207"/>
                  <a:pt x="180" y="1494"/>
                </a:cubicBezTo>
                <a:cubicBezTo>
                  <a:pt x="212" y="1578"/>
                  <a:pt x="267" y="1673"/>
                  <a:pt x="359" y="1683"/>
                </a:cubicBezTo>
                <a:lnTo>
                  <a:pt x="1293" y="1858"/>
                </a:lnTo>
                <a:cubicBezTo>
                  <a:pt x="1501" y="1526"/>
                  <a:pt x="1628" y="1145"/>
                  <a:pt x="1663" y="757"/>
                </a:cubicBezTo>
                <a:cubicBezTo>
                  <a:pt x="1679" y="571"/>
                  <a:pt x="1673" y="376"/>
                  <a:pt x="1578" y="216"/>
                </a:cubicBezTo>
                <a:cubicBezTo>
                  <a:pt x="1503" y="92"/>
                  <a:pt x="1361" y="1"/>
                  <a:pt x="12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16"/>
          <p:cNvSpPr/>
          <p:nvPr/>
        </p:nvSpPr>
        <p:spPr>
          <a:xfrm rot="-173684">
            <a:off x="74129" y="6233071"/>
            <a:ext cx="131337" cy="140213"/>
          </a:xfrm>
          <a:custGeom>
            <a:avLst/>
            <a:gdLst/>
            <a:ahLst/>
            <a:cxnLst/>
            <a:rect l="l" t="t" r="r" b="b"/>
            <a:pathLst>
              <a:path w="1788" h="1909" extrusionOk="0">
                <a:moveTo>
                  <a:pt x="1116" y="1"/>
                </a:moveTo>
                <a:cubicBezTo>
                  <a:pt x="1033" y="1"/>
                  <a:pt x="952" y="26"/>
                  <a:pt x="890" y="84"/>
                </a:cubicBezTo>
                <a:cubicBezTo>
                  <a:pt x="779" y="186"/>
                  <a:pt x="760" y="352"/>
                  <a:pt x="759" y="503"/>
                </a:cubicBezTo>
                <a:cubicBezTo>
                  <a:pt x="756" y="786"/>
                  <a:pt x="791" y="1067"/>
                  <a:pt x="859" y="1341"/>
                </a:cubicBezTo>
                <a:lnTo>
                  <a:pt x="304" y="736"/>
                </a:lnTo>
                <a:cubicBezTo>
                  <a:pt x="266" y="698"/>
                  <a:pt x="224" y="656"/>
                  <a:pt x="172" y="649"/>
                </a:cubicBezTo>
                <a:cubicBezTo>
                  <a:pt x="167" y="648"/>
                  <a:pt x="163" y="648"/>
                  <a:pt x="159" y="648"/>
                </a:cubicBezTo>
                <a:cubicBezTo>
                  <a:pt x="89" y="648"/>
                  <a:pt x="30" y="712"/>
                  <a:pt x="16" y="782"/>
                </a:cubicBezTo>
                <a:cubicBezTo>
                  <a:pt x="1" y="854"/>
                  <a:pt x="23" y="927"/>
                  <a:pt x="50" y="998"/>
                </a:cubicBezTo>
                <a:cubicBezTo>
                  <a:pt x="158" y="1291"/>
                  <a:pt x="323" y="1561"/>
                  <a:pt x="534" y="1788"/>
                </a:cubicBezTo>
                <a:cubicBezTo>
                  <a:pt x="590" y="1848"/>
                  <a:pt x="661" y="1908"/>
                  <a:pt x="737" y="1908"/>
                </a:cubicBezTo>
                <a:cubicBezTo>
                  <a:pt x="748" y="1908"/>
                  <a:pt x="760" y="1907"/>
                  <a:pt x="772" y="1904"/>
                </a:cubicBezTo>
                <a:lnTo>
                  <a:pt x="1710" y="1737"/>
                </a:lnTo>
                <a:cubicBezTo>
                  <a:pt x="1788" y="1355"/>
                  <a:pt x="1774" y="952"/>
                  <a:pt x="1669" y="577"/>
                </a:cubicBezTo>
                <a:cubicBezTo>
                  <a:pt x="1620" y="396"/>
                  <a:pt x="1544" y="217"/>
                  <a:pt x="1400" y="100"/>
                </a:cubicBezTo>
                <a:cubicBezTo>
                  <a:pt x="1321" y="38"/>
                  <a:pt x="1217" y="1"/>
                  <a:pt x="11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16"/>
          <p:cNvSpPr/>
          <p:nvPr/>
        </p:nvSpPr>
        <p:spPr>
          <a:xfrm rot="-173684">
            <a:off x="2072459" y="6121601"/>
            <a:ext cx="83371" cy="114947"/>
          </a:xfrm>
          <a:custGeom>
            <a:avLst/>
            <a:gdLst/>
            <a:ahLst/>
            <a:cxnLst/>
            <a:rect l="l" t="t" r="r" b="b"/>
            <a:pathLst>
              <a:path w="1135" h="1565" extrusionOk="0">
                <a:moveTo>
                  <a:pt x="232" y="0"/>
                </a:moveTo>
                <a:cubicBezTo>
                  <a:pt x="191" y="0"/>
                  <a:pt x="149" y="25"/>
                  <a:pt x="122" y="59"/>
                </a:cubicBezTo>
                <a:cubicBezTo>
                  <a:pt x="88" y="101"/>
                  <a:pt x="76" y="156"/>
                  <a:pt x="66" y="208"/>
                </a:cubicBezTo>
                <a:cubicBezTo>
                  <a:pt x="1" y="554"/>
                  <a:pt x="39" y="921"/>
                  <a:pt x="174" y="1246"/>
                </a:cubicBezTo>
                <a:lnTo>
                  <a:pt x="654" y="1565"/>
                </a:lnTo>
                <a:cubicBezTo>
                  <a:pt x="722" y="1452"/>
                  <a:pt x="787" y="1338"/>
                  <a:pt x="855" y="1225"/>
                </a:cubicBezTo>
                <a:cubicBezTo>
                  <a:pt x="940" y="1082"/>
                  <a:pt x="1024" y="935"/>
                  <a:pt x="1074" y="777"/>
                </a:cubicBezTo>
                <a:cubicBezTo>
                  <a:pt x="1123" y="618"/>
                  <a:pt x="1134" y="441"/>
                  <a:pt x="1075" y="286"/>
                </a:cubicBezTo>
                <a:cubicBezTo>
                  <a:pt x="1068" y="265"/>
                  <a:pt x="1057" y="244"/>
                  <a:pt x="1041" y="228"/>
                </a:cubicBezTo>
                <a:cubicBezTo>
                  <a:pt x="1019" y="206"/>
                  <a:pt x="991" y="197"/>
                  <a:pt x="961" y="197"/>
                </a:cubicBezTo>
                <a:cubicBezTo>
                  <a:pt x="912" y="197"/>
                  <a:pt x="858" y="220"/>
                  <a:pt x="817" y="249"/>
                </a:cubicBezTo>
                <a:cubicBezTo>
                  <a:pt x="659" y="362"/>
                  <a:pt x="554" y="537"/>
                  <a:pt x="481" y="717"/>
                </a:cubicBezTo>
                <a:cubicBezTo>
                  <a:pt x="450" y="532"/>
                  <a:pt x="412" y="348"/>
                  <a:pt x="368" y="166"/>
                </a:cubicBezTo>
                <a:cubicBezTo>
                  <a:pt x="351" y="101"/>
                  <a:pt x="327" y="26"/>
                  <a:pt x="263" y="5"/>
                </a:cubicBezTo>
                <a:cubicBezTo>
                  <a:pt x="253" y="2"/>
                  <a:pt x="243" y="0"/>
                  <a:pt x="2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16"/>
          <p:cNvSpPr/>
          <p:nvPr/>
        </p:nvSpPr>
        <p:spPr>
          <a:xfrm rot="-173684">
            <a:off x="1242175" y="6903313"/>
            <a:ext cx="227123" cy="113111"/>
          </a:xfrm>
          <a:custGeom>
            <a:avLst/>
            <a:gdLst/>
            <a:ahLst/>
            <a:cxnLst/>
            <a:rect l="l" t="t" r="r" b="b"/>
            <a:pathLst>
              <a:path w="3092" h="1540" extrusionOk="0">
                <a:moveTo>
                  <a:pt x="1210" y="1"/>
                </a:moveTo>
                <a:cubicBezTo>
                  <a:pt x="1208" y="1"/>
                  <a:pt x="1206" y="1"/>
                  <a:pt x="1204" y="1"/>
                </a:cubicBezTo>
                <a:cubicBezTo>
                  <a:pt x="861" y="1"/>
                  <a:pt x="496" y="78"/>
                  <a:pt x="244" y="313"/>
                </a:cubicBezTo>
                <a:cubicBezTo>
                  <a:pt x="103" y="447"/>
                  <a:pt x="1" y="648"/>
                  <a:pt x="56" y="835"/>
                </a:cubicBezTo>
                <a:cubicBezTo>
                  <a:pt x="191" y="1298"/>
                  <a:pt x="922" y="1539"/>
                  <a:pt x="1614" y="1539"/>
                </a:cubicBezTo>
                <a:cubicBezTo>
                  <a:pt x="2377" y="1539"/>
                  <a:pt x="3092" y="1245"/>
                  <a:pt x="2903" y="630"/>
                </a:cubicBezTo>
                <a:cubicBezTo>
                  <a:pt x="2887" y="579"/>
                  <a:pt x="2841" y="543"/>
                  <a:pt x="2797" y="510"/>
                </a:cubicBezTo>
                <a:cubicBezTo>
                  <a:pt x="2339" y="181"/>
                  <a:pt x="1775" y="1"/>
                  <a:pt x="1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16"/>
          <p:cNvSpPr/>
          <p:nvPr/>
        </p:nvSpPr>
        <p:spPr>
          <a:xfrm rot="-173684">
            <a:off x="2295850" y="6311228"/>
            <a:ext cx="319015" cy="126331"/>
          </a:xfrm>
          <a:custGeom>
            <a:avLst/>
            <a:gdLst/>
            <a:ahLst/>
            <a:cxnLst/>
            <a:rect l="l" t="t" r="r" b="b"/>
            <a:pathLst>
              <a:path w="4343" h="1720" extrusionOk="0">
                <a:moveTo>
                  <a:pt x="1516" y="1"/>
                </a:moveTo>
                <a:cubicBezTo>
                  <a:pt x="1498" y="1"/>
                  <a:pt x="1480" y="1"/>
                  <a:pt x="1463" y="1"/>
                </a:cubicBezTo>
                <a:cubicBezTo>
                  <a:pt x="1137" y="4"/>
                  <a:pt x="798" y="22"/>
                  <a:pt x="510" y="176"/>
                </a:cubicBezTo>
                <a:cubicBezTo>
                  <a:pt x="222" y="328"/>
                  <a:pt x="0" y="649"/>
                  <a:pt x="60" y="971"/>
                </a:cubicBezTo>
                <a:cubicBezTo>
                  <a:pt x="109" y="1232"/>
                  <a:pt x="335" y="1432"/>
                  <a:pt x="583" y="1528"/>
                </a:cubicBezTo>
                <a:cubicBezTo>
                  <a:pt x="898" y="1648"/>
                  <a:pt x="1364" y="1720"/>
                  <a:pt x="1839" y="1720"/>
                </a:cubicBezTo>
                <a:cubicBezTo>
                  <a:pt x="2420" y="1720"/>
                  <a:pt x="3014" y="1612"/>
                  <a:pt x="3357" y="1349"/>
                </a:cubicBezTo>
                <a:cubicBezTo>
                  <a:pt x="4342" y="597"/>
                  <a:pt x="3138" y="87"/>
                  <a:pt x="2411" y="33"/>
                </a:cubicBezTo>
                <a:cubicBezTo>
                  <a:pt x="2114" y="12"/>
                  <a:pt x="1814" y="1"/>
                  <a:pt x="15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16"/>
          <p:cNvSpPr/>
          <p:nvPr/>
        </p:nvSpPr>
        <p:spPr>
          <a:xfrm rot="-173684">
            <a:off x="1745302" y="6626502"/>
            <a:ext cx="319969" cy="99303"/>
          </a:xfrm>
          <a:custGeom>
            <a:avLst/>
            <a:gdLst/>
            <a:ahLst/>
            <a:cxnLst/>
            <a:rect l="l" t="t" r="r" b="b"/>
            <a:pathLst>
              <a:path w="4356" h="1352" extrusionOk="0">
                <a:moveTo>
                  <a:pt x="2191" y="0"/>
                </a:moveTo>
                <a:cubicBezTo>
                  <a:pt x="1776" y="0"/>
                  <a:pt x="1366" y="46"/>
                  <a:pt x="1020" y="108"/>
                </a:cubicBezTo>
                <a:cubicBezTo>
                  <a:pt x="941" y="122"/>
                  <a:pt x="862" y="139"/>
                  <a:pt x="796" y="183"/>
                </a:cubicBezTo>
                <a:cubicBezTo>
                  <a:pt x="1" y="719"/>
                  <a:pt x="1673" y="1278"/>
                  <a:pt x="1981" y="1307"/>
                </a:cubicBezTo>
                <a:cubicBezTo>
                  <a:pt x="2226" y="1329"/>
                  <a:pt x="2509" y="1351"/>
                  <a:pt x="2794" y="1351"/>
                </a:cubicBezTo>
                <a:cubicBezTo>
                  <a:pt x="3150" y="1351"/>
                  <a:pt x="3509" y="1316"/>
                  <a:pt x="3801" y="1200"/>
                </a:cubicBezTo>
                <a:cubicBezTo>
                  <a:pt x="4355" y="980"/>
                  <a:pt x="4254" y="605"/>
                  <a:pt x="3751" y="324"/>
                </a:cubicBezTo>
                <a:cubicBezTo>
                  <a:pt x="3321" y="84"/>
                  <a:pt x="2751" y="0"/>
                  <a:pt x="2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16"/>
          <p:cNvSpPr/>
          <p:nvPr/>
        </p:nvSpPr>
        <p:spPr>
          <a:xfrm rot="-173684">
            <a:off x="2036596" y="6721146"/>
            <a:ext cx="367641" cy="169372"/>
          </a:xfrm>
          <a:custGeom>
            <a:avLst/>
            <a:gdLst/>
            <a:ahLst/>
            <a:cxnLst/>
            <a:rect l="l" t="t" r="r" b="b"/>
            <a:pathLst>
              <a:path w="5005" h="2306" extrusionOk="0">
                <a:moveTo>
                  <a:pt x="2169" y="0"/>
                </a:moveTo>
                <a:cubicBezTo>
                  <a:pt x="1531" y="0"/>
                  <a:pt x="894" y="207"/>
                  <a:pt x="376" y="581"/>
                </a:cubicBezTo>
                <a:cubicBezTo>
                  <a:pt x="194" y="713"/>
                  <a:pt x="14" y="891"/>
                  <a:pt x="7" y="1116"/>
                </a:cubicBezTo>
                <a:cubicBezTo>
                  <a:pt x="0" y="1333"/>
                  <a:pt x="161" y="1519"/>
                  <a:pt x="333" y="1651"/>
                </a:cubicBezTo>
                <a:cubicBezTo>
                  <a:pt x="1207" y="2306"/>
                  <a:pt x="2404" y="2035"/>
                  <a:pt x="3410" y="2210"/>
                </a:cubicBezTo>
                <a:cubicBezTo>
                  <a:pt x="3493" y="2224"/>
                  <a:pt x="3574" y="2231"/>
                  <a:pt x="3653" y="2231"/>
                </a:cubicBezTo>
                <a:cubicBezTo>
                  <a:pt x="4457" y="2231"/>
                  <a:pt x="5005" y="1510"/>
                  <a:pt x="4221" y="795"/>
                </a:cubicBezTo>
                <a:cubicBezTo>
                  <a:pt x="3707" y="327"/>
                  <a:pt x="3029" y="43"/>
                  <a:pt x="2336" y="5"/>
                </a:cubicBezTo>
                <a:cubicBezTo>
                  <a:pt x="2281" y="2"/>
                  <a:pt x="2225" y="0"/>
                  <a:pt x="2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16"/>
          <p:cNvSpPr/>
          <p:nvPr/>
        </p:nvSpPr>
        <p:spPr>
          <a:xfrm rot="-173684">
            <a:off x="3556669" y="6913732"/>
            <a:ext cx="45689" cy="79251"/>
          </a:xfrm>
          <a:custGeom>
            <a:avLst/>
            <a:gdLst/>
            <a:ahLst/>
            <a:cxnLst/>
            <a:rect l="l" t="t" r="r" b="b"/>
            <a:pathLst>
              <a:path w="622" h="1079" extrusionOk="0">
                <a:moveTo>
                  <a:pt x="174" y="1"/>
                </a:moveTo>
                <a:cubicBezTo>
                  <a:pt x="157" y="1"/>
                  <a:pt x="139" y="3"/>
                  <a:pt x="122" y="9"/>
                </a:cubicBezTo>
                <a:cubicBezTo>
                  <a:pt x="43" y="38"/>
                  <a:pt x="1" y="125"/>
                  <a:pt x="29" y="207"/>
                </a:cubicBezTo>
                <a:lnTo>
                  <a:pt x="302" y="976"/>
                </a:lnTo>
                <a:cubicBezTo>
                  <a:pt x="323" y="1035"/>
                  <a:pt x="378" y="1075"/>
                  <a:pt x="438" y="1078"/>
                </a:cubicBezTo>
                <a:cubicBezTo>
                  <a:pt x="443" y="1078"/>
                  <a:pt x="447" y="1079"/>
                  <a:pt x="452" y="1079"/>
                </a:cubicBezTo>
                <a:cubicBezTo>
                  <a:pt x="469" y="1079"/>
                  <a:pt x="485" y="1075"/>
                  <a:pt x="499" y="1069"/>
                </a:cubicBezTo>
                <a:cubicBezTo>
                  <a:pt x="580" y="1041"/>
                  <a:pt x="622" y="954"/>
                  <a:pt x="594" y="872"/>
                </a:cubicBezTo>
                <a:lnTo>
                  <a:pt x="320" y="102"/>
                </a:lnTo>
                <a:cubicBezTo>
                  <a:pt x="298" y="40"/>
                  <a:pt x="237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16"/>
          <p:cNvSpPr/>
          <p:nvPr/>
        </p:nvSpPr>
        <p:spPr>
          <a:xfrm rot="-173684">
            <a:off x="3613281" y="6881938"/>
            <a:ext cx="32835" cy="98788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4" y="0"/>
                </a:moveTo>
                <a:cubicBezTo>
                  <a:pt x="203" y="0"/>
                  <a:pt x="137" y="58"/>
                  <a:pt x="129" y="138"/>
                </a:cubicBezTo>
                <a:lnTo>
                  <a:pt x="11" y="1172"/>
                </a:lnTo>
                <a:cubicBezTo>
                  <a:pt x="1" y="1257"/>
                  <a:pt x="61" y="1335"/>
                  <a:pt x="147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5" y="173"/>
                </a:lnTo>
                <a:cubicBezTo>
                  <a:pt x="447" y="88"/>
                  <a:pt x="385" y="11"/>
                  <a:pt x="300" y="1"/>
                </a:cubicBezTo>
                <a:cubicBezTo>
                  <a:pt x="294" y="0"/>
                  <a:pt x="289" y="0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16"/>
          <p:cNvSpPr/>
          <p:nvPr/>
        </p:nvSpPr>
        <p:spPr>
          <a:xfrm rot="-173684">
            <a:off x="1144429" y="6590924"/>
            <a:ext cx="45763" cy="79251"/>
          </a:xfrm>
          <a:custGeom>
            <a:avLst/>
            <a:gdLst/>
            <a:ahLst/>
            <a:cxnLst/>
            <a:rect l="l" t="t" r="r" b="b"/>
            <a:pathLst>
              <a:path w="623" h="1079" extrusionOk="0">
                <a:moveTo>
                  <a:pt x="174" y="0"/>
                </a:moveTo>
                <a:cubicBezTo>
                  <a:pt x="157" y="0"/>
                  <a:pt x="139" y="3"/>
                  <a:pt x="122" y="9"/>
                </a:cubicBezTo>
                <a:cubicBezTo>
                  <a:pt x="43" y="37"/>
                  <a:pt x="1" y="125"/>
                  <a:pt x="29" y="207"/>
                </a:cubicBezTo>
                <a:lnTo>
                  <a:pt x="303" y="976"/>
                </a:lnTo>
                <a:cubicBezTo>
                  <a:pt x="324" y="1035"/>
                  <a:pt x="378" y="1075"/>
                  <a:pt x="439" y="1078"/>
                </a:cubicBezTo>
                <a:cubicBezTo>
                  <a:pt x="444" y="1078"/>
                  <a:pt x="449" y="1079"/>
                  <a:pt x="454" y="1079"/>
                </a:cubicBezTo>
                <a:cubicBezTo>
                  <a:pt x="470" y="1079"/>
                  <a:pt x="486" y="1075"/>
                  <a:pt x="501" y="1068"/>
                </a:cubicBezTo>
                <a:cubicBezTo>
                  <a:pt x="580" y="1039"/>
                  <a:pt x="622" y="951"/>
                  <a:pt x="594" y="870"/>
                </a:cubicBezTo>
                <a:lnTo>
                  <a:pt x="320" y="102"/>
                </a:lnTo>
                <a:cubicBezTo>
                  <a:pt x="298" y="40"/>
                  <a:pt x="238" y="0"/>
                  <a:pt x="1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6"/>
          <p:cNvSpPr/>
          <p:nvPr/>
        </p:nvSpPr>
        <p:spPr>
          <a:xfrm rot="-173684">
            <a:off x="1201041" y="6559059"/>
            <a:ext cx="32835" cy="98861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5" y="1"/>
                </a:moveTo>
                <a:cubicBezTo>
                  <a:pt x="204" y="1"/>
                  <a:pt x="138" y="59"/>
                  <a:pt x="129" y="138"/>
                </a:cubicBezTo>
                <a:lnTo>
                  <a:pt x="12" y="1173"/>
                </a:lnTo>
                <a:cubicBezTo>
                  <a:pt x="1" y="1258"/>
                  <a:pt x="63" y="1335"/>
                  <a:pt x="148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7" y="174"/>
                </a:lnTo>
                <a:cubicBezTo>
                  <a:pt x="447" y="89"/>
                  <a:pt x="386" y="11"/>
                  <a:pt x="301" y="2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16"/>
          <p:cNvSpPr/>
          <p:nvPr/>
        </p:nvSpPr>
        <p:spPr>
          <a:xfrm rot="-173684">
            <a:off x="1883708" y="7064442"/>
            <a:ext cx="45689" cy="79324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3" y="1"/>
                </a:moveTo>
                <a:cubicBezTo>
                  <a:pt x="156" y="1"/>
                  <a:pt x="139" y="3"/>
                  <a:pt x="122" y="9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7" y="1075"/>
                  <a:pt x="438" y="1079"/>
                </a:cubicBezTo>
                <a:cubicBezTo>
                  <a:pt x="441" y="1080"/>
                  <a:pt x="443" y="1080"/>
                  <a:pt x="446" y="1080"/>
                </a:cubicBezTo>
                <a:cubicBezTo>
                  <a:pt x="464" y="1080"/>
                  <a:pt x="483" y="1076"/>
                  <a:pt x="500" y="1071"/>
                </a:cubicBezTo>
                <a:cubicBezTo>
                  <a:pt x="579" y="1043"/>
                  <a:pt x="621" y="954"/>
                  <a:pt x="593" y="873"/>
                </a:cubicBezTo>
                <a:lnTo>
                  <a:pt x="319" y="104"/>
                </a:lnTo>
                <a:cubicBezTo>
                  <a:pt x="297" y="40"/>
                  <a:pt x="238" y="1"/>
                  <a:pt x="1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16"/>
          <p:cNvSpPr/>
          <p:nvPr/>
        </p:nvSpPr>
        <p:spPr>
          <a:xfrm rot="-173684">
            <a:off x="1940250" y="7032722"/>
            <a:ext cx="32908" cy="98788"/>
          </a:xfrm>
          <a:custGeom>
            <a:avLst/>
            <a:gdLst/>
            <a:ahLst/>
            <a:cxnLst/>
            <a:rect l="l" t="t" r="r" b="b"/>
            <a:pathLst>
              <a:path w="448" h="1345" extrusionOk="0">
                <a:moveTo>
                  <a:pt x="285" y="1"/>
                </a:moveTo>
                <a:cubicBezTo>
                  <a:pt x="203" y="1"/>
                  <a:pt x="137" y="58"/>
                  <a:pt x="129" y="137"/>
                </a:cubicBezTo>
                <a:lnTo>
                  <a:pt x="11" y="1173"/>
                </a:lnTo>
                <a:cubicBezTo>
                  <a:pt x="1" y="1258"/>
                  <a:pt x="63" y="1335"/>
                  <a:pt x="148" y="1344"/>
                </a:cubicBezTo>
                <a:lnTo>
                  <a:pt x="155" y="1344"/>
                </a:lnTo>
                <a:cubicBezTo>
                  <a:pt x="158" y="1344"/>
                  <a:pt x="162" y="1344"/>
                  <a:pt x="165" y="1344"/>
                </a:cubicBezTo>
                <a:cubicBezTo>
                  <a:pt x="242" y="1344"/>
                  <a:pt x="309" y="1285"/>
                  <a:pt x="319" y="1208"/>
                </a:cubicBezTo>
                <a:lnTo>
                  <a:pt x="437" y="172"/>
                </a:lnTo>
                <a:cubicBezTo>
                  <a:pt x="447" y="87"/>
                  <a:pt x="385" y="10"/>
                  <a:pt x="302" y="1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16"/>
          <p:cNvSpPr/>
          <p:nvPr/>
        </p:nvSpPr>
        <p:spPr>
          <a:xfrm rot="-173684">
            <a:off x="1649525" y="6689085"/>
            <a:ext cx="45689" cy="79324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4" y="1"/>
                </a:moveTo>
                <a:cubicBezTo>
                  <a:pt x="157" y="1"/>
                  <a:pt x="140" y="4"/>
                  <a:pt x="123" y="10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8" y="1075"/>
                  <a:pt x="438" y="1079"/>
                </a:cubicBezTo>
                <a:cubicBezTo>
                  <a:pt x="441" y="1080"/>
                  <a:pt x="445" y="1080"/>
                  <a:pt x="448" y="1080"/>
                </a:cubicBezTo>
                <a:cubicBezTo>
                  <a:pt x="466" y="1080"/>
                  <a:pt x="483" y="1077"/>
                  <a:pt x="500" y="1070"/>
                </a:cubicBezTo>
                <a:cubicBezTo>
                  <a:pt x="579" y="1041"/>
                  <a:pt x="621" y="954"/>
                  <a:pt x="593" y="872"/>
                </a:cubicBezTo>
                <a:lnTo>
                  <a:pt x="321" y="104"/>
                </a:lnTo>
                <a:cubicBezTo>
                  <a:pt x="298" y="41"/>
                  <a:pt x="238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16"/>
          <p:cNvSpPr/>
          <p:nvPr/>
        </p:nvSpPr>
        <p:spPr>
          <a:xfrm rot="-173684">
            <a:off x="1706213" y="6657359"/>
            <a:ext cx="32835" cy="98788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3" y="1"/>
                </a:moveTo>
                <a:cubicBezTo>
                  <a:pt x="203" y="1"/>
                  <a:pt x="137" y="58"/>
                  <a:pt x="129" y="137"/>
                </a:cubicBezTo>
                <a:lnTo>
                  <a:pt x="10" y="1173"/>
                </a:lnTo>
                <a:cubicBezTo>
                  <a:pt x="0" y="1258"/>
                  <a:pt x="61" y="1335"/>
                  <a:pt x="146" y="1344"/>
                </a:cubicBezTo>
                <a:lnTo>
                  <a:pt x="153" y="1344"/>
                </a:lnTo>
                <a:cubicBezTo>
                  <a:pt x="156" y="1344"/>
                  <a:pt x="160" y="1344"/>
                  <a:pt x="164" y="1344"/>
                </a:cubicBezTo>
                <a:cubicBezTo>
                  <a:pt x="242" y="1344"/>
                  <a:pt x="309" y="1285"/>
                  <a:pt x="318" y="1208"/>
                </a:cubicBezTo>
                <a:lnTo>
                  <a:pt x="435" y="172"/>
                </a:lnTo>
                <a:cubicBezTo>
                  <a:pt x="446" y="88"/>
                  <a:pt x="384" y="10"/>
                  <a:pt x="300" y="1"/>
                </a:cubicBezTo>
                <a:cubicBezTo>
                  <a:pt x="294" y="1"/>
                  <a:pt x="288" y="1"/>
                  <a:pt x="2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16"/>
          <p:cNvSpPr/>
          <p:nvPr/>
        </p:nvSpPr>
        <p:spPr>
          <a:xfrm rot="-173684">
            <a:off x="1147296" y="7283254"/>
            <a:ext cx="45689" cy="79177"/>
          </a:xfrm>
          <a:custGeom>
            <a:avLst/>
            <a:gdLst/>
            <a:ahLst/>
            <a:cxnLst/>
            <a:rect l="l" t="t" r="r" b="b"/>
            <a:pathLst>
              <a:path w="622" h="1078" extrusionOk="0">
                <a:moveTo>
                  <a:pt x="173" y="0"/>
                </a:moveTo>
                <a:cubicBezTo>
                  <a:pt x="156" y="0"/>
                  <a:pt x="139" y="3"/>
                  <a:pt x="122" y="9"/>
                </a:cubicBezTo>
                <a:cubicBezTo>
                  <a:pt x="43" y="37"/>
                  <a:pt x="0" y="125"/>
                  <a:pt x="29" y="207"/>
                </a:cubicBezTo>
                <a:lnTo>
                  <a:pt x="302" y="976"/>
                </a:lnTo>
                <a:cubicBezTo>
                  <a:pt x="324" y="1035"/>
                  <a:pt x="377" y="1075"/>
                  <a:pt x="438" y="1078"/>
                </a:cubicBezTo>
                <a:cubicBezTo>
                  <a:pt x="459" y="1078"/>
                  <a:pt x="479" y="1076"/>
                  <a:pt x="500" y="1069"/>
                </a:cubicBezTo>
                <a:cubicBezTo>
                  <a:pt x="579" y="1041"/>
                  <a:pt x="621" y="953"/>
                  <a:pt x="593" y="872"/>
                </a:cubicBezTo>
                <a:lnTo>
                  <a:pt x="319" y="102"/>
                </a:lnTo>
                <a:cubicBezTo>
                  <a:pt x="297" y="40"/>
                  <a:pt x="237" y="0"/>
                  <a:pt x="1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16"/>
          <p:cNvSpPr/>
          <p:nvPr/>
        </p:nvSpPr>
        <p:spPr>
          <a:xfrm rot="-173684">
            <a:off x="1203904" y="7251312"/>
            <a:ext cx="32835" cy="98861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3" y="0"/>
                </a:moveTo>
                <a:cubicBezTo>
                  <a:pt x="203" y="0"/>
                  <a:pt x="137" y="59"/>
                  <a:pt x="129" y="138"/>
                </a:cubicBezTo>
                <a:lnTo>
                  <a:pt x="10" y="1173"/>
                </a:lnTo>
                <a:cubicBezTo>
                  <a:pt x="0" y="1257"/>
                  <a:pt x="62" y="1335"/>
                  <a:pt x="147" y="1345"/>
                </a:cubicBezTo>
                <a:lnTo>
                  <a:pt x="154" y="1345"/>
                </a:lnTo>
                <a:cubicBezTo>
                  <a:pt x="157" y="1345"/>
                  <a:pt x="160" y="1345"/>
                  <a:pt x="162" y="1345"/>
                </a:cubicBezTo>
                <a:cubicBezTo>
                  <a:pt x="240" y="1345"/>
                  <a:pt x="308" y="1288"/>
                  <a:pt x="318" y="1208"/>
                </a:cubicBezTo>
                <a:lnTo>
                  <a:pt x="436" y="173"/>
                </a:lnTo>
                <a:cubicBezTo>
                  <a:pt x="446" y="89"/>
                  <a:pt x="384" y="11"/>
                  <a:pt x="299" y="1"/>
                </a:cubicBezTo>
                <a:cubicBezTo>
                  <a:pt x="294" y="1"/>
                  <a:pt x="289" y="0"/>
                  <a:pt x="2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16"/>
          <p:cNvSpPr/>
          <p:nvPr/>
        </p:nvSpPr>
        <p:spPr>
          <a:xfrm rot="-173684">
            <a:off x="2218199" y="6606227"/>
            <a:ext cx="53328" cy="76019"/>
          </a:xfrm>
          <a:custGeom>
            <a:avLst/>
            <a:gdLst/>
            <a:ahLst/>
            <a:cxnLst/>
            <a:rect l="l" t="t" r="r" b="b"/>
            <a:pathLst>
              <a:path w="726" h="1035" extrusionOk="0">
                <a:moveTo>
                  <a:pt x="548" y="1"/>
                </a:moveTo>
                <a:cubicBezTo>
                  <a:pt x="492" y="1"/>
                  <a:pt x="439" y="31"/>
                  <a:pt x="411" y="85"/>
                </a:cubicBezTo>
                <a:lnTo>
                  <a:pt x="38" y="810"/>
                </a:lnTo>
                <a:cubicBezTo>
                  <a:pt x="0" y="887"/>
                  <a:pt x="30" y="980"/>
                  <a:pt x="106" y="1018"/>
                </a:cubicBezTo>
                <a:cubicBezTo>
                  <a:pt x="126" y="1028"/>
                  <a:pt x="146" y="1032"/>
                  <a:pt x="167" y="1035"/>
                </a:cubicBezTo>
                <a:cubicBezTo>
                  <a:pt x="169" y="1035"/>
                  <a:pt x="172" y="1035"/>
                  <a:pt x="175" y="1035"/>
                </a:cubicBezTo>
                <a:cubicBezTo>
                  <a:pt x="231" y="1035"/>
                  <a:pt x="285" y="1005"/>
                  <a:pt x="315" y="951"/>
                </a:cubicBezTo>
                <a:lnTo>
                  <a:pt x="686" y="226"/>
                </a:lnTo>
                <a:cubicBezTo>
                  <a:pt x="726" y="150"/>
                  <a:pt x="696" y="57"/>
                  <a:pt x="620" y="18"/>
                </a:cubicBezTo>
                <a:cubicBezTo>
                  <a:pt x="597" y="7"/>
                  <a:pt x="573" y="1"/>
                  <a:pt x="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16"/>
          <p:cNvSpPr/>
          <p:nvPr/>
        </p:nvSpPr>
        <p:spPr>
          <a:xfrm rot="-173684">
            <a:off x="2183222" y="6570793"/>
            <a:ext cx="24460" cy="99449"/>
          </a:xfrm>
          <a:custGeom>
            <a:avLst/>
            <a:gdLst/>
            <a:ahLst/>
            <a:cxnLst/>
            <a:rect l="l" t="t" r="r" b="b"/>
            <a:pathLst>
              <a:path w="333" h="1354" extrusionOk="0">
                <a:moveTo>
                  <a:pt x="176" y="1"/>
                </a:moveTo>
                <a:cubicBezTo>
                  <a:pt x="92" y="1"/>
                  <a:pt x="23" y="70"/>
                  <a:pt x="22" y="153"/>
                </a:cubicBezTo>
                <a:lnTo>
                  <a:pt x="2" y="1195"/>
                </a:lnTo>
                <a:cubicBezTo>
                  <a:pt x="0" y="1278"/>
                  <a:pt x="64" y="1347"/>
                  <a:pt x="147" y="1353"/>
                </a:cubicBezTo>
                <a:lnTo>
                  <a:pt x="154" y="1353"/>
                </a:lnTo>
                <a:cubicBezTo>
                  <a:pt x="155" y="1353"/>
                  <a:pt x="156" y="1353"/>
                  <a:pt x="157" y="1353"/>
                </a:cubicBezTo>
                <a:cubicBezTo>
                  <a:pt x="240" y="1353"/>
                  <a:pt x="310" y="1285"/>
                  <a:pt x="311" y="1201"/>
                </a:cubicBezTo>
                <a:lnTo>
                  <a:pt x="331" y="158"/>
                </a:lnTo>
                <a:cubicBezTo>
                  <a:pt x="332" y="73"/>
                  <a:pt x="267" y="5"/>
                  <a:pt x="178" y="1"/>
                </a:cubicBezTo>
                <a:cubicBezTo>
                  <a:pt x="177" y="1"/>
                  <a:pt x="177" y="1"/>
                  <a:pt x="1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6"/>
          <p:cNvSpPr/>
          <p:nvPr/>
        </p:nvSpPr>
        <p:spPr>
          <a:xfrm rot="-173684">
            <a:off x="4056330" y="6987478"/>
            <a:ext cx="53401" cy="75945"/>
          </a:xfrm>
          <a:custGeom>
            <a:avLst/>
            <a:gdLst/>
            <a:ahLst/>
            <a:cxnLst/>
            <a:rect l="l" t="t" r="r" b="b"/>
            <a:pathLst>
              <a:path w="727" h="1034" extrusionOk="0">
                <a:moveTo>
                  <a:pt x="551" y="0"/>
                </a:moveTo>
                <a:cubicBezTo>
                  <a:pt x="494" y="0"/>
                  <a:pt x="440" y="31"/>
                  <a:pt x="412" y="84"/>
                </a:cubicBezTo>
                <a:lnTo>
                  <a:pt x="41" y="809"/>
                </a:lnTo>
                <a:cubicBezTo>
                  <a:pt x="1" y="885"/>
                  <a:pt x="31" y="978"/>
                  <a:pt x="107" y="1017"/>
                </a:cubicBezTo>
                <a:cubicBezTo>
                  <a:pt x="127" y="1026"/>
                  <a:pt x="148" y="1032"/>
                  <a:pt x="168" y="1033"/>
                </a:cubicBezTo>
                <a:cubicBezTo>
                  <a:pt x="170" y="1033"/>
                  <a:pt x="173" y="1033"/>
                  <a:pt x="175" y="1033"/>
                </a:cubicBezTo>
                <a:cubicBezTo>
                  <a:pt x="232" y="1033"/>
                  <a:pt x="286" y="1004"/>
                  <a:pt x="316" y="950"/>
                </a:cubicBezTo>
                <a:lnTo>
                  <a:pt x="688" y="226"/>
                </a:lnTo>
                <a:cubicBezTo>
                  <a:pt x="727" y="149"/>
                  <a:pt x="697" y="56"/>
                  <a:pt x="621" y="17"/>
                </a:cubicBezTo>
                <a:cubicBezTo>
                  <a:pt x="598" y="6"/>
                  <a:pt x="574" y="0"/>
                  <a:pt x="5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16"/>
          <p:cNvSpPr/>
          <p:nvPr/>
        </p:nvSpPr>
        <p:spPr>
          <a:xfrm rot="-173684">
            <a:off x="4021424" y="6952043"/>
            <a:ext cx="24387" cy="99303"/>
          </a:xfrm>
          <a:custGeom>
            <a:avLst/>
            <a:gdLst/>
            <a:ahLst/>
            <a:cxnLst/>
            <a:rect l="l" t="t" r="r" b="b"/>
            <a:pathLst>
              <a:path w="332" h="1352" extrusionOk="0">
                <a:moveTo>
                  <a:pt x="175" y="1"/>
                </a:moveTo>
                <a:cubicBezTo>
                  <a:pt x="92" y="1"/>
                  <a:pt x="24" y="69"/>
                  <a:pt x="21" y="152"/>
                </a:cubicBezTo>
                <a:lnTo>
                  <a:pt x="3" y="1195"/>
                </a:lnTo>
                <a:cubicBezTo>
                  <a:pt x="0" y="1278"/>
                  <a:pt x="67" y="1346"/>
                  <a:pt x="147" y="1351"/>
                </a:cubicBezTo>
                <a:lnTo>
                  <a:pt x="154" y="1351"/>
                </a:lnTo>
                <a:cubicBezTo>
                  <a:pt x="155" y="1351"/>
                  <a:pt x="156" y="1351"/>
                  <a:pt x="157" y="1351"/>
                </a:cubicBezTo>
                <a:cubicBezTo>
                  <a:pt x="240" y="1351"/>
                  <a:pt x="309" y="1283"/>
                  <a:pt x="311" y="1200"/>
                </a:cubicBezTo>
                <a:lnTo>
                  <a:pt x="331" y="157"/>
                </a:lnTo>
                <a:cubicBezTo>
                  <a:pt x="332" y="73"/>
                  <a:pt x="267" y="2"/>
                  <a:pt x="180" y="1"/>
                </a:cubicBezTo>
                <a:cubicBezTo>
                  <a:pt x="178" y="1"/>
                  <a:pt x="176" y="1"/>
                  <a:pt x="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16"/>
          <p:cNvSpPr/>
          <p:nvPr/>
        </p:nvSpPr>
        <p:spPr>
          <a:xfrm>
            <a:off x="236717" y="5590757"/>
            <a:ext cx="874035" cy="957783"/>
          </a:xfrm>
          <a:custGeom>
            <a:avLst/>
            <a:gdLst/>
            <a:ahLst/>
            <a:cxnLst/>
            <a:rect l="l" t="t" r="r" b="b"/>
            <a:pathLst>
              <a:path w="13471" h="14763" extrusionOk="0">
                <a:moveTo>
                  <a:pt x="4247" y="1"/>
                </a:moveTo>
                <a:cubicBezTo>
                  <a:pt x="3856" y="1"/>
                  <a:pt x="3477" y="99"/>
                  <a:pt x="3146" y="290"/>
                </a:cubicBezTo>
                <a:cubicBezTo>
                  <a:pt x="3108" y="314"/>
                  <a:pt x="3064" y="328"/>
                  <a:pt x="3019" y="335"/>
                </a:cubicBezTo>
                <a:cubicBezTo>
                  <a:pt x="2478" y="413"/>
                  <a:pt x="1980" y="702"/>
                  <a:pt x="1641" y="1135"/>
                </a:cubicBezTo>
                <a:cubicBezTo>
                  <a:pt x="1610" y="1178"/>
                  <a:pt x="1568" y="1212"/>
                  <a:pt x="1521" y="1236"/>
                </a:cubicBezTo>
                <a:cubicBezTo>
                  <a:pt x="1345" y="1327"/>
                  <a:pt x="1181" y="1446"/>
                  <a:pt x="1040" y="1584"/>
                </a:cubicBezTo>
                <a:cubicBezTo>
                  <a:pt x="419" y="2191"/>
                  <a:pt x="227" y="3141"/>
                  <a:pt x="533" y="3974"/>
                </a:cubicBezTo>
                <a:cubicBezTo>
                  <a:pt x="505" y="4015"/>
                  <a:pt x="476" y="4057"/>
                  <a:pt x="450" y="4101"/>
                </a:cubicBezTo>
                <a:cubicBezTo>
                  <a:pt x="88" y="4706"/>
                  <a:pt x="1" y="5378"/>
                  <a:pt x="201" y="5997"/>
                </a:cubicBezTo>
                <a:cubicBezTo>
                  <a:pt x="572" y="7138"/>
                  <a:pt x="1713" y="7623"/>
                  <a:pt x="2629" y="8015"/>
                </a:cubicBezTo>
                <a:cubicBezTo>
                  <a:pt x="3004" y="8176"/>
                  <a:pt x="3445" y="8454"/>
                  <a:pt x="3836" y="8741"/>
                </a:cubicBezTo>
                <a:cubicBezTo>
                  <a:pt x="3912" y="8794"/>
                  <a:pt x="3963" y="8877"/>
                  <a:pt x="3981" y="8969"/>
                </a:cubicBezTo>
                <a:cubicBezTo>
                  <a:pt x="4005" y="9100"/>
                  <a:pt x="4028" y="9227"/>
                  <a:pt x="4048" y="9355"/>
                </a:cubicBezTo>
                <a:cubicBezTo>
                  <a:pt x="4000" y="9364"/>
                  <a:pt x="3953" y="9379"/>
                  <a:pt x="3905" y="9393"/>
                </a:cubicBezTo>
                <a:cubicBezTo>
                  <a:pt x="3244" y="9602"/>
                  <a:pt x="2773" y="10107"/>
                  <a:pt x="2502" y="10900"/>
                </a:cubicBezTo>
                <a:cubicBezTo>
                  <a:pt x="2420" y="11136"/>
                  <a:pt x="2176" y="11856"/>
                  <a:pt x="2561" y="12615"/>
                </a:cubicBezTo>
                <a:lnTo>
                  <a:pt x="2897" y="13271"/>
                </a:lnTo>
                <a:cubicBezTo>
                  <a:pt x="2959" y="13391"/>
                  <a:pt x="3081" y="13469"/>
                  <a:pt x="3216" y="13472"/>
                </a:cubicBezTo>
                <a:lnTo>
                  <a:pt x="4684" y="13511"/>
                </a:lnTo>
                <a:cubicBezTo>
                  <a:pt x="4825" y="13514"/>
                  <a:pt x="4950" y="13597"/>
                  <a:pt x="5009" y="13726"/>
                </a:cubicBezTo>
                <a:cubicBezTo>
                  <a:pt x="5019" y="13744"/>
                  <a:pt x="5027" y="13763"/>
                  <a:pt x="5036" y="13781"/>
                </a:cubicBezTo>
                <a:lnTo>
                  <a:pt x="5372" y="14437"/>
                </a:lnTo>
                <a:cubicBezTo>
                  <a:pt x="5432" y="14557"/>
                  <a:pt x="5555" y="14635"/>
                  <a:pt x="5691" y="14638"/>
                </a:cubicBezTo>
                <a:lnTo>
                  <a:pt x="10323" y="14762"/>
                </a:lnTo>
                <a:cubicBezTo>
                  <a:pt x="10327" y="14762"/>
                  <a:pt x="10331" y="14762"/>
                  <a:pt x="10335" y="14762"/>
                </a:cubicBezTo>
                <a:cubicBezTo>
                  <a:pt x="10497" y="14762"/>
                  <a:pt x="10640" y="14655"/>
                  <a:pt x="10687" y="14501"/>
                </a:cubicBezTo>
                <a:lnTo>
                  <a:pt x="10962" y="13599"/>
                </a:lnTo>
                <a:cubicBezTo>
                  <a:pt x="11238" y="12696"/>
                  <a:pt x="11008" y="11706"/>
                  <a:pt x="10363" y="11020"/>
                </a:cubicBezTo>
                <a:cubicBezTo>
                  <a:pt x="10142" y="10783"/>
                  <a:pt x="9911" y="10629"/>
                  <a:pt x="9698" y="10527"/>
                </a:cubicBezTo>
                <a:cubicBezTo>
                  <a:pt x="9544" y="10455"/>
                  <a:pt x="9458" y="10290"/>
                  <a:pt x="9489" y="10124"/>
                </a:cubicBezTo>
                <a:lnTo>
                  <a:pt x="9489" y="10118"/>
                </a:lnTo>
                <a:cubicBezTo>
                  <a:pt x="9507" y="10026"/>
                  <a:pt x="9558" y="9943"/>
                  <a:pt x="9634" y="9888"/>
                </a:cubicBezTo>
                <a:cubicBezTo>
                  <a:pt x="10027" y="9602"/>
                  <a:pt x="10467" y="9322"/>
                  <a:pt x="10843" y="9161"/>
                </a:cubicBezTo>
                <a:cubicBezTo>
                  <a:pt x="11759" y="8772"/>
                  <a:pt x="12899" y="8285"/>
                  <a:pt x="13270" y="7143"/>
                </a:cubicBezTo>
                <a:cubicBezTo>
                  <a:pt x="13471" y="6526"/>
                  <a:pt x="13383" y="5851"/>
                  <a:pt x="13022" y="5248"/>
                </a:cubicBezTo>
                <a:cubicBezTo>
                  <a:pt x="12995" y="5205"/>
                  <a:pt x="12968" y="5162"/>
                  <a:pt x="12939" y="5121"/>
                </a:cubicBezTo>
                <a:cubicBezTo>
                  <a:pt x="13243" y="4289"/>
                  <a:pt x="13051" y="3337"/>
                  <a:pt x="12432" y="2730"/>
                </a:cubicBezTo>
                <a:cubicBezTo>
                  <a:pt x="12289" y="2591"/>
                  <a:pt x="12127" y="2475"/>
                  <a:pt x="11951" y="2383"/>
                </a:cubicBezTo>
                <a:cubicBezTo>
                  <a:pt x="11903" y="2358"/>
                  <a:pt x="11862" y="2325"/>
                  <a:pt x="11831" y="2283"/>
                </a:cubicBezTo>
                <a:cubicBezTo>
                  <a:pt x="11492" y="1848"/>
                  <a:pt x="10996" y="1557"/>
                  <a:pt x="10454" y="1481"/>
                </a:cubicBezTo>
                <a:cubicBezTo>
                  <a:pt x="10408" y="1474"/>
                  <a:pt x="10365" y="1460"/>
                  <a:pt x="10327" y="1437"/>
                </a:cubicBezTo>
                <a:cubicBezTo>
                  <a:pt x="9996" y="1248"/>
                  <a:pt x="9617" y="1148"/>
                  <a:pt x="9226" y="1148"/>
                </a:cubicBezTo>
                <a:cubicBezTo>
                  <a:pt x="8858" y="1148"/>
                  <a:pt x="8490" y="1238"/>
                  <a:pt x="8162" y="1405"/>
                </a:cubicBezTo>
                <a:cubicBezTo>
                  <a:pt x="7870" y="1556"/>
                  <a:pt x="7612" y="1762"/>
                  <a:pt x="7394" y="2016"/>
                </a:cubicBezTo>
                <a:cubicBezTo>
                  <a:pt x="7321" y="2103"/>
                  <a:pt x="7213" y="2153"/>
                  <a:pt x="7104" y="2153"/>
                </a:cubicBezTo>
                <a:cubicBezTo>
                  <a:pt x="7050" y="2153"/>
                  <a:pt x="6996" y="2140"/>
                  <a:pt x="6945" y="2114"/>
                </a:cubicBezTo>
                <a:cubicBezTo>
                  <a:pt x="6903" y="2090"/>
                  <a:pt x="6858" y="2068"/>
                  <a:pt x="6813" y="2047"/>
                </a:cubicBezTo>
                <a:cubicBezTo>
                  <a:pt x="6721" y="2005"/>
                  <a:pt x="6649" y="1926"/>
                  <a:pt x="6615" y="1828"/>
                </a:cubicBezTo>
                <a:cubicBezTo>
                  <a:pt x="6580" y="1725"/>
                  <a:pt x="6539" y="1622"/>
                  <a:pt x="6494" y="1522"/>
                </a:cubicBezTo>
                <a:cubicBezTo>
                  <a:pt x="6234" y="959"/>
                  <a:pt x="5826" y="521"/>
                  <a:pt x="5311" y="259"/>
                </a:cubicBezTo>
                <a:cubicBezTo>
                  <a:pt x="4983" y="91"/>
                  <a:pt x="4614" y="1"/>
                  <a:pt x="42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16"/>
          <p:cNvSpPr/>
          <p:nvPr/>
        </p:nvSpPr>
        <p:spPr>
          <a:xfrm>
            <a:off x="720938" y="5902556"/>
            <a:ext cx="128468" cy="496765"/>
          </a:xfrm>
          <a:custGeom>
            <a:avLst/>
            <a:gdLst/>
            <a:ahLst/>
            <a:cxnLst/>
            <a:rect l="l" t="t" r="r" b="b"/>
            <a:pathLst>
              <a:path w="1980" h="7657" extrusionOk="0">
                <a:moveTo>
                  <a:pt x="1897" y="0"/>
                </a:moveTo>
                <a:cubicBezTo>
                  <a:pt x="1869" y="0"/>
                  <a:pt x="1841" y="16"/>
                  <a:pt x="1830" y="43"/>
                </a:cubicBezTo>
                <a:cubicBezTo>
                  <a:pt x="1813" y="84"/>
                  <a:pt x="0" y="4170"/>
                  <a:pt x="48" y="7585"/>
                </a:cubicBezTo>
                <a:cubicBezTo>
                  <a:pt x="48" y="7621"/>
                  <a:pt x="77" y="7654"/>
                  <a:pt x="113" y="7657"/>
                </a:cubicBezTo>
                <a:lnTo>
                  <a:pt x="122" y="7657"/>
                </a:lnTo>
                <a:cubicBezTo>
                  <a:pt x="163" y="7657"/>
                  <a:pt x="197" y="7623"/>
                  <a:pt x="195" y="7583"/>
                </a:cubicBezTo>
                <a:cubicBezTo>
                  <a:pt x="149" y="4200"/>
                  <a:pt x="1947" y="145"/>
                  <a:pt x="1964" y="104"/>
                </a:cubicBezTo>
                <a:cubicBezTo>
                  <a:pt x="1979" y="67"/>
                  <a:pt x="1964" y="22"/>
                  <a:pt x="1927" y="6"/>
                </a:cubicBezTo>
                <a:cubicBezTo>
                  <a:pt x="1918" y="2"/>
                  <a:pt x="1907" y="0"/>
                  <a:pt x="18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16"/>
          <p:cNvSpPr/>
          <p:nvPr/>
        </p:nvSpPr>
        <p:spPr>
          <a:xfrm>
            <a:off x="752536" y="5975154"/>
            <a:ext cx="269393" cy="210461"/>
          </a:xfrm>
          <a:custGeom>
            <a:avLst/>
            <a:gdLst/>
            <a:ahLst/>
            <a:cxnLst/>
            <a:rect l="l" t="t" r="r" b="b"/>
            <a:pathLst>
              <a:path w="4152" h="3244" extrusionOk="0">
                <a:moveTo>
                  <a:pt x="3397" y="0"/>
                </a:moveTo>
                <a:cubicBezTo>
                  <a:pt x="2554" y="0"/>
                  <a:pt x="494" y="1968"/>
                  <a:pt x="0" y="3243"/>
                </a:cubicBezTo>
                <a:cubicBezTo>
                  <a:pt x="0" y="3243"/>
                  <a:pt x="1156" y="2227"/>
                  <a:pt x="2260" y="1757"/>
                </a:cubicBezTo>
                <a:cubicBezTo>
                  <a:pt x="3276" y="1324"/>
                  <a:pt x="4152" y="924"/>
                  <a:pt x="3690" y="151"/>
                </a:cubicBezTo>
                <a:cubicBezTo>
                  <a:pt x="3628" y="47"/>
                  <a:pt x="3527" y="0"/>
                  <a:pt x="33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16"/>
          <p:cNvSpPr/>
          <p:nvPr/>
        </p:nvSpPr>
        <p:spPr>
          <a:xfrm>
            <a:off x="667605" y="5888283"/>
            <a:ext cx="119319" cy="31231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948" y="1"/>
                </a:moveTo>
                <a:cubicBezTo>
                  <a:pt x="926" y="1"/>
                  <a:pt x="903" y="4"/>
                  <a:pt x="879" y="9"/>
                </a:cubicBezTo>
                <a:cubicBezTo>
                  <a:pt x="1" y="207"/>
                  <a:pt x="314" y="1117"/>
                  <a:pt x="701" y="2152"/>
                </a:cubicBezTo>
                <a:cubicBezTo>
                  <a:pt x="1123" y="3277"/>
                  <a:pt x="1182" y="4814"/>
                  <a:pt x="1182" y="4814"/>
                </a:cubicBezTo>
                <a:cubicBezTo>
                  <a:pt x="1839" y="3424"/>
                  <a:pt x="1763" y="1"/>
                  <a:pt x="9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16"/>
          <p:cNvSpPr/>
          <p:nvPr/>
        </p:nvSpPr>
        <p:spPr>
          <a:xfrm>
            <a:off x="772779" y="5769623"/>
            <a:ext cx="211063" cy="178023"/>
          </a:xfrm>
          <a:custGeom>
            <a:avLst/>
            <a:gdLst/>
            <a:ahLst/>
            <a:cxnLst/>
            <a:rect l="l" t="t" r="r" b="b"/>
            <a:pathLst>
              <a:path w="3253" h="2744" extrusionOk="0">
                <a:moveTo>
                  <a:pt x="961" y="0"/>
                </a:moveTo>
                <a:cubicBezTo>
                  <a:pt x="847" y="0"/>
                  <a:pt x="732" y="28"/>
                  <a:pt x="631" y="81"/>
                </a:cubicBezTo>
                <a:cubicBezTo>
                  <a:pt x="427" y="185"/>
                  <a:pt x="274" y="376"/>
                  <a:pt x="177" y="586"/>
                </a:cubicBezTo>
                <a:cubicBezTo>
                  <a:pt x="6" y="959"/>
                  <a:pt x="0" y="1405"/>
                  <a:pt x="167" y="1779"/>
                </a:cubicBezTo>
                <a:cubicBezTo>
                  <a:pt x="448" y="2421"/>
                  <a:pt x="1047" y="2743"/>
                  <a:pt x="1663" y="2743"/>
                </a:cubicBezTo>
                <a:cubicBezTo>
                  <a:pt x="1911" y="2743"/>
                  <a:pt x="2163" y="2691"/>
                  <a:pt x="2397" y="2586"/>
                </a:cubicBezTo>
                <a:cubicBezTo>
                  <a:pt x="2645" y="2476"/>
                  <a:pt x="3010" y="2130"/>
                  <a:pt x="3131" y="1885"/>
                </a:cubicBezTo>
                <a:cubicBezTo>
                  <a:pt x="3252" y="1639"/>
                  <a:pt x="3238" y="1314"/>
                  <a:pt x="3042" y="1124"/>
                </a:cubicBezTo>
                <a:cubicBezTo>
                  <a:pt x="2955" y="1038"/>
                  <a:pt x="2831" y="995"/>
                  <a:pt x="2708" y="995"/>
                </a:cubicBezTo>
                <a:cubicBezTo>
                  <a:pt x="2557" y="995"/>
                  <a:pt x="2410" y="1061"/>
                  <a:pt x="2336" y="1193"/>
                </a:cubicBezTo>
                <a:cubicBezTo>
                  <a:pt x="2427" y="1012"/>
                  <a:pt x="2441" y="793"/>
                  <a:pt x="2356" y="611"/>
                </a:cubicBezTo>
                <a:cubicBezTo>
                  <a:pt x="2275" y="439"/>
                  <a:pt x="2093" y="313"/>
                  <a:pt x="1902" y="313"/>
                </a:cubicBezTo>
                <a:cubicBezTo>
                  <a:pt x="1893" y="313"/>
                  <a:pt x="1884" y="313"/>
                  <a:pt x="1875" y="314"/>
                </a:cubicBezTo>
                <a:cubicBezTo>
                  <a:pt x="1724" y="323"/>
                  <a:pt x="1584" y="420"/>
                  <a:pt x="1519" y="551"/>
                </a:cubicBezTo>
                <a:lnTo>
                  <a:pt x="1519" y="551"/>
                </a:lnTo>
                <a:cubicBezTo>
                  <a:pt x="1532" y="376"/>
                  <a:pt x="1439" y="191"/>
                  <a:pt x="1289" y="93"/>
                </a:cubicBezTo>
                <a:cubicBezTo>
                  <a:pt x="1192" y="30"/>
                  <a:pt x="1077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16"/>
          <p:cNvSpPr/>
          <p:nvPr/>
        </p:nvSpPr>
        <p:spPr>
          <a:xfrm>
            <a:off x="498000" y="5828142"/>
            <a:ext cx="128597" cy="496829"/>
          </a:xfrm>
          <a:custGeom>
            <a:avLst/>
            <a:gdLst/>
            <a:ahLst/>
            <a:cxnLst/>
            <a:rect l="l" t="t" r="r" b="b"/>
            <a:pathLst>
              <a:path w="1982" h="7658" extrusionOk="0">
                <a:moveTo>
                  <a:pt x="84" y="1"/>
                </a:moveTo>
                <a:cubicBezTo>
                  <a:pt x="74" y="1"/>
                  <a:pt x="64" y="3"/>
                  <a:pt x="54" y="7"/>
                </a:cubicBezTo>
                <a:cubicBezTo>
                  <a:pt x="18" y="23"/>
                  <a:pt x="1" y="66"/>
                  <a:pt x="18" y="103"/>
                </a:cubicBezTo>
                <a:cubicBezTo>
                  <a:pt x="35" y="144"/>
                  <a:pt x="1833" y="4201"/>
                  <a:pt x="1786" y="7583"/>
                </a:cubicBezTo>
                <a:cubicBezTo>
                  <a:pt x="1785" y="7624"/>
                  <a:pt x="1819" y="7658"/>
                  <a:pt x="1860" y="7658"/>
                </a:cubicBezTo>
                <a:lnTo>
                  <a:pt x="1868" y="7658"/>
                </a:lnTo>
                <a:cubicBezTo>
                  <a:pt x="1904" y="7653"/>
                  <a:pt x="1933" y="7622"/>
                  <a:pt x="1933" y="7584"/>
                </a:cubicBezTo>
                <a:cubicBezTo>
                  <a:pt x="1981" y="4171"/>
                  <a:pt x="169" y="85"/>
                  <a:pt x="152" y="44"/>
                </a:cubicBezTo>
                <a:cubicBezTo>
                  <a:pt x="139" y="17"/>
                  <a:pt x="112" y="1"/>
                  <a:pt x="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16"/>
          <p:cNvSpPr/>
          <p:nvPr/>
        </p:nvSpPr>
        <p:spPr>
          <a:xfrm>
            <a:off x="325413" y="5900739"/>
            <a:ext cx="269457" cy="210527"/>
          </a:xfrm>
          <a:custGeom>
            <a:avLst/>
            <a:gdLst/>
            <a:ahLst/>
            <a:cxnLst/>
            <a:rect l="l" t="t" r="r" b="b"/>
            <a:pathLst>
              <a:path w="4153" h="3245" extrusionOk="0">
                <a:moveTo>
                  <a:pt x="757" y="1"/>
                </a:moveTo>
                <a:cubicBezTo>
                  <a:pt x="627" y="1"/>
                  <a:pt x="525" y="48"/>
                  <a:pt x="463" y="151"/>
                </a:cubicBezTo>
                <a:cubicBezTo>
                  <a:pt x="0" y="924"/>
                  <a:pt x="875" y="1324"/>
                  <a:pt x="1892" y="1756"/>
                </a:cubicBezTo>
                <a:cubicBezTo>
                  <a:pt x="2997" y="2228"/>
                  <a:pt x="4153" y="3244"/>
                  <a:pt x="4153" y="3244"/>
                </a:cubicBezTo>
                <a:cubicBezTo>
                  <a:pt x="3659" y="1968"/>
                  <a:pt x="1601" y="1"/>
                  <a:pt x="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16"/>
          <p:cNvSpPr/>
          <p:nvPr/>
        </p:nvSpPr>
        <p:spPr>
          <a:xfrm>
            <a:off x="560547" y="5813934"/>
            <a:ext cx="119319" cy="31231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892" y="1"/>
                </a:moveTo>
                <a:cubicBezTo>
                  <a:pt x="75" y="1"/>
                  <a:pt x="1" y="3422"/>
                  <a:pt x="657" y="4814"/>
                </a:cubicBezTo>
                <a:cubicBezTo>
                  <a:pt x="657" y="4814"/>
                  <a:pt x="716" y="3276"/>
                  <a:pt x="1139" y="2150"/>
                </a:cubicBezTo>
                <a:cubicBezTo>
                  <a:pt x="1525" y="1117"/>
                  <a:pt x="1839" y="206"/>
                  <a:pt x="961" y="9"/>
                </a:cubicBezTo>
                <a:cubicBezTo>
                  <a:pt x="937" y="4"/>
                  <a:pt x="914" y="1"/>
                  <a:pt x="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6"/>
          <p:cNvSpPr/>
          <p:nvPr/>
        </p:nvSpPr>
        <p:spPr>
          <a:xfrm>
            <a:off x="363370" y="5695274"/>
            <a:ext cx="211193" cy="177893"/>
          </a:xfrm>
          <a:custGeom>
            <a:avLst/>
            <a:gdLst/>
            <a:ahLst/>
            <a:cxnLst/>
            <a:rect l="l" t="t" r="r" b="b"/>
            <a:pathLst>
              <a:path w="3255" h="2742" extrusionOk="0">
                <a:moveTo>
                  <a:pt x="2295" y="0"/>
                </a:moveTo>
                <a:cubicBezTo>
                  <a:pt x="2179" y="0"/>
                  <a:pt x="2064" y="30"/>
                  <a:pt x="1967" y="93"/>
                </a:cubicBezTo>
                <a:cubicBezTo>
                  <a:pt x="1816" y="190"/>
                  <a:pt x="1723" y="376"/>
                  <a:pt x="1736" y="552"/>
                </a:cubicBezTo>
                <a:lnTo>
                  <a:pt x="1736" y="552"/>
                </a:lnTo>
                <a:cubicBezTo>
                  <a:pt x="1671" y="420"/>
                  <a:pt x="1530" y="323"/>
                  <a:pt x="1381" y="313"/>
                </a:cubicBezTo>
                <a:cubicBezTo>
                  <a:pt x="1372" y="313"/>
                  <a:pt x="1363" y="313"/>
                  <a:pt x="1354" y="313"/>
                </a:cubicBezTo>
                <a:cubicBezTo>
                  <a:pt x="1162" y="313"/>
                  <a:pt x="982" y="440"/>
                  <a:pt x="900" y="611"/>
                </a:cubicBezTo>
                <a:cubicBezTo>
                  <a:pt x="815" y="793"/>
                  <a:pt x="829" y="1012"/>
                  <a:pt x="918" y="1191"/>
                </a:cubicBezTo>
                <a:cubicBezTo>
                  <a:pt x="846" y="1059"/>
                  <a:pt x="698" y="994"/>
                  <a:pt x="548" y="994"/>
                </a:cubicBezTo>
                <a:cubicBezTo>
                  <a:pt x="425" y="994"/>
                  <a:pt x="301" y="1037"/>
                  <a:pt x="213" y="1122"/>
                </a:cubicBezTo>
                <a:cubicBezTo>
                  <a:pt x="18" y="1314"/>
                  <a:pt x="1" y="1640"/>
                  <a:pt x="125" y="1883"/>
                </a:cubicBezTo>
                <a:cubicBezTo>
                  <a:pt x="247" y="2129"/>
                  <a:pt x="608" y="2474"/>
                  <a:pt x="859" y="2586"/>
                </a:cubicBezTo>
                <a:cubicBezTo>
                  <a:pt x="1093" y="2690"/>
                  <a:pt x="1343" y="2742"/>
                  <a:pt x="1591" y="2742"/>
                </a:cubicBezTo>
                <a:cubicBezTo>
                  <a:pt x="2208" y="2742"/>
                  <a:pt x="2807" y="2420"/>
                  <a:pt x="3089" y="1777"/>
                </a:cubicBezTo>
                <a:cubicBezTo>
                  <a:pt x="3254" y="1403"/>
                  <a:pt x="3250" y="957"/>
                  <a:pt x="3078" y="584"/>
                </a:cubicBezTo>
                <a:cubicBezTo>
                  <a:pt x="2981" y="376"/>
                  <a:pt x="2830" y="185"/>
                  <a:pt x="2625" y="81"/>
                </a:cubicBezTo>
                <a:cubicBezTo>
                  <a:pt x="2524" y="28"/>
                  <a:pt x="2409" y="0"/>
                  <a:pt x="2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16"/>
          <p:cNvSpPr/>
          <p:nvPr/>
        </p:nvSpPr>
        <p:spPr>
          <a:xfrm>
            <a:off x="491123" y="6280531"/>
            <a:ext cx="203343" cy="86352"/>
          </a:xfrm>
          <a:custGeom>
            <a:avLst/>
            <a:gdLst/>
            <a:ahLst/>
            <a:cxnLst/>
            <a:rect l="l" t="t" r="r" b="b"/>
            <a:pathLst>
              <a:path w="3134" h="1331" extrusionOk="0">
                <a:moveTo>
                  <a:pt x="1683" y="1"/>
                </a:moveTo>
                <a:cubicBezTo>
                  <a:pt x="1639" y="1"/>
                  <a:pt x="1596" y="11"/>
                  <a:pt x="1556" y="32"/>
                </a:cubicBezTo>
                <a:cubicBezTo>
                  <a:pt x="1501" y="63"/>
                  <a:pt x="1458" y="113"/>
                  <a:pt x="1420" y="164"/>
                </a:cubicBezTo>
                <a:cubicBezTo>
                  <a:pt x="1263" y="375"/>
                  <a:pt x="1168" y="631"/>
                  <a:pt x="1148" y="893"/>
                </a:cubicBezTo>
                <a:cubicBezTo>
                  <a:pt x="1098" y="734"/>
                  <a:pt x="1037" y="572"/>
                  <a:pt x="923" y="447"/>
                </a:cubicBezTo>
                <a:cubicBezTo>
                  <a:pt x="834" y="351"/>
                  <a:pt x="703" y="282"/>
                  <a:pt x="573" y="282"/>
                </a:cubicBezTo>
                <a:cubicBezTo>
                  <a:pt x="538" y="282"/>
                  <a:pt x="503" y="287"/>
                  <a:pt x="470" y="298"/>
                </a:cubicBezTo>
                <a:cubicBezTo>
                  <a:pt x="266" y="361"/>
                  <a:pt x="173" y="589"/>
                  <a:pt x="104" y="790"/>
                </a:cubicBezTo>
                <a:cubicBezTo>
                  <a:pt x="52" y="940"/>
                  <a:pt x="1" y="1109"/>
                  <a:pt x="74" y="1251"/>
                </a:cubicBezTo>
                <a:lnTo>
                  <a:pt x="3027" y="1331"/>
                </a:lnTo>
                <a:cubicBezTo>
                  <a:pt x="3133" y="985"/>
                  <a:pt x="3040" y="586"/>
                  <a:pt x="2793" y="322"/>
                </a:cubicBezTo>
                <a:cubicBezTo>
                  <a:pt x="2718" y="243"/>
                  <a:pt x="2626" y="172"/>
                  <a:pt x="2518" y="152"/>
                </a:cubicBezTo>
                <a:cubicBezTo>
                  <a:pt x="2501" y="150"/>
                  <a:pt x="2484" y="148"/>
                  <a:pt x="2467" y="148"/>
                </a:cubicBezTo>
                <a:cubicBezTo>
                  <a:pt x="2372" y="148"/>
                  <a:pt x="2277" y="191"/>
                  <a:pt x="2235" y="275"/>
                </a:cubicBezTo>
                <a:cubicBezTo>
                  <a:pt x="2182" y="377"/>
                  <a:pt x="2221" y="515"/>
                  <a:pt x="2152" y="607"/>
                </a:cubicBezTo>
                <a:cubicBezTo>
                  <a:pt x="2121" y="447"/>
                  <a:pt x="2086" y="284"/>
                  <a:pt x="1984" y="157"/>
                </a:cubicBezTo>
                <a:cubicBezTo>
                  <a:pt x="1912" y="65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16"/>
          <p:cNvSpPr/>
          <p:nvPr/>
        </p:nvSpPr>
        <p:spPr>
          <a:xfrm>
            <a:off x="651772" y="6356243"/>
            <a:ext cx="203277" cy="86416"/>
          </a:xfrm>
          <a:custGeom>
            <a:avLst/>
            <a:gdLst/>
            <a:ahLst/>
            <a:cxnLst/>
            <a:rect l="l" t="t" r="r" b="b"/>
            <a:pathLst>
              <a:path w="3133" h="1332" extrusionOk="0">
                <a:moveTo>
                  <a:pt x="1683" y="1"/>
                </a:moveTo>
                <a:cubicBezTo>
                  <a:pt x="1638" y="1"/>
                  <a:pt x="1595" y="11"/>
                  <a:pt x="1555" y="33"/>
                </a:cubicBezTo>
                <a:cubicBezTo>
                  <a:pt x="1501" y="62"/>
                  <a:pt x="1456" y="112"/>
                  <a:pt x="1419" y="163"/>
                </a:cubicBezTo>
                <a:cubicBezTo>
                  <a:pt x="1263" y="374"/>
                  <a:pt x="1167" y="630"/>
                  <a:pt x="1148" y="894"/>
                </a:cubicBezTo>
                <a:cubicBezTo>
                  <a:pt x="1096" y="733"/>
                  <a:pt x="1037" y="570"/>
                  <a:pt x="922" y="446"/>
                </a:cubicBezTo>
                <a:cubicBezTo>
                  <a:pt x="833" y="350"/>
                  <a:pt x="703" y="281"/>
                  <a:pt x="572" y="281"/>
                </a:cubicBezTo>
                <a:cubicBezTo>
                  <a:pt x="537" y="281"/>
                  <a:pt x="502" y="286"/>
                  <a:pt x="468" y="297"/>
                </a:cubicBezTo>
                <a:cubicBezTo>
                  <a:pt x="266" y="360"/>
                  <a:pt x="172" y="587"/>
                  <a:pt x="104" y="789"/>
                </a:cubicBezTo>
                <a:cubicBezTo>
                  <a:pt x="52" y="939"/>
                  <a:pt x="1" y="1108"/>
                  <a:pt x="73" y="1249"/>
                </a:cubicBezTo>
                <a:lnTo>
                  <a:pt x="3027" y="1331"/>
                </a:lnTo>
                <a:cubicBezTo>
                  <a:pt x="3133" y="985"/>
                  <a:pt x="3040" y="585"/>
                  <a:pt x="2793" y="322"/>
                </a:cubicBezTo>
                <a:cubicBezTo>
                  <a:pt x="2718" y="242"/>
                  <a:pt x="2625" y="171"/>
                  <a:pt x="2517" y="153"/>
                </a:cubicBezTo>
                <a:cubicBezTo>
                  <a:pt x="2500" y="150"/>
                  <a:pt x="2482" y="148"/>
                  <a:pt x="2464" y="148"/>
                </a:cubicBezTo>
                <a:cubicBezTo>
                  <a:pt x="2370" y="148"/>
                  <a:pt x="2277" y="191"/>
                  <a:pt x="2235" y="274"/>
                </a:cubicBezTo>
                <a:cubicBezTo>
                  <a:pt x="2181" y="376"/>
                  <a:pt x="2221" y="514"/>
                  <a:pt x="2152" y="606"/>
                </a:cubicBezTo>
                <a:cubicBezTo>
                  <a:pt x="2119" y="446"/>
                  <a:pt x="2084" y="283"/>
                  <a:pt x="1984" y="155"/>
                </a:cubicBezTo>
                <a:cubicBezTo>
                  <a:pt x="1912" y="64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16"/>
          <p:cNvSpPr/>
          <p:nvPr/>
        </p:nvSpPr>
        <p:spPr>
          <a:xfrm>
            <a:off x="1110777" y="286472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16"/>
          <p:cNvSpPr/>
          <p:nvPr/>
        </p:nvSpPr>
        <p:spPr>
          <a:xfrm>
            <a:off x="1177537" y="350716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16"/>
          <p:cNvSpPr/>
          <p:nvPr/>
        </p:nvSpPr>
        <p:spPr>
          <a:xfrm>
            <a:off x="11406011" y="2114038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16"/>
          <p:cNvSpPr/>
          <p:nvPr/>
        </p:nvSpPr>
        <p:spPr>
          <a:xfrm>
            <a:off x="11472771" y="2178282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16"/>
          <p:cNvSpPr/>
          <p:nvPr/>
        </p:nvSpPr>
        <p:spPr>
          <a:xfrm>
            <a:off x="11628777" y="3949005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16"/>
          <p:cNvSpPr/>
          <p:nvPr/>
        </p:nvSpPr>
        <p:spPr>
          <a:xfrm>
            <a:off x="11695537" y="4013249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16"/>
          <p:cNvSpPr/>
          <p:nvPr/>
        </p:nvSpPr>
        <p:spPr>
          <a:xfrm>
            <a:off x="7095851" y="6390591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16"/>
          <p:cNvSpPr/>
          <p:nvPr/>
        </p:nvSpPr>
        <p:spPr>
          <a:xfrm>
            <a:off x="11405985" y="2718624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16"/>
          <p:cNvSpPr/>
          <p:nvPr/>
        </p:nvSpPr>
        <p:spPr>
          <a:xfrm>
            <a:off x="-696349" y="3620457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16"/>
          <p:cNvSpPr/>
          <p:nvPr/>
        </p:nvSpPr>
        <p:spPr>
          <a:xfrm>
            <a:off x="11278617" y="14710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600741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17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886" name="Google Shape;886;p17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8" name="Google Shape;888;p17"/>
          <p:cNvSpPr txBox="1">
            <a:spLocks noGrp="1"/>
          </p:cNvSpPr>
          <p:nvPr>
            <p:ph type="subTitle" idx="1"/>
          </p:nvPr>
        </p:nvSpPr>
        <p:spPr>
          <a:xfrm rot="262">
            <a:off x="1931011" y="2501499"/>
            <a:ext cx="52452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7"/>
          <p:cNvSpPr txBox="1">
            <a:spLocks noGrp="1"/>
          </p:cNvSpPr>
          <p:nvPr>
            <p:ph type="title" hasCustomPrompt="1"/>
          </p:nvPr>
        </p:nvSpPr>
        <p:spPr>
          <a:xfrm>
            <a:off x="7310133" y="969500"/>
            <a:ext cx="2951200" cy="2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90" name="Google Shape;890;p17"/>
          <p:cNvGrpSpPr/>
          <p:nvPr/>
        </p:nvGrpSpPr>
        <p:grpSpPr>
          <a:xfrm>
            <a:off x="-264218" y="411571"/>
            <a:ext cx="12649340" cy="7614675"/>
            <a:chOff x="-198164" y="308678"/>
            <a:chExt cx="9487005" cy="5711006"/>
          </a:xfrm>
        </p:grpSpPr>
        <p:grpSp>
          <p:nvGrpSpPr>
            <p:cNvPr id="891" name="Google Shape;891;p17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892" name="Google Shape;892;p1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5" name="Google Shape;915;p17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916" name="Google Shape;916;p1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47" name="Google Shape;947;p17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948" name="Google Shape;948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0" name="Google Shape;950;p17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951" name="Google Shape;951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3" name="Google Shape;953;p17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954" name="Google Shape;954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17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957" name="Google Shape;957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59" name="Google Shape;959;p17"/>
          <p:cNvSpPr txBox="1">
            <a:spLocks noGrp="1"/>
          </p:cNvSpPr>
          <p:nvPr>
            <p:ph type="title" idx="2"/>
          </p:nvPr>
        </p:nvSpPr>
        <p:spPr>
          <a:xfrm>
            <a:off x="1930667" y="969500"/>
            <a:ext cx="5245200" cy="14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9890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18"/>
          <p:cNvGrpSpPr/>
          <p:nvPr/>
        </p:nvGrpSpPr>
        <p:grpSpPr>
          <a:xfrm rot="10800000" flipH="1">
            <a:off x="36" y="4"/>
            <a:ext cx="12191965" cy="6887888"/>
            <a:chOff x="27" y="3"/>
            <a:chExt cx="9143974" cy="5165916"/>
          </a:xfrm>
        </p:grpSpPr>
        <p:sp>
          <p:nvSpPr>
            <p:cNvPr id="962" name="Google Shape;962;p18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4" name="Google Shape;964;p18"/>
          <p:cNvSpPr txBox="1">
            <a:spLocks noGrp="1"/>
          </p:cNvSpPr>
          <p:nvPr>
            <p:ph type="subTitle" idx="1"/>
          </p:nvPr>
        </p:nvSpPr>
        <p:spPr>
          <a:xfrm rot="238">
            <a:off x="3204213" y="4889133"/>
            <a:ext cx="57840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8"/>
          <p:cNvSpPr txBox="1">
            <a:spLocks noGrp="1"/>
          </p:cNvSpPr>
          <p:nvPr>
            <p:ph type="title" hasCustomPrompt="1"/>
          </p:nvPr>
        </p:nvSpPr>
        <p:spPr>
          <a:xfrm>
            <a:off x="4620600" y="1357867"/>
            <a:ext cx="2951200" cy="2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6" name="Google Shape;966;p18"/>
          <p:cNvSpPr txBox="1">
            <a:spLocks noGrp="1"/>
          </p:cNvSpPr>
          <p:nvPr>
            <p:ph type="title" idx="2"/>
          </p:nvPr>
        </p:nvSpPr>
        <p:spPr>
          <a:xfrm>
            <a:off x="3203833" y="3357133"/>
            <a:ext cx="5784000" cy="14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7" name="Google Shape;967;p18"/>
          <p:cNvGrpSpPr/>
          <p:nvPr/>
        </p:nvGrpSpPr>
        <p:grpSpPr>
          <a:xfrm>
            <a:off x="-111059" y="3357138"/>
            <a:ext cx="12395019" cy="4414239"/>
            <a:chOff x="-83294" y="2517853"/>
            <a:chExt cx="9296264" cy="3310679"/>
          </a:xfrm>
        </p:grpSpPr>
        <p:grpSp>
          <p:nvGrpSpPr>
            <p:cNvPr id="968" name="Google Shape;968;p18"/>
            <p:cNvGrpSpPr/>
            <p:nvPr/>
          </p:nvGrpSpPr>
          <p:grpSpPr>
            <a:xfrm>
              <a:off x="5227578" y="4472158"/>
              <a:ext cx="3985391" cy="1356364"/>
              <a:chOff x="715728" y="1849983"/>
              <a:chExt cx="3985391" cy="1356364"/>
            </a:xfrm>
          </p:grpSpPr>
          <p:sp>
            <p:nvSpPr>
              <p:cNvPr id="969" name="Google Shape;969;p18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18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18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18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18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18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18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18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18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18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18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18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18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18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18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18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18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18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18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18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18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2" name="Google Shape;992;p18"/>
            <p:cNvGrpSpPr/>
            <p:nvPr/>
          </p:nvGrpSpPr>
          <p:grpSpPr>
            <a:xfrm>
              <a:off x="-83294" y="4398570"/>
              <a:ext cx="4543534" cy="1429961"/>
              <a:chOff x="-1192669" y="1924020"/>
              <a:chExt cx="4543534" cy="1429961"/>
            </a:xfrm>
          </p:grpSpPr>
          <p:sp>
            <p:nvSpPr>
              <p:cNvPr id="993" name="Google Shape;993;p1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1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1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1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1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1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1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1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1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1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4" name="Google Shape;1024;p18"/>
            <p:cNvGrpSpPr/>
            <p:nvPr/>
          </p:nvGrpSpPr>
          <p:grpSpPr>
            <a:xfrm>
              <a:off x="8547233" y="3278903"/>
              <a:ext cx="246464" cy="231319"/>
              <a:chOff x="5946283" y="1650903"/>
              <a:chExt cx="246464" cy="231319"/>
            </a:xfrm>
          </p:grpSpPr>
          <p:sp>
            <p:nvSpPr>
              <p:cNvPr id="1025" name="Google Shape;1025;p1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7" name="Google Shape;1027;p18"/>
            <p:cNvGrpSpPr/>
            <p:nvPr/>
          </p:nvGrpSpPr>
          <p:grpSpPr>
            <a:xfrm>
              <a:off x="473533" y="2517853"/>
              <a:ext cx="246464" cy="231319"/>
              <a:chOff x="5946283" y="1650903"/>
              <a:chExt cx="246464" cy="231319"/>
            </a:xfrm>
          </p:grpSpPr>
          <p:sp>
            <p:nvSpPr>
              <p:cNvPr id="1028" name="Google Shape;1028;p1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30" name="Google Shape;1030;p18"/>
            <p:cNvGrpSpPr/>
            <p:nvPr/>
          </p:nvGrpSpPr>
          <p:grpSpPr>
            <a:xfrm>
              <a:off x="8151201" y="4072201"/>
              <a:ext cx="444944" cy="688498"/>
              <a:chOff x="7706772" y="521151"/>
              <a:chExt cx="268136" cy="414933"/>
            </a:xfrm>
          </p:grpSpPr>
          <p:sp>
            <p:nvSpPr>
              <p:cNvPr id="1031" name="Google Shape;1031;p18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84533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9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0" name="Google Shape;1040;p19"/>
          <p:cNvSpPr/>
          <p:nvPr/>
        </p:nvSpPr>
        <p:spPr>
          <a:xfrm>
            <a:off x="9106923" y="4840887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1" name="Google Shape;1041;p19"/>
          <p:cNvGrpSpPr/>
          <p:nvPr/>
        </p:nvGrpSpPr>
        <p:grpSpPr>
          <a:xfrm>
            <a:off x="3830366" y="5635338"/>
            <a:ext cx="8695061" cy="2959225"/>
            <a:chOff x="715728" y="1849983"/>
            <a:chExt cx="3985391" cy="1356364"/>
          </a:xfrm>
        </p:grpSpPr>
        <p:sp>
          <p:nvSpPr>
            <p:cNvPr id="1042" name="Google Shape;1042;p19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5" name="Google Shape;1065;p19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066" name="Google Shape;1066;p19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7" name="Google Shape;1097;p19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8" name="Google Shape;1098;p19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099" name="Google Shape;1099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1" name="Google Shape;1101;p19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102" name="Google Shape;1102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4" name="Google Shape;1104;p19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105" name="Google Shape;1105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856960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0"/>
          <p:cNvGrpSpPr/>
          <p:nvPr/>
        </p:nvGrpSpPr>
        <p:grpSpPr>
          <a:xfrm>
            <a:off x="-188901" y="-52"/>
            <a:ext cx="12571964" cy="9001547"/>
            <a:chOff x="-141676" y="-39"/>
            <a:chExt cx="9428973" cy="6751160"/>
          </a:xfrm>
        </p:grpSpPr>
        <p:grpSp>
          <p:nvGrpSpPr>
            <p:cNvPr id="1109" name="Google Shape;1109;p20"/>
            <p:cNvGrpSpPr/>
            <p:nvPr/>
          </p:nvGrpSpPr>
          <p:grpSpPr>
            <a:xfrm>
              <a:off x="3008312" y="4381571"/>
              <a:ext cx="6278984" cy="2136952"/>
              <a:chOff x="715728" y="1849983"/>
              <a:chExt cx="3985391" cy="1356364"/>
            </a:xfrm>
          </p:grpSpPr>
          <p:sp>
            <p:nvSpPr>
              <p:cNvPr id="1110" name="Google Shape;1110;p20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141676" y="4498217"/>
              <a:ext cx="7158337" cy="2252904"/>
              <a:chOff x="-1192669" y="1924020"/>
              <a:chExt cx="4543534" cy="142996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5" name="Google Shape;1165;p20"/>
            <p:cNvSpPr/>
            <p:nvPr/>
          </p:nvSpPr>
          <p:spPr>
            <a:xfrm rot="10800000" flipH="1">
              <a:off x="0" y="-39"/>
              <a:ext cx="9166939" cy="140784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407845" y="1122228"/>
              <a:ext cx="1361503" cy="682486"/>
              <a:chOff x="6554834" y="4413128"/>
              <a:chExt cx="1033713" cy="518173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626833" y="2379878"/>
              <a:ext cx="246464" cy="231319"/>
              <a:chOff x="5946283" y="1650903"/>
              <a:chExt cx="246464" cy="231319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217624" y="3008021"/>
              <a:ext cx="611579" cy="532575"/>
              <a:chOff x="5133595" y="1523392"/>
              <a:chExt cx="473946" cy="412721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8451683" y="757178"/>
              <a:ext cx="246464" cy="231319"/>
              <a:chOff x="5946283" y="1650903"/>
              <a:chExt cx="246464" cy="231319"/>
            </a:xfrm>
          </p:grpSpPr>
          <p:sp>
            <p:nvSpPr>
              <p:cNvPr id="1194" name="Google Shape;119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54883" y="2092303"/>
              <a:ext cx="246464" cy="231319"/>
              <a:chOff x="5946283" y="1650903"/>
              <a:chExt cx="246464" cy="231319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99" name="Google Shape;1199;p20"/>
            <p:cNvSpPr/>
            <p:nvPr/>
          </p:nvSpPr>
          <p:spPr>
            <a:xfrm>
              <a:off x="454866" y="2611195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944516" y="1198870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1" name="Google Shape;1201;p20"/>
          <p:cNvSpPr txBox="1">
            <a:spLocks noGrp="1"/>
          </p:cNvSpPr>
          <p:nvPr>
            <p:ph type="subTitle" idx="1"/>
          </p:nvPr>
        </p:nvSpPr>
        <p:spPr>
          <a:xfrm rot="237">
            <a:off x="3196567" y="4630217"/>
            <a:ext cx="5798800" cy="9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2066500" y="1317984"/>
            <a:ext cx="8059200" cy="351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511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A7834-A7E7-4979-A1CE-395C0B7F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20D9F-9ABF-4358-A236-A553B055A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E2980-88EA-41B1-8689-37583CFF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D56A80-5719-404F-86EC-C7A14B5E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F12CDA-E115-40D5-AE7A-03383F87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7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21"/>
          <p:cNvSpPr txBox="1">
            <a:spLocks noGrp="1"/>
          </p:cNvSpPr>
          <p:nvPr>
            <p:ph type="subTitle" idx="1"/>
          </p:nvPr>
        </p:nvSpPr>
        <p:spPr>
          <a:xfrm>
            <a:off x="960000" y="3312451"/>
            <a:ext cx="4751200" cy="1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1"/>
          <p:cNvSpPr txBox="1">
            <a:spLocks noGrp="1"/>
          </p:cNvSpPr>
          <p:nvPr>
            <p:ph type="title"/>
          </p:nvPr>
        </p:nvSpPr>
        <p:spPr>
          <a:xfrm>
            <a:off x="960000" y="2453951"/>
            <a:ext cx="4751200" cy="8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06" name="Google Shape;1206;p21"/>
          <p:cNvGrpSpPr/>
          <p:nvPr/>
        </p:nvGrpSpPr>
        <p:grpSpPr>
          <a:xfrm>
            <a:off x="3864693" y="4693244"/>
            <a:ext cx="8435745" cy="2870971"/>
            <a:chOff x="715728" y="1849983"/>
            <a:chExt cx="3985391" cy="1356364"/>
          </a:xfrm>
        </p:grpSpPr>
        <p:sp>
          <p:nvSpPr>
            <p:cNvPr id="1207" name="Google Shape;1207;p21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0" name="Google Shape;1230;p21"/>
          <p:cNvGrpSpPr/>
          <p:nvPr/>
        </p:nvGrpSpPr>
        <p:grpSpPr>
          <a:xfrm>
            <a:off x="-174748" y="4849957"/>
            <a:ext cx="9617147" cy="3026752"/>
            <a:chOff x="-1192669" y="1924020"/>
            <a:chExt cx="4543534" cy="1429961"/>
          </a:xfrm>
        </p:grpSpPr>
        <p:sp>
          <p:nvSpPr>
            <p:cNvPr id="1231" name="Google Shape;1231;p21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2" name="Google Shape;1262;p21"/>
          <p:cNvGrpSpPr/>
          <p:nvPr/>
        </p:nvGrpSpPr>
        <p:grpSpPr>
          <a:xfrm>
            <a:off x="284778" y="430289"/>
            <a:ext cx="11705812" cy="5256763"/>
            <a:chOff x="213583" y="322717"/>
            <a:chExt cx="8779359" cy="3942572"/>
          </a:xfrm>
        </p:grpSpPr>
        <p:grpSp>
          <p:nvGrpSpPr>
            <p:cNvPr id="1263" name="Google Shape;1263;p21"/>
            <p:cNvGrpSpPr/>
            <p:nvPr/>
          </p:nvGrpSpPr>
          <p:grpSpPr>
            <a:xfrm>
              <a:off x="7561986" y="2461773"/>
              <a:ext cx="1283896" cy="640564"/>
              <a:chOff x="3928210" y="1337178"/>
              <a:chExt cx="913545" cy="455852"/>
            </a:xfrm>
          </p:grpSpPr>
          <p:sp>
            <p:nvSpPr>
              <p:cNvPr id="1264" name="Google Shape;1264;p21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21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21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21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9" name="Google Shape;1269;p21"/>
            <p:cNvGrpSpPr/>
            <p:nvPr/>
          </p:nvGrpSpPr>
          <p:grpSpPr>
            <a:xfrm>
              <a:off x="8327142" y="540012"/>
              <a:ext cx="665800" cy="547990"/>
              <a:chOff x="6522431" y="1681510"/>
              <a:chExt cx="420647" cy="346216"/>
            </a:xfrm>
          </p:grpSpPr>
          <p:sp>
            <p:nvSpPr>
              <p:cNvPr id="1270" name="Google Shape;1270;p21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21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21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21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21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21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21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21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21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21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21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21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21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21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21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21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21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21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21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21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21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21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2" name="Google Shape;1292;p21"/>
            <p:cNvGrpSpPr/>
            <p:nvPr/>
          </p:nvGrpSpPr>
          <p:grpSpPr>
            <a:xfrm>
              <a:off x="8488808" y="1894803"/>
              <a:ext cx="246464" cy="231319"/>
              <a:chOff x="5946283" y="1650903"/>
              <a:chExt cx="246464" cy="231319"/>
            </a:xfrm>
          </p:grpSpPr>
          <p:sp>
            <p:nvSpPr>
              <p:cNvPr id="1293" name="Google Shape;1293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5" name="Google Shape;1295;p21"/>
            <p:cNvSpPr/>
            <p:nvPr/>
          </p:nvSpPr>
          <p:spPr>
            <a:xfrm>
              <a:off x="1064837" y="350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96" name="Google Shape;1296;p21"/>
            <p:cNvGrpSpPr/>
            <p:nvPr/>
          </p:nvGrpSpPr>
          <p:grpSpPr>
            <a:xfrm>
              <a:off x="3367467" y="3569545"/>
              <a:ext cx="634909" cy="695744"/>
              <a:chOff x="7969377" y="2856516"/>
              <a:chExt cx="402682" cy="441266"/>
            </a:xfrm>
          </p:grpSpPr>
          <p:sp>
            <p:nvSpPr>
              <p:cNvPr id="1297" name="Google Shape;1297;p21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21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21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21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21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21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21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21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21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21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21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" name="Google Shape;1308;p21"/>
            <p:cNvGrpSpPr/>
            <p:nvPr/>
          </p:nvGrpSpPr>
          <p:grpSpPr>
            <a:xfrm>
              <a:off x="494908" y="1060128"/>
              <a:ext cx="246464" cy="231319"/>
              <a:chOff x="5946283" y="1650903"/>
              <a:chExt cx="246464" cy="231319"/>
            </a:xfrm>
          </p:grpSpPr>
          <p:sp>
            <p:nvSpPr>
              <p:cNvPr id="1309" name="Google Shape;1309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1" name="Google Shape;1311;p21"/>
            <p:cNvGrpSpPr/>
            <p:nvPr/>
          </p:nvGrpSpPr>
          <p:grpSpPr>
            <a:xfrm>
              <a:off x="213583" y="1596228"/>
              <a:ext cx="246464" cy="231319"/>
              <a:chOff x="5946283" y="1650903"/>
              <a:chExt cx="246464" cy="231319"/>
            </a:xfrm>
          </p:grpSpPr>
          <p:sp>
            <p:nvSpPr>
              <p:cNvPr id="1312" name="Google Shape;1312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14" name="Google Shape;1314;p21"/>
            <p:cNvSpPr/>
            <p:nvPr/>
          </p:nvSpPr>
          <p:spPr>
            <a:xfrm>
              <a:off x="6530562" y="322717"/>
              <a:ext cx="1072399" cy="548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169051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2"/>
          <p:cNvSpPr txBox="1">
            <a:spLocks noGrp="1"/>
          </p:cNvSpPr>
          <p:nvPr>
            <p:ph type="subTitle" idx="1"/>
          </p:nvPr>
        </p:nvSpPr>
        <p:spPr>
          <a:xfrm>
            <a:off x="6480800" y="3344200"/>
            <a:ext cx="47512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22"/>
          <p:cNvSpPr txBox="1">
            <a:spLocks noGrp="1"/>
          </p:cNvSpPr>
          <p:nvPr>
            <p:ph type="title"/>
          </p:nvPr>
        </p:nvSpPr>
        <p:spPr>
          <a:xfrm>
            <a:off x="6480800" y="2450633"/>
            <a:ext cx="4751200" cy="8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18" name="Google Shape;1318;p22"/>
          <p:cNvGrpSpPr/>
          <p:nvPr/>
        </p:nvGrpSpPr>
        <p:grpSpPr>
          <a:xfrm>
            <a:off x="-35360" y="4797193"/>
            <a:ext cx="12307213" cy="2681616"/>
            <a:chOff x="-26520" y="3597895"/>
            <a:chExt cx="9230410" cy="2011212"/>
          </a:xfrm>
        </p:grpSpPr>
        <p:grpSp>
          <p:nvGrpSpPr>
            <p:cNvPr id="1319" name="Google Shape;1319;p22"/>
            <p:cNvGrpSpPr/>
            <p:nvPr/>
          </p:nvGrpSpPr>
          <p:grpSpPr>
            <a:xfrm>
              <a:off x="-26520" y="3597895"/>
              <a:ext cx="7357159" cy="2011212"/>
              <a:chOff x="626075" y="3657856"/>
              <a:chExt cx="5447326" cy="1489235"/>
            </a:xfrm>
          </p:grpSpPr>
          <p:sp>
            <p:nvSpPr>
              <p:cNvPr id="1320" name="Google Shape;1320;p22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8" name="Google Shape;1348;p22"/>
            <p:cNvGrpSpPr/>
            <p:nvPr/>
          </p:nvGrpSpPr>
          <p:grpSpPr>
            <a:xfrm>
              <a:off x="4929899" y="4191982"/>
              <a:ext cx="4273991" cy="1334434"/>
              <a:chOff x="2132353" y="3387432"/>
              <a:chExt cx="3764636" cy="1175402"/>
            </a:xfrm>
          </p:grpSpPr>
          <p:sp>
            <p:nvSpPr>
              <p:cNvPr id="1349" name="Google Shape;1349;p22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5" name="Google Shape;1365;p22"/>
          <p:cNvGrpSpPr/>
          <p:nvPr/>
        </p:nvGrpSpPr>
        <p:grpSpPr>
          <a:xfrm>
            <a:off x="103417" y="261638"/>
            <a:ext cx="11847945" cy="4551716"/>
            <a:chOff x="77562" y="196228"/>
            <a:chExt cx="8885959" cy="3413787"/>
          </a:xfrm>
        </p:grpSpPr>
        <p:grpSp>
          <p:nvGrpSpPr>
            <p:cNvPr id="1366" name="Google Shape;1366;p22"/>
            <p:cNvGrpSpPr/>
            <p:nvPr/>
          </p:nvGrpSpPr>
          <p:grpSpPr>
            <a:xfrm>
              <a:off x="5606558" y="196228"/>
              <a:ext cx="246464" cy="231319"/>
              <a:chOff x="5946283" y="1650903"/>
              <a:chExt cx="246464" cy="231319"/>
            </a:xfrm>
          </p:grpSpPr>
          <p:sp>
            <p:nvSpPr>
              <p:cNvPr id="1367" name="Google Shape;1367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9" name="Google Shape;1369;p22"/>
            <p:cNvGrpSpPr/>
            <p:nvPr/>
          </p:nvGrpSpPr>
          <p:grpSpPr>
            <a:xfrm>
              <a:off x="234808" y="1463528"/>
              <a:ext cx="246464" cy="231319"/>
              <a:chOff x="5946283" y="1650903"/>
              <a:chExt cx="246464" cy="231319"/>
            </a:xfrm>
          </p:grpSpPr>
          <p:sp>
            <p:nvSpPr>
              <p:cNvPr id="1370" name="Google Shape;1370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" name="Google Shape;1372;p22"/>
            <p:cNvGrpSpPr/>
            <p:nvPr/>
          </p:nvGrpSpPr>
          <p:grpSpPr>
            <a:xfrm>
              <a:off x="2405808" y="196228"/>
              <a:ext cx="246464" cy="231319"/>
              <a:chOff x="5946283" y="1650903"/>
              <a:chExt cx="246464" cy="231319"/>
            </a:xfrm>
          </p:grpSpPr>
          <p:sp>
            <p:nvSpPr>
              <p:cNvPr id="1373" name="Google Shape;1373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" name="Google Shape;1375;p22"/>
            <p:cNvGrpSpPr/>
            <p:nvPr/>
          </p:nvGrpSpPr>
          <p:grpSpPr>
            <a:xfrm>
              <a:off x="8717058" y="3255003"/>
              <a:ext cx="246464" cy="231319"/>
              <a:chOff x="5946283" y="1650903"/>
              <a:chExt cx="246464" cy="231319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78" name="Google Shape;1378;p22"/>
            <p:cNvSpPr/>
            <p:nvPr/>
          </p:nvSpPr>
          <p:spPr>
            <a:xfrm>
              <a:off x="1526637" y="483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3904609" y="3026088"/>
              <a:ext cx="1142695" cy="58392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77562" y="21418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505208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3"/>
          <p:cNvSpPr txBox="1">
            <a:spLocks noGrp="1"/>
          </p:cNvSpPr>
          <p:nvPr>
            <p:ph type="subTitle" idx="1"/>
          </p:nvPr>
        </p:nvSpPr>
        <p:spPr>
          <a:xfrm>
            <a:off x="960000" y="3580167"/>
            <a:ext cx="4624800" cy="10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23"/>
          <p:cNvSpPr txBox="1">
            <a:spLocks noGrp="1"/>
          </p:cNvSpPr>
          <p:nvPr>
            <p:ph type="title"/>
          </p:nvPr>
        </p:nvSpPr>
        <p:spPr>
          <a:xfrm>
            <a:off x="960016" y="2183000"/>
            <a:ext cx="4624800" cy="14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3"/>
          <p:cNvSpPr>
            <a:spLocks noGrp="1"/>
          </p:cNvSpPr>
          <p:nvPr>
            <p:ph type="pic" idx="2"/>
          </p:nvPr>
        </p:nvSpPr>
        <p:spPr>
          <a:xfrm>
            <a:off x="5872032" y="1305433"/>
            <a:ext cx="5359968" cy="4247136"/>
          </a:xfrm>
          <a:prstGeom prst="cloud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sp>
      <p:grpSp>
        <p:nvGrpSpPr>
          <p:cNvPr id="1385" name="Google Shape;1385;p23"/>
          <p:cNvGrpSpPr/>
          <p:nvPr/>
        </p:nvGrpSpPr>
        <p:grpSpPr>
          <a:xfrm>
            <a:off x="-368952" y="411571"/>
            <a:ext cx="12965331" cy="7817019"/>
            <a:chOff x="-276714" y="308678"/>
            <a:chExt cx="9723998" cy="5862764"/>
          </a:xfrm>
        </p:grpSpPr>
        <p:grpSp>
          <p:nvGrpSpPr>
            <p:cNvPr id="1386" name="Google Shape;1386;p23"/>
            <p:cNvGrpSpPr/>
            <p:nvPr/>
          </p:nvGrpSpPr>
          <p:grpSpPr>
            <a:xfrm>
              <a:off x="314433" y="3158378"/>
              <a:ext cx="246464" cy="231319"/>
              <a:chOff x="5946283" y="1650903"/>
              <a:chExt cx="246464" cy="231319"/>
            </a:xfrm>
          </p:grpSpPr>
          <p:sp>
            <p:nvSpPr>
              <p:cNvPr id="1387" name="Google Shape;138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9" name="Google Shape;1389;p23"/>
            <p:cNvSpPr/>
            <p:nvPr/>
          </p:nvSpPr>
          <p:spPr>
            <a:xfrm>
              <a:off x="7974903" y="3752259"/>
              <a:ext cx="1472381" cy="189685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961912" y="3862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1" name="Google Shape;1391;p23"/>
            <p:cNvGrpSpPr/>
            <p:nvPr/>
          </p:nvGrpSpPr>
          <p:grpSpPr>
            <a:xfrm>
              <a:off x="-276714" y="3966299"/>
              <a:ext cx="7006583" cy="2205143"/>
              <a:chOff x="-1192669" y="1924020"/>
              <a:chExt cx="4543534" cy="1429961"/>
            </a:xfrm>
          </p:grpSpPr>
          <p:sp>
            <p:nvSpPr>
              <p:cNvPr id="1392" name="Google Shape;1392;p23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23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23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3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3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3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23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23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3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3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3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3" name="Google Shape;1423;p23"/>
            <p:cNvGrpSpPr/>
            <p:nvPr/>
          </p:nvGrpSpPr>
          <p:grpSpPr>
            <a:xfrm>
              <a:off x="6577933" y="308678"/>
              <a:ext cx="246464" cy="231319"/>
              <a:chOff x="5946283" y="1650903"/>
              <a:chExt cx="246464" cy="231319"/>
            </a:xfrm>
          </p:grpSpPr>
          <p:sp>
            <p:nvSpPr>
              <p:cNvPr id="1424" name="Google Shape;1424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6" name="Google Shape;1426;p23"/>
            <p:cNvGrpSpPr/>
            <p:nvPr/>
          </p:nvGrpSpPr>
          <p:grpSpPr>
            <a:xfrm>
              <a:off x="8639433" y="1650903"/>
              <a:ext cx="246464" cy="231319"/>
              <a:chOff x="5946283" y="1650903"/>
              <a:chExt cx="246464" cy="231319"/>
            </a:xfrm>
          </p:grpSpPr>
          <p:sp>
            <p:nvSpPr>
              <p:cNvPr id="1427" name="Google Shape;142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23"/>
            <p:cNvSpPr/>
            <p:nvPr/>
          </p:nvSpPr>
          <p:spPr>
            <a:xfrm>
              <a:off x="8342187" y="811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155549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314503" y="33994"/>
            <a:ext cx="13251161" cy="8019969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068615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1307344" y="4753654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3830366" y="6143338"/>
            <a:ext cx="8695061" cy="2959225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50591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6"/>
          <p:cNvSpPr txBox="1">
            <a:spLocks noGrp="1"/>
          </p:cNvSpPr>
          <p:nvPr>
            <p:ph type="subTitle" idx="1"/>
          </p:nvPr>
        </p:nvSpPr>
        <p:spPr>
          <a:xfrm>
            <a:off x="960000" y="5292005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2"/>
          </p:nvPr>
        </p:nvSpPr>
        <p:spPr>
          <a:xfrm>
            <a:off x="4571804" y="5291989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3"/>
          </p:nvPr>
        </p:nvSpPr>
        <p:spPr>
          <a:xfrm>
            <a:off x="8183592" y="5292005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4"/>
          </p:nvPr>
        </p:nvSpPr>
        <p:spPr>
          <a:xfrm>
            <a:off x="9600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5"/>
          </p:nvPr>
        </p:nvSpPr>
        <p:spPr>
          <a:xfrm>
            <a:off x="45718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6"/>
          </p:nvPr>
        </p:nvSpPr>
        <p:spPr>
          <a:xfrm>
            <a:off x="81836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7"/>
          </p:nvPr>
        </p:nvSpPr>
        <p:spPr>
          <a:xfrm>
            <a:off x="960000" y="1801167"/>
            <a:ext cx="10272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26"/>
          <p:cNvGrpSpPr/>
          <p:nvPr/>
        </p:nvGrpSpPr>
        <p:grpSpPr>
          <a:xfrm>
            <a:off x="-18" y="137976"/>
            <a:ext cx="12618575" cy="8019923"/>
            <a:chOff x="-14" y="103482"/>
            <a:chExt cx="9463931" cy="6014942"/>
          </a:xfrm>
        </p:grpSpPr>
        <p:sp>
          <p:nvSpPr>
            <p:cNvPr id="1640" name="Google Shape;1640;p26"/>
            <p:cNvSpPr/>
            <p:nvPr/>
          </p:nvSpPr>
          <p:spPr>
            <a:xfrm>
              <a:off x="96812" y="1743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8176551" y="3968998"/>
              <a:ext cx="1156048" cy="1489205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2" name="Google Shape;1642;p26"/>
            <p:cNvGrpSpPr/>
            <p:nvPr/>
          </p:nvGrpSpPr>
          <p:grpSpPr>
            <a:xfrm>
              <a:off x="96808" y="2510803"/>
              <a:ext cx="246464" cy="231319"/>
              <a:chOff x="5946283" y="1650903"/>
              <a:chExt cx="246464" cy="231319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-14" y="4629189"/>
              <a:ext cx="9143881" cy="1489235"/>
              <a:chOff x="626075" y="3657856"/>
              <a:chExt cx="5447326" cy="1489235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26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26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26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26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26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26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26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26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26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26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26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4" name="Google Shape;1674;p26"/>
            <p:cNvGrpSpPr/>
            <p:nvPr/>
          </p:nvGrpSpPr>
          <p:grpSpPr>
            <a:xfrm>
              <a:off x="187149" y="4333098"/>
              <a:ext cx="578573" cy="634011"/>
              <a:chOff x="7969377" y="2856516"/>
              <a:chExt cx="402682" cy="441266"/>
            </a:xfrm>
          </p:grpSpPr>
          <p:sp>
            <p:nvSpPr>
              <p:cNvPr id="1675" name="Google Shape;1675;p26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26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26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26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26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26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26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26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26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26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26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6" name="Google Shape;1686;p26"/>
            <p:cNvGrpSpPr/>
            <p:nvPr/>
          </p:nvGrpSpPr>
          <p:grpSpPr>
            <a:xfrm>
              <a:off x="218883" y="3346578"/>
              <a:ext cx="246464" cy="231319"/>
              <a:chOff x="5946283" y="1650903"/>
              <a:chExt cx="246464" cy="231319"/>
            </a:xfrm>
          </p:grpSpPr>
          <p:sp>
            <p:nvSpPr>
              <p:cNvPr id="1687" name="Google Shape;1687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9" name="Google Shape;1689;p26"/>
            <p:cNvGrpSpPr/>
            <p:nvPr/>
          </p:nvGrpSpPr>
          <p:grpSpPr>
            <a:xfrm>
              <a:off x="8584383" y="1012378"/>
              <a:ext cx="246464" cy="231319"/>
              <a:chOff x="5946283" y="1650903"/>
              <a:chExt cx="246464" cy="231319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2" name="Google Shape;1692;p26"/>
            <p:cNvGrpSpPr/>
            <p:nvPr/>
          </p:nvGrpSpPr>
          <p:grpSpPr>
            <a:xfrm>
              <a:off x="8764858" y="1470203"/>
              <a:ext cx="246464" cy="231319"/>
              <a:chOff x="5946283" y="1650903"/>
              <a:chExt cx="246464" cy="231319"/>
            </a:xfrm>
          </p:grpSpPr>
          <p:sp>
            <p:nvSpPr>
              <p:cNvPr id="1693" name="Google Shape;169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26"/>
            <p:cNvGrpSpPr/>
            <p:nvPr/>
          </p:nvGrpSpPr>
          <p:grpSpPr>
            <a:xfrm>
              <a:off x="8176879" y="1973636"/>
              <a:ext cx="1287038" cy="1788135"/>
              <a:chOff x="8176879" y="1973636"/>
              <a:chExt cx="1287038" cy="1788135"/>
            </a:xfrm>
          </p:grpSpPr>
          <p:sp>
            <p:nvSpPr>
              <p:cNvPr id="1696" name="Google Shape;1696;p26"/>
              <p:cNvSpPr/>
              <p:nvPr/>
            </p:nvSpPr>
            <p:spPr>
              <a:xfrm rot="4267454">
                <a:off x="8013774" y="2463392"/>
                <a:ext cx="1613249" cy="808624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26"/>
              <p:cNvSpPr/>
              <p:nvPr/>
            </p:nvSpPr>
            <p:spPr>
              <a:xfrm rot="4267454">
                <a:off x="8774835" y="2223246"/>
                <a:ext cx="2849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26"/>
              <p:cNvSpPr/>
              <p:nvPr/>
            </p:nvSpPr>
            <p:spPr>
              <a:xfrm rot="4267454">
                <a:off x="8757288" y="2129690"/>
                <a:ext cx="171677" cy="19184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4267454">
                <a:off x="8743669" y="2170848"/>
                <a:ext cx="242867" cy="169738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4267454">
                <a:off x="8787334" y="2316297"/>
                <a:ext cx="95215" cy="5550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26"/>
              <p:cNvSpPr/>
              <p:nvPr/>
            </p:nvSpPr>
            <p:spPr>
              <a:xfrm rot="4267454">
                <a:off x="8200487" y="2792411"/>
                <a:ext cx="1168895" cy="483514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26"/>
            <p:cNvSpPr/>
            <p:nvPr/>
          </p:nvSpPr>
          <p:spPr>
            <a:xfrm>
              <a:off x="1503437" y="103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7358212" y="1609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8929412" y="27376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572994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2025767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7409201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2025767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7409201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2025733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2025733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7409200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7409200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341542" y="71934"/>
            <a:ext cx="13164540" cy="8110735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960457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8"/>
          <p:cNvSpPr txBox="1">
            <a:spLocks noGrp="1"/>
          </p:cNvSpPr>
          <p:nvPr>
            <p:ph type="subTitle" idx="1"/>
          </p:nvPr>
        </p:nvSpPr>
        <p:spPr>
          <a:xfrm>
            <a:off x="960000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28"/>
          <p:cNvSpPr txBox="1">
            <a:spLocks noGrp="1"/>
          </p:cNvSpPr>
          <p:nvPr>
            <p:ph type="subTitle" idx="2"/>
          </p:nvPr>
        </p:nvSpPr>
        <p:spPr>
          <a:xfrm>
            <a:off x="4491839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28"/>
          <p:cNvSpPr txBox="1">
            <a:spLocks noGrp="1"/>
          </p:cNvSpPr>
          <p:nvPr>
            <p:ph type="subTitle" idx="3"/>
          </p:nvPr>
        </p:nvSpPr>
        <p:spPr>
          <a:xfrm>
            <a:off x="960000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28"/>
          <p:cNvSpPr txBox="1">
            <a:spLocks noGrp="1"/>
          </p:cNvSpPr>
          <p:nvPr>
            <p:ph type="subTitle" idx="4"/>
          </p:nvPr>
        </p:nvSpPr>
        <p:spPr>
          <a:xfrm>
            <a:off x="4491833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8"/>
          <p:cNvSpPr txBox="1">
            <a:spLocks noGrp="1"/>
          </p:cNvSpPr>
          <p:nvPr>
            <p:ph type="subTitle" idx="5"/>
          </p:nvPr>
        </p:nvSpPr>
        <p:spPr>
          <a:xfrm>
            <a:off x="8023667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28"/>
          <p:cNvSpPr txBox="1">
            <a:spLocks noGrp="1"/>
          </p:cNvSpPr>
          <p:nvPr>
            <p:ph type="subTitle" idx="6"/>
          </p:nvPr>
        </p:nvSpPr>
        <p:spPr>
          <a:xfrm>
            <a:off x="8023667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8"/>
          <p:cNvSpPr txBox="1">
            <a:spLocks noGrp="1"/>
          </p:cNvSpPr>
          <p:nvPr>
            <p:ph type="subTitle" idx="7"/>
          </p:nvPr>
        </p:nvSpPr>
        <p:spPr>
          <a:xfrm>
            <a:off x="960000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28"/>
          <p:cNvSpPr txBox="1">
            <a:spLocks noGrp="1"/>
          </p:cNvSpPr>
          <p:nvPr>
            <p:ph type="subTitle" idx="8"/>
          </p:nvPr>
        </p:nvSpPr>
        <p:spPr>
          <a:xfrm>
            <a:off x="4491839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8"/>
          <p:cNvSpPr txBox="1">
            <a:spLocks noGrp="1"/>
          </p:cNvSpPr>
          <p:nvPr>
            <p:ph type="subTitle" idx="9"/>
          </p:nvPr>
        </p:nvSpPr>
        <p:spPr>
          <a:xfrm>
            <a:off x="8023667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8"/>
          <p:cNvSpPr txBox="1">
            <a:spLocks noGrp="1"/>
          </p:cNvSpPr>
          <p:nvPr>
            <p:ph type="subTitle" idx="13"/>
          </p:nvPr>
        </p:nvSpPr>
        <p:spPr>
          <a:xfrm>
            <a:off x="8023667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28"/>
          <p:cNvSpPr txBox="1">
            <a:spLocks noGrp="1"/>
          </p:cNvSpPr>
          <p:nvPr>
            <p:ph type="subTitle" idx="14"/>
          </p:nvPr>
        </p:nvSpPr>
        <p:spPr>
          <a:xfrm>
            <a:off x="960000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28"/>
          <p:cNvSpPr txBox="1">
            <a:spLocks noGrp="1"/>
          </p:cNvSpPr>
          <p:nvPr>
            <p:ph type="subTitle" idx="15"/>
          </p:nvPr>
        </p:nvSpPr>
        <p:spPr>
          <a:xfrm>
            <a:off x="4491839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91" name="Google Shape;1791;p28"/>
          <p:cNvGrpSpPr/>
          <p:nvPr/>
        </p:nvGrpSpPr>
        <p:grpSpPr>
          <a:xfrm>
            <a:off x="-696349" y="286471"/>
            <a:ext cx="13492460" cy="7810589"/>
            <a:chOff x="-522262" y="214853"/>
            <a:chExt cx="10119345" cy="5857942"/>
          </a:xfrm>
        </p:grpSpPr>
        <p:grpSp>
          <p:nvGrpSpPr>
            <p:cNvPr id="1792" name="Google Shape;1792;p28"/>
            <p:cNvGrpSpPr/>
            <p:nvPr/>
          </p:nvGrpSpPr>
          <p:grpSpPr>
            <a:xfrm>
              <a:off x="155208" y="1040478"/>
              <a:ext cx="246464" cy="231319"/>
              <a:chOff x="5946283" y="1650903"/>
              <a:chExt cx="246464" cy="231319"/>
            </a:xfrm>
          </p:grpSpPr>
          <p:sp>
            <p:nvSpPr>
              <p:cNvPr id="1793" name="Google Shape;1793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28"/>
            <p:cNvSpPr/>
            <p:nvPr/>
          </p:nvSpPr>
          <p:spPr>
            <a:xfrm>
              <a:off x="8310972" y="4248477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178412" y="1474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7" name="Google Shape;1797;p28"/>
            <p:cNvGrpSpPr/>
            <p:nvPr/>
          </p:nvGrpSpPr>
          <p:grpSpPr>
            <a:xfrm rot="-173684">
              <a:off x="-47718" y="4529056"/>
              <a:ext cx="4543424" cy="1429927"/>
              <a:chOff x="-1192669" y="1924020"/>
              <a:chExt cx="4543534" cy="1429961"/>
            </a:xfrm>
          </p:grpSpPr>
          <p:sp>
            <p:nvSpPr>
              <p:cNvPr id="1798" name="Google Shape;1798;p2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2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0" name="Google Shape;1800;p2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1" name="Google Shape;1801;p2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2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2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4" name="Google Shape;1804;p2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5" name="Google Shape;1805;p2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2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2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8" name="Google Shape;1808;p2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9" name="Google Shape;1809;p2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2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1" name="Google Shape;1811;p2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2" name="Google Shape;1812;p2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2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4" name="Google Shape;1814;p2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5" name="Google Shape;1815;p2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6" name="Google Shape;1816;p2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7" name="Google Shape;1817;p2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8" name="Google Shape;1818;p2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9" name="Google Shape;1819;p2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0" name="Google Shape;1820;p2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1" name="Google Shape;1821;p2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2" name="Google Shape;1822;p2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3" name="Google Shape;1823;p2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2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2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2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2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2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29" name="Google Shape;1829;p28"/>
            <p:cNvGrpSpPr/>
            <p:nvPr/>
          </p:nvGrpSpPr>
          <p:grpSpPr>
            <a:xfrm>
              <a:off x="177538" y="4193067"/>
              <a:ext cx="655526" cy="718337"/>
              <a:chOff x="7969377" y="2856516"/>
              <a:chExt cx="402682" cy="441266"/>
            </a:xfrm>
          </p:grpSpPr>
          <p:sp>
            <p:nvSpPr>
              <p:cNvPr id="1830" name="Google Shape;1830;p28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28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28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28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28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28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28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28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28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1" name="Google Shape;1841;p28"/>
            <p:cNvGrpSpPr/>
            <p:nvPr/>
          </p:nvGrpSpPr>
          <p:grpSpPr>
            <a:xfrm>
              <a:off x="833083" y="214853"/>
              <a:ext cx="246464" cy="231319"/>
              <a:chOff x="5946283" y="1650903"/>
              <a:chExt cx="246464" cy="231319"/>
            </a:xfrm>
          </p:grpSpPr>
          <p:sp>
            <p:nvSpPr>
              <p:cNvPr id="1842" name="Google Shape;1842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4" name="Google Shape;1844;p28"/>
            <p:cNvGrpSpPr/>
            <p:nvPr/>
          </p:nvGrpSpPr>
          <p:grpSpPr>
            <a:xfrm>
              <a:off x="8554508" y="1585528"/>
              <a:ext cx="246464" cy="231319"/>
              <a:chOff x="5946283" y="1650903"/>
              <a:chExt cx="246464" cy="231319"/>
            </a:xfrm>
          </p:grpSpPr>
          <p:sp>
            <p:nvSpPr>
              <p:cNvPr id="1845" name="Google Shape;1845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7" name="Google Shape;1847;p28"/>
            <p:cNvGrpSpPr/>
            <p:nvPr/>
          </p:nvGrpSpPr>
          <p:grpSpPr>
            <a:xfrm>
              <a:off x="8721583" y="2961753"/>
              <a:ext cx="246464" cy="231319"/>
              <a:chOff x="5946283" y="1650903"/>
              <a:chExt cx="246464" cy="231319"/>
            </a:xfrm>
          </p:grpSpPr>
          <p:sp>
            <p:nvSpPr>
              <p:cNvPr id="1848" name="Google Shape;1848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50" name="Google Shape;1850;p28"/>
            <p:cNvSpPr/>
            <p:nvPr/>
          </p:nvSpPr>
          <p:spPr>
            <a:xfrm>
              <a:off x="5321888" y="47929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8554488" y="2038968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-522262" y="27153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458962" y="11032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4" name="Google Shape;1854;p28"/>
            <p:cNvGrpSpPr/>
            <p:nvPr/>
          </p:nvGrpSpPr>
          <p:grpSpPr>
            <a:xfrm>
              <a:off x="2706194" y="4415254"/>
              <a:ext cx="918609" cy="756066"/>
              <a:chOff x="6522431" y="1681510"/>
              <a:chExt cx="420647" cy="346216"/>
            </a:xfrm>
          </p:grpSpPr>
          <p:sp>
            <p:nvSpPr>
              <p:cNvPr id="1855" name="Google Shape;1855;p28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28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28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28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28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28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28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28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28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28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28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28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710831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29"/>
          <p:cNvSpPr txBox="1">
            <a:spLocks noGrp="1"/>
          </p:cNvSpPr>
          <p:nvPr>
            <p:ph type="title" hasCustomPrompt="1"/>
          </p:nvPr>
        </p:nvSpPr>
        <p:spPr>
          <a:xfrm rot="-396">
            <a:off x="6364227" y="720200"/>
            <a:ext cx="34696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79" name="Google Shape;1879;p29"/>
          <p:cNvSpPr txBox="1">
            <a:spLocks noGrp="1"/>
          </p:cNvSpPr>
          <p:nvPr>
            <p:ph type="subTitle" idx="1"/>
          </p:nvPr>
        </p:nvSpPr>
        <p:spPr>
          <a:xfrm>
            <a:off x="6364200" y="2306655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29"/>
          <p:cNvSpPr txBox="1">
            <a:spLocks noGrp="1"/>
          </p:cNvSpPr>
          <p:nvPr>
            <p:ph type="title" idx="2" hasCustomPrompt="1"/>
          </p:nvPr>
        </p:nvSpPr>
        <p:spPr>
          <a:xfrm>
            <a:off x="6364227" y="3504609"/>
            <a:ext cx="3469600" cy="1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1" name="Google Shape;1881;p29"/>
          <p:cNvSpPr txBox="1">
            <a:spLocks noGrp="1"/>
          </p:cNvSpPr>
          <p:nvPr>
            <p:ph type="subTitle" idx="3"/>
          </p:nvPr>
        </p:nvSpPr>
        <p:spPr>
          <a:xfrm>
            <a:off x="6364200" y="5090999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p29"/>
          <p:cNvSpPr txBox="1">
            <a:spLocks noGrp="1"/>
          </p:cNvSpPr>
          <p:nvPr>
            <p:ph type="title" idx="4" hasCustomPrompt="1"/>
          </p:nvPr>
        </p:nvSpPr>
        <p:spPr>
          <a:xfrm rot="-396">
            <a:off x="2358177" y="720200"/>
            <a:ext cx="34696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3" name="Google Shape;1883;p29"/>
          <p:cNvSpPr txBox="1">
            <a:spLocks noGrp="1"/>
          </p:cNvSpPr>
          <p:nvPr>
            <p:ph type="subTitle" idx="5"/>
          </p:nvPr>
        </p:nvSpPr>
        <p:spPr>
          <a:xfrm>
            <a:off x="2358151" y="2306656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9"/>
          <p:cNvSpPr txBox="1">
            <a:spLocks noGrp="1"/>
          </p:cNvSpPr>
          <p:nvPr>
            <p:ph type="title" idx="6" hasCustomPrompt="1"/>
          </p:nvPr>
        </p:nvSpPr>
        <p:spPr>
          <a:xfrm>
            <a:off x="2358177" y="3504611"/>
            <a:ext cx="3469600" cy="1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5" name="Google Shape;1885;p29"/>
          <p:cNvSpPr txBox="1">
            <a:spLocks noGrp="1"/>
          </p:cNvSpPr>
          <p:nvPr>
            <p:ph type="subTitle" idx="7"/>
          </p:nvPr>
        </p:nvSpPr>
        <p:spPr>
          <a:xfrm>
            <a:off x="2358151" y="5091000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6" name="Google Shape;1886;p29"/>
          <p:cNvGrpSpPr/>
          <p:nvPr/>
        </p:nvGrpSpPr>
        <p:grpSpPr>
          <a:xfrm>
            <a:off x="-274639" y="0"/>
            <a:ext cx="12631733" cy="8137507"/>
            <a:chOff x="-205979" y="0"/>
            <a:chExt cx="9473800" cy="6103130"/>
          </a:xfrm>
        </p:grpSpPr>
        <p:sp>
          <p:nvSpPr>
            <p:cNvPr id="1887" name="Google Shape;1887;p29"/>
            <p:cNvSpPr/>
            <p:nvPr/>
          </p:nvSpPr>
          <p:spPr>
            <a:xfrm rot="5400000">
              <a:off x="-1757202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9"/>
            <p:cNvSpPr/>
            <p:nvPr/>
          </p:nvSpPr>
          <p:spPr>
            <a:xfrm rot="-5400000" flipH="1">
              <a:off x="5720073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3756012" y="5400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0" name="Google Shape;1890;p29"/>
            <p:cNvGrpSpPr/>
            <p:nvPr/>
          </p:nvGrpSpPr>
          <p:grpSpPr>
            <a:xfrm>
              <a:off x="-205979" y="4451245"/>
              <a:ext cx="9473800" cy="1651885"/>
              <a:chOff x="2200235" y="3803690"/>
              <a:chExt cx="4618888" cy="1651885"/>
            </a:xfrm>
          </p:grpSpPr>
          <p:sp>
            <p:nvSpPr>
              <p:cNvPr id="1891" name="Google Shape;1891;p29"/>
              <p:cNvSpPr/>
              <p:nvPr/>
            </p:nvSpPr>
            <p:spPr>
              <a:xfrm rot="-209802">
                <a:off x="4171744" y="4416006"/>
                <a:ext cx="85665" cy="1004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29"/>
              <p:cNvSpPr/>
              <p:nvPr/>
            </p:nvSpPr>
            <p:spPr>
              <a:xfrm rot="-209802">
                <a:off x="2238013" y="3940959"/>
                <a:ext cx="4543332" cy="1377347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29"/>
              <p:cNvSpPr/>
              <p:nvPr/>
            </p:nvSpPr>
            <p:spPr>
              <a:xfrm rot="-209802">
                <a:off x="5211917" y="4103498"/>
                <a:ext cx="9238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4" name="Google Shape;1894;p29"/>
              <p:cNvSpPr/>
              <p:nvPr/>
            </p:nvSpPr>
            <p:spPr>
              <a:xfrm rot="-209802">
                <a:off x="5005904" y="4085099"/>
                <a:ext cx="62031" cy="83013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5" name="Google Shape;1895;p29"/>
              <p:cNvSpPr/>
              <p:nvPr/>
            </p:nvSpPr>
            <p:spPr>
              <a:xfrm rot="-209802">
                <a:off x="3711400" y="3933056"/>
                <a:ext cx="9249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29"/>
              <p:cNvSpPr/>
              <p:nvPr/>
            </p:nvSpPr>
            <p:spPr>
              <a:xfrm rot="-209802">
                <a:off x="2334408" y="4056491"/>
                <a:ext cx="98501" cy="105157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 rot="-209802">
                <a:off x="3832075" y="3957321"/>
                <a:ext cx="62527" cy="8620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 rot="-209802">
                <a:off x="4987528" y="4385863"/>
                <a:ext cx="231984" cy="113971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 rot="-209802">
                <a:off x="5220215" y="4236904"/>
                <a:ext cx="170449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 rot="-209802">
                <a:off x="3215560" y="4549547"/>
                <a:ext cx="170338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 rot="-209802">
                <a:off x="4001143" y="4096842"/>
                <a:ext cx="239256" cy="94746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 rot="-209802">
                <a:off x="3590640" y="4337620"/>
                <a:ext cx="239972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 rot="-209802">
                <a:off x="3810117" y="4406111"/>
                <a:ext cx="275726" cy="127026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 rot="-209802">
                <a:off x="4951263" y="4539821"/>
                <a:ext cx="34266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 rot="-209802">
                <a:off x="4993547" y="451558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 rot="-209802">
                <a:off x="3139663" y="4316759"/>
                <a:ext cx="34321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 rot="-209802">
                <a:off x="3181945" y="4292465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 rot="-209802">
                <a:off x="3697819" y="4666041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 rot="-209802">
                <a:off x="3740049" y="4641857"/>
                <a:ext cx="24680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 rot="-209802">
                <a:off x="3519233" y="4386390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 rot="-209802">
                <a:off x="3561573" y="436220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 rot="-209802">
                <a:off x="3147273" y="4835948"/>
                <a:ext cx="34266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 rot="-209802">
                <a:off x="3189553" y="4811597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 rot="-209802">
                <a:off x="5506975" y="4331692"/>
                <a:ext cx="35919" cy="6296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29"/>
              <p:cNvSpPr/>
              <p:nvPr/>
            </p:nvSpPr>
            <p:spPr>
              <a:xfrm rot="-209802">
                <a:off x="5551230" y="4305803"/>
                <a:ext cx="25727" cy="7860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29"/>
              <p:cNvSpPr/>
              <p:nvPr/>
            </p:nvSpPr>
            <p:spPr>
              <a:xfrm rot="-209802">
                <a:off x="3945042" y="4319736"/>
                <a:ext cx="39995" cy="5701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 rot="-209802">
                <a:off x="3918625" y="4293551"/>
                <a:ext cx="18345" cy="7458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 rot="-209802">
                <a:off x="5263009" y="4335323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 rot="-209802">
                <a:off x="5236642" y="4309085"/>
                <a:ext cx="1823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29"/>
              <p:cNvSpPr/>
              <p:nvPr/>
            </p:nvSpPr>
            <p:spPr>
              <a:xfrm rot="-209802">
                <a:off x="5326552" y="4591155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1" name="Google Shape;1921;p29"/>
              <p:cNvSpPr/>
              <p:nvPr/>
            </p:nvSpPr>
            <p:spPr>
              <a:xfrm rot="-209802">
                <a:off x="5300188" y="4564970"/>
                <a:ext cx="18290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2" name="Google Shape;1922;p29"/>
            <p:cNvSpPr/>
            <p:nvPr/>
          </p:nvSpPr>
          <p:spPr>
            <a:xfrm>
              <a:off x="4825974" y="128042"/>
              <a:ext cx="1060691" cy="54202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2168786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30"/>
          <p:cNvSpPr txBox="1">
            <a:spLocks noGrp="1"/>
          </p:cNvSpPr>
          <p:nvPr>
            <p:ph type="subTitle" idx="1"/>
          </p:nvPr>
        </p:nvSpPr>
        <p:spPr>
          <a:xfrm>
            <a:off x="1124300" y="4291833"/>
            <a:ext cx="3219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30"/>
          <p:cNvSpPr txBox="1">
            <a:spLocks noGrp="1"/>
          </p:cNvSpPr>
          <p:nvPr>
            <p:ph type="subTitle" idx="2"/>
          </p:nvPr>
        </p:nvSpPr>
        <p:spPr>
          <a:xfrm>
            <a:off x="7848100" y="4291833"/>
            <a:ext cx="3219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6" name="Google Shape;1926;p30"/>
          <p:cNvSpPr txBox="1">
            <a:spLocks noGrp="1"/>
          </p:cNvSpPr>
          <p:nvPr>
            <p:ph type="title" hasCustomPrompt="1"/>
          </p:nvPr>
        </p:nvSpPr>
        <p:spPr>
          <a:xfrm>
            <a:off x="1772067" y="2692033"/>
            <a:ext cx="1924000" cy="1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27" name="Google Shape;1927;p30"/>
          <p:cNvSpPr txBox="1">
            <a:spLocks noGrp="1"/>
          </p:cNvSpPr>
          <p:nvPr>
            <p:ph type="title" idx="3" hasCustomPrompt="1"/>
          </p:nvPr>
        </p:nvSpPr>
        <p:spPr>
          <a:xfrm>
            <a:off x="8495800" y="2692033"/>
            <a:ext cx="1924000" cy="1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28" name="Google Shape;1928;p30"/>
          <p:cNvSpPr txBox="1">
            <a:spLocks noGrp="1"/>
          </p:cNvSpPr>
          <p:nvPr>
            <p:ph type="subTitle" idx="4"/>
          </p:nvPr>
        </p:nvSpPr>
        <p:spPr>
          <a:xfrm>
            <a:off x="1124300" y="3669033"/>
            <a:ext cx="32196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30"/>
          <p:cNvSpPr txBox="1">
            <a:spLocks noGrp="1"/>
          </p:cNvSpPr>
          <p:nvPr>
            <p:ph type="subTitle" idx="5"/>
          </p:nvPr>
        </p:nvSpPr>
        <p:spPr>
          <a:xfrm>
            <a:off x="7848100" y="3669033"/>
            <a:ext cx="32196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3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31" name="Google Shape;1931;p30"/>
          <p:cNvGrpSpPr/>
          <p:nvPr/>
        </p:nvGrpSpPr>
        <p:grpSpPr>
          <a:xfrm>
            <a:off x="-379778" y="176544"/>
            <a:ext cx="13080495" cy="7792945"/>
            <a:chOff x="-284834" y="132407"/>
            <a:chExt cx="9810371" cy="5844709"/>
          </a:xfrm>
        </p:grpSpPr>
        <p:grpSp>
          <p:nvGrpSpPr>
            <p:cNvPr id="1932" name="Google Shape;1932;p30"/>
            <p:cNvGrpSpPr/>
            <p:nvPr/>
          </p:nvGrpSpPr>
          <p:grpSpPr>
            <a:xfrm>
              <a:off x="5389970" y="4252632"/>
              <a:ext cx="3764636" cy="1175402"/>
              <a:chOff x="2132353" y="3387432"/>
              <a:chExt cx="3764636" cy="1175402"/>
            </a:xfrm>
          </p:grpSpPr>
          <p:sp>
            <p:nvSpPr>
              <p:cNvPr id="1933" name="Google Shape;1933;p30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4" name="Google Shape;1934;p30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5" name="Google Shape;1935;p30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6" name="Google Shape;1936;p30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30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30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9" name="Google Shape;1939;p30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0" name="Google Shape;1940;p30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30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30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30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30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30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30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30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30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9" name="Google Shape;1949;p30"/>
            <p:cNvGrpSpPr/>
            <p:nvPr/>
          </p:nvGrpSpPr>
          <p:grpSpPr>
            <a:xfrm>
              <a:off x="-10616" y="4487881"/>
              <a:ext cx="5447326" cy="1489235"/>
              <a:chOff x="626075" y="3657856"/>
              <a:chExt cx="5447326" cy="1489235"/>
            </a:xfrm>
          </p:grpSpPr>
          <p:sp>
            <p:nvSpPr>
              <p:cNvPr id="1950" name="Google Shape;1950;p30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30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30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30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30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30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30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30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30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30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30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30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30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30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30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30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30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30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30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30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30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30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30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30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30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30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8" name="Google Shape;1978;p30"/>
            <p:cNvGrpSpPr/>
            <p:nvPr/>
          </p:nvGrpSpPr>
          <p:grpSpPr>
            <a:xfrm>
              <a:off x="8727708" y="1417328"/>
              <a:ext cx="246464" cy="231319"/>
              <a:chOff x="5946283" y="1650903"/>
              <a:chExt cx="246464" cy="231319"/>
            </a:xfrm>
          </p:grpSpPr>
          <p:sp>
            <p:nvSpPr>
              <p:cNvPr id="1979" name="Google Shape;1979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1" name="Google Shape;1981;p30"/>
            <p:cNvSpPr/>
            <p:nvPr/>
          </p:nvSpPr>
          <p:spPr>
            <a:xfrm>
              <a:off x="120162" y="13267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2" name="Google Shape;1982;p30"/>
            <p:cNvGrpSpPr/>
            <p:nvPr/>
          </p:nvGrpSpPr>
          <p:grpSpPr>
            <a:xfrm>
              <a:off x="398284" y="1882229"/>
              <a:ext cx="497474" cy="403112"/>
              <a:chOff x="7109370" y="3456528"/>
              <a:chExt cx="364958" cy="295732"/>
            </a:xfrm>
          </p:grpSpPr>
          <p:sp>
            <p:nvSpPr>
              <p:cNvPr id="1983" name="Google Shape;1983;p30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8" name="Google Shape;1988;p30"/>
            <p:cNvGrpSpPr/>
            <p:nvPr/>
          </p:nvGrpSpPr>
          <p:grpSpPr>
            <a:xfrm>
              <a:off x="8104784" y="3975202"/>
              <a:ext cx="548896" cy="601490"/>
              <a:chOff x="7969377" y="2856516"/>
              <a:chExt cx="402682" cy="441266"/>
            </a:xfrm>
          </p:grpSpPr>
          <p:sp>
            <p:nvSpPr>
              <p:cNvPr id="1989" name="Google Shape;1989;p30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30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30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30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30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30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30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0" name="Google Shape;2000;p30"/>
            <p:cNvGrpSpPr/>
            <p:nvPr/>
          </p:nvGrpSpPr>
          <p:grpSpPr>
            <a:xfrm>
              <a:off x="2104377" y="4214441"/>
              <a:ext cx="365496" cy="565595"/>
              <a:chOff x="7706772" y="521151"/>
              <a:chExt cx="268136" cy="414933"/>
            </a:xfrm>
          </p:grpSpPr>
          <p:sp>
            <p:nvSpPr>
              <p:cNvPr id="2001" name="Google Shape;2001;p30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30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30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30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30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30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7" name="Google Shape;2007;p30"/>
            <p:cNvGrpSpPr/>
            <p:nvPr/>
          </p:nvGrpSpPr>
          <p:grpSpPr>
            <a:xfrm>
              <a:off x="8589683" y="3245728"/>
              <a:ext cx="246464" cy="231319"/>
              <a:chOff x="5946283" y="1650903"/>
              <a:chExt cx="246464" cy="231319"/>
            </a:xfrm>
          </p:grpSpPr>
          <p:sp>
            <p:nvSpPr>
              <p:cNvPr id="2008" name="Google Shape;2008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0" name="Google Shape;2010;p30"/>
            <p:cNvGrpSpPr/>
            <p:nvPr/>
          </p:nvGrpSpPr>
          <p:grpSpPr>
            <a:xfrm>
              <a:off x="86208" y="800053"/>
              <a:ext cx="246464" cy="231319"/>
              <a:chOff x="5946283" y="1650903"/>
              <a:chExt cx="246464" cy="231319"/>
            </a:xfrm>
          </p:grpSpPr>
          <p:sp>
            <p:nvSpPr>
              <p:cNvPr id="2011" name="Google Shape;2011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3" name="Google Shape;2013;p30"/>
            <p:cNvGrpSpPr/>
            <p:nvPr/>
          </p:nvGrpSpPr>
          <p:grpSpPr>
            <a:xfrm>
              <a:off x="182858" y="2484028"/>
              <a:ext cx="246464" cy="231319"/>
              <a:chOff x="5946283" y="1650903"/>
              <a:chExt cx="246464" cy="231319"/>
            </a:xfrm>
          </p:grpSpPr>
          <p:sp>
            <p:nvSpPr>
              <p:cNvPr id="2014" name="Google Shape;2014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6" name="Google Shape;2016;p30"/>
            <p:cNvSpPr/>
            <p:nvPr/>
          </p:nvSpPr>
          <p:spPr>
            <a:xfrm>
              <a:off x="-284834" y="3785532"/>
              <a:ext cx="914096" cy="46709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8611441" y="1922407"/>
              <a:ext cx="914096" cy="46709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7567337" y="1324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10179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92D3D-C81B-422D-BAC5-52640208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F6A914-89BA-43A2-A07F-7C67EA1EF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9293AD-BBFC-48E3-BC91-91701D0EE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49AE36-FFB9-4B5E-8587-4E758C24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2316C1-5D0C-4369-8516-28B93507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D2F6E4-EC51-49B7-A98A-DDDF0D91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4514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31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88800" cy="1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021" name="Google Shape;2021;p31"/>
          <p:cNvSpPr txBox="1">
            <a:spLocks noGrp="1"/>
          </p:cNvSpPr>
          <p:nvPr>
            <p:ph type="subTitle" idx="1"/>
          </p:nvPr>
        </p:nvSpPr>
        <p:spPr>
          <a:xfrm>
            <a:off x="960000" y="2987967"/>
            <a:ext cx="4288800" cy="15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31"/>
          <p:cNvSpPr txBox="1">
            <a:spLocks noGrp="1"/>
          </p:cNvSpPr>
          <p:nvPr>
            <p:ph type="subTitle" idx="2"/>
          </p:nvPr>
        </p:nvSpPr>
        <p:spPr>
          <a:xfrm rot="-1283">
            <a:off x="960000" y="5578929"/>
            <a:ext cx="4288800" cy="5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31"/>
          <p:cNvSpPr txBox="1"/>
          <p:nvPr/>
        </p:nvSpPr>
        <p:spPr>
          <a:xfrm>
            <a:off x="960000" y="4467757"/>
            <a:ext cx="4288800" cy="1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and includes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pSp>
        <p:nvGrpSpPr>
          <p:cNvPr id="2024" name="Google Shape;2024;p31"/>
          <p:cNvGrpSpPr/>
          <p:nvPr/>
        </p:nvGrpSpPr>
        <p:grpSpPr>
          <a:xfrm>
            <a:off x="4078507" y="3317094"/>
            <a:ext cx="8503231" cy="4994540"/>
            <a:chOff x="3058880" y="2487820"/>
            <a:chExt cx="6377423" cy="3745905"/>
          </a:xfrm>
        </p:grpSpPr>
        <p:sp>
          <p:nvSpPr>
            <p:cNvPr id="2025" name="Google Shape;2025;p31"/>
            <p:cNvSpPr/>
            <p:nvPr/>
          </p:nvSpPr>
          <p:spPr>
            <a:xfrm>
              <a:off x="7884729" y="2487820"/>
              <a:ext cx="1479976" cy="1906643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26" name="Google Shape;2026;p31"/>
            <p:cNvGrpSpPr/>
            <p:nvPr/>
          </p:nvGrpSpPr>
          <p:grpSpPr>
            <a:xfrm>
              <a:off x="3058880" y="4063270"/>
              <a:ext cx="6377423" cy="2170454"/>
              <a:chOff x="715728" y="1849983"/>
              <a:chExt cx="3985391" cy="1356364"/>
            </a:xfrm>
          </p:grpSpPr>
          <p:sp>
            <p:nvSpPr>
              <p:cNvPr id="2027" name="Google Shape;2027;p31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31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31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31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31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31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31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31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31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31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31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31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31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31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31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31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31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31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31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31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31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31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31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50" name="Google Shape;2050;p31"/>
          <p:cNvGrpSpPr/>
          <p:nvPr/>
        </p:nvGrpSpPr>
        <p:grpSpPr>
          <a:xfrm>
            <a:off x="7077311" y="411589"/>
            <a:ext cx="328619" cy="308425"/>
            <a:chOff x="5946283" y="1650903"/>
            <a:chExt cx="246464" cy="231319"/>
          </a:xfrm>
        </p:grpSpPr>
        <p:sp>
          <p:nvSpPr>
            <p:cNvPr id="2051" name="Google Shape;2051;p3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3" name="Google Shape;2053;p31"/>
          <p:cNvGrpSpPr/>
          <p:nvPr/>
        </p:nvGrpSpPr>
        <p:grpSpPr>
          <a:xfrm>
            <a:off x="11261844" y="2577956"/>
            <a:ext cx="328619" cy="308425"/>
            <a:chOff x="5946283" y="1650903"/>
            <a:chExt cx="246464" cy="231319"/>
          </a:xfrm>
        </p:grpSpPr>
        <p:sp>
          <p:nvSpPr>
            <p:cNvPr id="2054" name="Google Shape;2054;p3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243308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2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2058" name="Google Shape;2058;p3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0" name="Google Shape;2060;p32"/>
          <p:cNvGrpSpPr/>
          <p:nvPr/>
        </p:nvGrpSpPr>
        <p:grpSpPr>
          <a:xfrm>
            <a:off x="1584706" y="1759115"/>
            <a:ext cx="2495293" cy="1461548"/>
            <a:chOff x="6479176" y="2546587"/>
            <a:chExt cx="992401" cy="581271"/>
          </a:xfrm>
        </p:grpSpPr>
        <p:sp>
          <p:nvSpPr>
            <p:cNvPr id="2061" name="Google Shape;2061;p32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7" name="Google Shape;2067;p32"/>
          <p:cNvGrpSpPr/>
          <p:nvPr/>
        </p:nvGrpSpPr>
        <p:grpSpPr>
          <a:xfrm>
            <a:off x="554011" y="1932138"/>
            <a:ext cx="328619" cy="308425"/>
            <a:chOff x="5946283" y="1650903"/>
            <a:chExt cx="246464" cy="231319"/>
          </a:xfrm>
        </p:grpSpPr>
        <p:sp>
          <p:nvSpPr>
            <p:cNvPr id="2068" name="Google Shape;2068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0" name="Google Shape;2070;p32"/>
          <p:cNvSpPr/>
          <p:nvPr/>
        </p:nvSpPr>
        <p:spPr>
          <a:xfrm>
            <a:off x="2144417" y="10744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1" name="Google Shape;2071;p32"/>
          <p:cNvGrpSpPr/>
          <p:nvPr/>
        </p:nvGrpSpPr>
        <p:grpSpPr>
          <a:xfrm>
            <a:off x="778945" y="3271892"/>
            <a:ext cx="2771460" cy="2895235"/>
            <a:chOff x="7391346" y="1205004"/>
            <a:chExt cx="1237848" cy="1293131"/>
          </a:xfrm>
        </p:grpSpPr>
        <p:sp>
          <p:nvSpPr>
            <p:cNvPr id="2072" name="Google Shape;2072;p32"/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32"/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32"/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32"/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32"/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32"/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32"/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32"/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9" name="Google Shape;2119;p32"/>
          <p:cNvGrpSpPr/>
          <p:nvPr/>
        </p:nvGrpSpPr>
        <p:grpSpPr>
          <a:xfrm>
            <a:off x="4233944" y="5685305"/>
            <a:ext cx="328619" cy="308425"/>
            <a:chOff x="5946283" y="1650903"/>
            <a:chExt cx="246464" cy="231319"/>
          </a:xfrm>
        </p:grpSpPr>
        <p:sp>
          <p:nvSpPr>
            <p:cNvPr id="2120" name="Google Shape;2120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2" name="Google Shape;2122;p32"/>
          <p:cNvGrpSpPr/>
          <p:nvPr/>
        </p:nvGrpSpPr>
        <p:grpSpPr>
          <a:xfrm>
            <a:off x="1135844" y="465505"/>
            <a:ext cx="328619" cy="308425"/>
            <a:chOff x="5946283" y="1650903"/>
            <a:chExt cx="246464" cy="231319"/>
          </a:xfrm>
        </p:grpSpPr>
        <p:sp>
          <p:nvSpPr>
            <p:cNvPr id="2123" name="Google Shape;2123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5" name="Google Shape;2125;p32"/>
          <p:cNvGrpSpPr/>
          <p:nvPr/>
        </p:nvGrpSpPr>
        <p:grpSpPr>
          <a:xfrm>
            <a:off x="3084877" y="4264738"/>
            <a:ext cx="328619" cy="308425"/>
            <a:chOff x="5946283" y="1650903"/>
            <a:chExt cx="246464" cy="231319"/>
          </a:xfrm>
        </p:grpSpPr>
        <p:sp>
          <p:nvSpPr>
            <p:cNvPr id="2126" name="Google Shape;2126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8" name="Google Shape;2128;p32"/>
          <p:cNvSpPr/>
          <p:nvPr/>
        </p:nvSpPr>
        <p:spPr>
          <a:xfrm>
            <a:off x="11111483" y="28738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407525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33"/>
          <p:cNvGrpSpPr/>
          <p:nvPr/>
        </p:nvGrpSpPr>
        <p:grpSpPr>
          <a:xfrm>
            <a:off x="-887569" y="402878"/>
            <a:ext cx="13117220" cy="7215937"/>
            <a:chOff x="-665677" y="302158"/>
            <a:chExt cx="9837915" cy="5411953"/>
          </a:xfrm>
        </p:grpSpPr>
        <p:sp>
          <p:nvSpPr>
            <p:cNvPr id="2131" name="Google Shape;2131;p33"/>
            <p:cNvSpPr/>
            <p:nvPr/>
          </p:nvSpPr>
          <p:spPr>
            <a:xfrm>
              <a:off x="3543550" y="3122615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2" name="Google Shape;2132;p33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2133" name="Google Shape;2133;p3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5" name="Google Shape;2135;p3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6" name="Google Shape;2136;p3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3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3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9" name="Google Shape;2139;p3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0" name="Google Shape;2140;p3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3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3" name="Google Shape;2143;p3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3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3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3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3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3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3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3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3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3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3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1" name="Google Shape;2161;p33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2162" name="Google Shape;2162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4" name="Google Shape;2164;p33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2165" name="Google Shape;2165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7" name="Google Shape;2167;p33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2168" name="Google Shape;2168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0" name="Google Shape;2170;p33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2171" name="Google Shape;2171;p33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33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33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33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7" name="Google Shape;2177;p33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0" name="Google Shape;2180;p33"/>
          <p:cNvGrpSpPr/>
          <p:nvPr/>
        </p:nvGrpSpPr>
        <p:grpSpPr>
          <a:xfrm>
            <a:off x="8734930" y="3781925"/>
            <a:ext cx="2063172" cy="2657771"/>
            <a:chOff x="5794997" y="120146"/>
            <a:chExt cx="901946" cy="1161884"/>
          </a:xfrm>
        </p:grpSpPr>
        <p:sp>
          <p:nvSpPr>
            <p:cNvPr id="2181" name="Google Shape;2181;p33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7095842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34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2236" name="Google Shape;2236;p34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8" name="Google Shape;2238;p34"/>
          <p:cNvGrpSpPr/>
          <p:nvPr/>
        </p:nvGrpSpPr>
        <p:grpSpPr>
          <a:xfrm>
            <a:off x="-264218" y="411571"/>
            <a:ext cx="12649340" cy="7614675"/>
            <a:chOff x="-198164" y="308678"/>
            <a:chExt cx="9487005" cy="5711006"/>
          </a:xfrm>
        </p:grpSpPr>
        <p:grpSp>
          <p:nvGrpSpPr>
            <p:cNvPr id="2239" name="Google Shape;2239;p34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63" name="Google Shape;2263;p34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2264" name="Google Shape;2264;p3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3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3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3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3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3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3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3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3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3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3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3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3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3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3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3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3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3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3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3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3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3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3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3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0" name="Google Shape;2290;p3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1" name="Google Shape;2291;p3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3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3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3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5" name="Google Shape;2295;p34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2296" name="Google Shape;2296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8" name="Google Shape;2298;p34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2299" name="Google Shape;2299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1" name="Google Shape;2301;p34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2302" name="Google Shape;2302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4" name="Google Shape;2304;p34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2305" name="Google Shape;2305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66" name="Google Shape;2366;p34"/>
          <p:cNvGrpSpPr/>
          <p:nvPr/>
        </p:nvGrpSpPr>
        <p:grpSpPr>
          <a:xfrm>
            <a:off x="2633326" y="3574703"/>
            <a:ext cx="930249" cy="1019384"/>
            <a:chOff x="7969377" y="2856516"/>
            <a:chExt cx="402682" cy="441266"/>
          </a:xfrm>
        </p:grpSpPr>
        <p:sp>
          <p:nvSpPr>
            <p:cNvPr id="2367" name="Google Shape;2367;p34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8" name="Google Shape;2378;p34"/>
          <p:cNvGrpSpPr/>
          <p:nvPr/>
        </p:nvGrpSpPr>
        <p:grpSpPr>
          <a:xfrm>
            <a:off x="220395" y="5036575"/>
            <a:ext cx="619429" cy="958551"/>
            <a:chOff x="7706772" y="521151"/>
            <a:chExt cx="268136" cy="414933"/>
          </a:xfrm>
        </p:grpSpPr>
        <p:sp>
          <p:nvSpPr>
            <p:cNvPr id="2379" name="Google Shape;2379;p34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704300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0589D-098E-4E33-A88A-E8912384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C50AB-0EF4-4584-9C6E-69C529D4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77A18A-811E-458A-9096-69FAD5CA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8F77FC-60B2-4C5A-B2FC-898F07E92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2AF0EA-57C4-4B86-8529-F771B5FC7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8F4B8B-8870-4BF5-AE58-6732FC31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B488A6-AED5-4969-AFB7-892F0172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5A3394F-FBD9-4B7C-AA33-13ED2EF0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69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3D988-DFBF-4D39-A0BA-5B237047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77B4CD-B4A7-48D4-A346-6A475DC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4D1BD-5F3A-4BC9-B9B3-90E26116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E88D57-5137-4BC2-B69C-921158EE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9522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43FA4A-4456-4BE5-AE23-D050FC5A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835767-614C-453B-B086-2AB6C53E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FFDCAF-E558-4956-9727-D6D5C396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3199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037B19-8C91-4CA5-9726-3DFEC941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20029B-2513-4F21-ACC3-9BC359AF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BA421-14BE-4DC3-B0E9-543C8BBAB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987677-7055-4FCC-BC01-07466A34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8889EA-9B29-485F-B5F0-F19E0E58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2DE2C5-F07D-49B0-9D00-DACA123F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7928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1614C-AEDB-4748-8AE4-3A1FB13B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053FB88-3C29-4512-AEBE-F379CDB1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4D9247-CC0F-4DAF-A6E5-095E5F9C0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D9D56E-6BE1-4FB4-910C-ED4A3A5F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4108DB-A460-414D-AFFF-4B1A1EBE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22B0B-B244-4BE5-8127-7D3645C3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183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A668BC-471D-4365-9EB1-23BC06B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A6514F-F66D-424B-A658-43A9B7DE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93C250-4C9D-4462-8489-87A210B56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931C-2621-4DEE-AE4D-769EA276913C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4FAAC-FD61-4CE4-A16E-853953E64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F3E4ED-688E-4ED0-BBF5-65AF940A6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45AE8A-D763-96E6-FE04-6D756AD6D3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42876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890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2.png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4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29C653-A7FC-4816-9F44-1B1C8CF00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r="65677" b="79894"/>
          <a:stretch/>
        </p:blipFill>
        <p:spPr>
          <a:xfrm>
            <a:off x="8547151" y="806666"/>
            <a:ext cx="3985868" cy="60513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E3F0CF-CD76-4F5C-AD62-893B33978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12192000" cy="8517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A8FA30-5420-4133-9C34-6BD353726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" y="0"/>
            <a:ext cx="4203201" cy="26822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96DADB8-E2B8-4CBF-B94D-EF443CE45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86" y="0"/>
            <a:ext cx="2261590" cy="22615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695011-2EB8-4878-94DD-53A9FF068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" y="3859903"/>
            <a:ext cx="1847664" cy="207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C0E3C2-52C8-2AFB-97B3-D22FF3AF1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737" y="1012515"/>
            <a:ext cx="3564730" cy="1280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596BB-7CA8-178B-A021-F0714990A755}"/>
              </a:ext>
            </a:extLst>
          </p:cNvPr>
          <p:cNvSpPr txBox="1"/>
          <p:nvPr/>
        </p:nvSpPr>
        <p:spPr>
          <a:xfrm>
            <a:off x="2533556" y="260034"/>
            <a:ext cx="673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…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8AA2B1-8A33-9DB2-BBFE-4AD785B22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174" y="2424814"/>
            <a:ext cx="940084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84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sX0" fmla="*/ 0 w 5698670"/>
              <a:gd name="csY0" fmla="*/ 324018 h 1944067"/>
              <a:gd name="csX1" fmla="*/ 324018 w 5698670"/>
              <a:gd name="csY1" fmla="*/ 0 h 1944067"/>
              <a:gd name="csX2" fmla="*/ 5374652 w 5698670"/>
              <a:gd name="csY2" fmla="*/ 0 h 1944067"/>
              <a:gd name="csX3" fmla="*/ 5698670 w 5698670"/>
              <a:gd name="csY3" fmla="*/ 324018 h 1944067"/>
              <a:gd name="csX4" fmla="*/ 5698670 w 5698670"/>
              <a:gd name="csY4" fmla="*/ 1620049 h 1944067"/>
              <a:gd name="csX5" fmla="*/ 5374652 w 5698670"/>
              <a:gd name="csY5" fmla="*/ 1944067 h 1944067"/>
              <a:gd name="csX6" fmla="*/ 324018 w 5698670"/>
              <a:gd name="csY6" fmla="*/ 1944067 h 1944067"/>
              <a:gd name="csX7" fmla="*/ 0 w 5698670"/>
              <a:gd name="csY7" fmla="*/ 1620049 h 1944067"/>
              <a:gd name="csX8" fmla="*/ 0 w 5698670"/>
              <a:gd name="csY8" fmla="*/ 324018 h 19440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75671" y="2482117"/>
            <a:ext cx="5366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Lao động tích cực có kết quả tốt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BFE31-6897-5DA1-6D05-0D15CF0FE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78" y="2089983"/>
            <a:ext cx="4405208" cy="317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703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5958038" y="2223672"/>
            <a:ext cx="5698670" cy="2357953"/>
          </a:xfrm>
          <a:custGeom>
            <a:avLst/>
            <a:gdLst>
              <a:gd name="csX0" fmla="*/ 0 w 5698670"/>
              <a:gd name="csY0" fmla="*/ 393000 h 2357953"/>
              <a:gd name="csX1" fmla="*/ 393000 w 5698670"/>
              <a:gd name="csY1" fmla="*/ 0 h 2357953"/>
              <a:gd name="csX2" fmla="*/ 5305670 w 5698670"/>
              <a:gd name="csY2" fmla="*/ 0 h 2357953"/>
              <a:gd name="csX3" fmla="*/ 5698670 w 5698670"/>
              <a:gd name="csY3" fmla="*/ 393000 h 2357953"/>
              <a:gd name="csX4" fmla="*/ 5698670 w 5698670"/>
              <a:gd name="csY4" fmla="*/ 1964953 h 2357953"/>
              <a:gd name="csX5" fmla="*/ 5305670 w 5698670"/>
              <a:gd name="csY5" fmla="*/ 2357953 h 2357953"/>
              <a:gd name="csX6" fmla="*/ 393000 w 5698670"/>
              <a:gd name="csY6" fmla="*/ 2357953 h 2357953"/>
              <a:gd name="csX7" fmla="*/ 0 w 5698670"/>
              <a:gd name="csY7" fmla="*/ 1964953 h 2357953"/>
              <a:gd name="csX8" fmla="*/ 0 w 5698670"/>
              <a:gd name="csY8" fmla="*/ 393000 h 23579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98670" h="2357953" fill="none" extrusionOk="0">
                <a:moveTo>
                  <a:pt x="0" y="393000"/>
                </a:moveTo>
                <a:cubicBezTo>
                  <a:pt x="869" y="199480"/>
                  <a:pt x="187402" y="19216"/>
                  <a:pt x="393000" y="0"/>
                </a:cubicBezTo>
                <a:cubicBezTo>
                  <a:pt x="1366978" y="72427"/>
                  <a:pt x="2898726" y="61419"/>
                  <a:pt x="5305670" y="0"/>
                </a:cubicBezTo>
                <a:cubicBezTo>
                  <a:pt x="5520663" y="-14146"/>
                  <a:pt x="5691447" y="173767"/>
                  <a:pt x="5698670" y="393000"/>
                </a:cubicBezTo>
                <a:cubicBezTo>
                  <a:pt x="5588373" y="991871"/>
                  <a:pt x="5719302" y="1346416"/>
                  <a:pt x="5698670" y="1964953"/>
                </a:cubicBezTo>
                <a:cubicBezTo>
                  <a:pt x="5702297" y="2163592"/>
                  <a:pt x="5494240" y="2326029"/>
                  <a:pt x="5305670" y="2357953"/>
                </a:cubicBezTo>
                <a:cubicBezTo>
                  <a:pt x="4172902" y="2387780"/>
                  <a:pt x="2415696" y="2278647"/>
                  <a:pt x="393000" y="2357953"/>
                </a:cubicBezTo>
                <a:cubicBezTo>
                  <a:pt x="196795" y="2355597"/>
                  <a:pt x="-7805" y="2183544"/>
                  <a:pt x="0" y="1964953"/>
                </a:cubicBezTo>
                <a:cubicBezTo>
                  <a:pt x="-27561" y="1441193"/>
                  <a:pt x="29735" y="684066"/>
                  <a:pt x="0" y="393000"/>
                </a:cubicBezTo>
                <a:close/>
              </a:path>
              <a:path w="5698670" h="2357953" stroke="0" extrusionOk="0">
                <a:moveTo>
                  <a:pt x="0" y="393000"/>
                </a:moveTo>
                <a:cubicBezTo>
                  <a:pt x="36266" y="185837"/>
                  <a:pt x="183586" y="15906"/>
                  <a:pt x="393000" y="0"/>
                </a:cubicBezTo>
                <a:cubicBezTo>
                  <a:pt x="1244740" y="123000"/>
                  <a:pt x="3162522" y="-96860"/>
                  <a:pt x="5305670" y="0"/>
                </a:cubicBezTo>
                <a:cubicBezTo>
                  <a:pt x="5505899" y="-12818"/>
                  <a:pt x="5714353" y="144335"/>
                  <a:pt x="5698670" y="393000"/>
                </a:cubicBezTo>
                <a:cubicBezTo>
                  <a:pt x="5585068" y="1160526"/>
                  <a:pt x="5756082" y="1659599"/>
                  <a:pt x="5698670" y="1964953"/>
                </a:cubicBezTo>
                <a:cubicBezTo>
                  <a:pt x="5679977" y="2188773"/>
                  <a:pt x="5495871" y="2353559"/>
                  <a:pt x="5305670" y="2357953"/>
                </a:cubicBezTo>
                <a:cubicBezTo>
                  <a:pt x="3441960" y="2197246"/>
                  <a:pt x="2310231" y="2397620"/>
                  <a:pt x="393000" y="2357953"/>
                </a:cubicBezTo>
                <a:cubicBezTo>
                  <a:pt x="138719" y="2350433"/>
                  <a:pt x="-28675" y="2169010"/>
                  <a:pt x="0" y="1964953"/>
                </a:cubicBezTo>
                <a:cubicBezTo>
                  <a:pt x="46974" y="1311912"/>
                  <a:pt x="-14693" y="702202"/>
                  <a:pt x="0" y="3930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08294" y="2289611"/>
            <a:ext cx="53660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Chủ động tham gia lao động ở nơi mình sinh sống.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9044C-23AB-1100-225A-E9029B0AF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34" y="1857675"/>
            <a:ext cx="4134512" cy="3499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198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>
            <a:extLst>
              <a:ext uri="{FF2B5EF4-FFF2-40B4-BE49-F238E27FC236}">
                <a16:creationId xmlns:a16="http://schemas.microsoft.com/office/drawing/2014/main" id="{3AEEFF57-7BC3-7C70-BEAF-BC35A077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E26CCC5-ED9B-B6F0-8CCE-CA2E12ABD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E8ED2C-A03D-F01C-30B5-1EC8536D8D3D}"/>
              </a:ext>
            </a:extLst>
          </p:cNvPr>
          <p:cNvSpPr txBox="1"/>
          <p:nvPr/>
        </p:nvSpPr>
        <p:spPr>
          <a:xfrm>
            <a:off x="3123734" y="1645906"/>
            <a:ext cx="8022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effectLst/>
                <a:latin typeface="Calibri"/>
              </a:rPr>
              <a:t>Các biểu hiện khác của yêu lao động là </a:t>
            </a:r>
            <a:r>
              <a:rPr lang="vi-VN" sz="4400" b="1" i="1" dirty="0">
                <a:solidFill>
                  <a:prstClr val="white"/>
                </a:solidFill>
                <a:effectLst/>
                <a:latin typeface="Calibri"/>
              </a:rPr>
              <a:t>tích cực, tự giác làm việc phù hợp với khả năng; chăm làm việc nhà, việc trường, thấy việc là làm ngay không trì hoãn.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96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F3D4A-D32E-E0B2-F121-134695036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184" y="1446999"/>
            <a:ext cx="506621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5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41"/>
          <p:cNvSpPr/>
          <p:nvPr/>
        </p:nvSpPr>
        <p:spPr>
          <a:xfrm>
            <a:off x="1490583" y="29021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0" name="Google Shape;2650;p41"/>
          <p:cNvGrpSpPr/>
          <p:nvPr/>
        </p:nvGrpSpPr>
        <p:grpSpPr>
          <a:xfrm>
            <a:off x="1523311" y="4524772"/>
            <a:ext cx="328619" cy="308425"/>
            <a:chOff x="5946283" y="1650903"/>
            <a:chExt cx="246464" cy="231319"/>
          </a:xfrm>
        </p:grpSpPr>
        <p:sp>
          <p:nvSpPr>
            <p:cNvPr id="2651" name="Google Shape;2651;p4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53" name="Google Shape;2653;p41"/>
          <p:cNvSpPr/>
          <p:nvPr/>
        </p:nvSpPr>
        <p:spPr>
          <a:xfrm>
            <a:off x="10365650" y="48697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2BC969-B602-3DAE-2F57-3DE596E0EEA9}"/>
              </a:ext>
            </a:extLst>
          </p:cNvPr>
          <p:cNvSpPr/>
          <p:nvPr/>
        </p:nvSpPr>
        <p:spPr>
          <a:xfrm>
            <a:off x="948959" y="278911"/>
            <a:ext cx="10544338" cy="895372"/>
          </a:xfrm>
          <a:custGeom>
            <a:avLst/>
            <a:gdLst>
              <a:gd name="csX0" fmla="*/ 0 w 10544338"/>
              <a:gd name="csY0" fmla="*/ 149232 h 895372"/>
              <a:gd name="csX1" fmla="*/ 149232 w 10544338"/>
              <a:gd name="csY1" fmla="*/ 0 h 895372"/>
              <a:gd name="csX2" fmla="*/ 10395106 w 10544338"/>
              <a:gd name="csY2" fmla="*/ 0 h 895372"/>
              <a:gd name="csX3" fmla="*/ 10544338 w 10544338"/>
              <a:gd name="csY3" fmla="*/ 149232 h 895372"/>
              <a:gd name="csX4" fmla="*/ 10544338 w 10544338"/>
              <a:gd name="csY4" fmla="*/ 746140 h 895372"/>
              <a:gd name="csX5" fmla="*/ 10395106 w 10544338"/>
              <a:gd name="csY5" fmla="*/ 895372 h 895372"/>
              <a:gd name="csX6" fmla="*/ 149232 w 10544338"/>
              <a:gd name="csY6" fmla="*/ 895372 h 895372"/>
              <a:gd name="csX7" fmla="*/ 0 w 10544338"/>
              <a:gd name="csY7" fmla="*/ 746140 h 895372"/>
              <a:gd name="csX8" fmla="*/ 0 w 10544338"/>
              <a:gd name="csY8" fmla="*/ 149232 h 8953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544338" h="895372" fill="none" extrusionOk="0">
                <a:moveTo>
                  <a:pt x="0" y="149232"/>
                </a:moveTo>
                <a:cubicBezTo>
                  <a:pt x="489" y="80041"/>
                  <a:pt x="72047" y="8784"/>
                  <a:pt x="149232" y="0"/>
                </a:cubicBezTo>
                <a:cubicBezTo>
                  <a:pt x="2016254" y="72427"/>
                  <a:pt x="5406986" y="61419"/>
                  <a:pt x="10395106" y="0"/>
                </a:cubicBezTo>
                <a:cubicBezTo>
                  <a:pt x="10476900" y="-4304"/>
                  <a:pt x="10537677" y="64798"/>
                  <a:pt x="10544338" y="149232"/>
                </a:cubicBezTo>
                <a:cubicBezTo>
                  <a:pt x="10507157" y="285493"/>
                  <a:pt x="10577726" y="477511"/>
                  <a:pt x="10544338" y="746140"/>
                </a:cubicBezTo>
                <a:cubicBezTo>
                  <a:pt x="10547516" y="812432"/>
                  <a:pt x="10469625" y="886516"/>
                  <a:pt x="10395106" y="895372"/>
                </a:cubicBezTo>
                <a:cubicBezTo>
                  <a:pt x="6049629" y="925199"/>
                  <a:pt x="1817589" y="816066"/>
                  <a:pt x="149232" y="895372"/>
                </a:cubicBezTo>
                <a:cubicBezTo>
                  <a:pt x="76994" y="894221"/>
                  <a:pt x="-6870" y="829918"/>
                  <a:pt x="0" y="746140"/>
                </a:cubicBezTo>
                <a:cubicBezTo>
                  <a:pt x="-37782" y="647991"/>
                  <a:pt x="-13496" y="262102"/>
                  <a:pt x="0" y="149232"/>
                </a:cubicBezTo>
                <a:close/>
              </a:path>
              <a:path w="10544338" h="895372" stroke="0" extrusionOk="0">
                <a:moveTo>
                  <a:pt x="0" y="149232"/>
                </a:moveTo>
                <a:cubicBezTo>
                  <a:pt x="1763" y="67294"/>
                  <a:pt x="72826" y="12528"/>
                  <a:pt x="149232" y="0"/>
                </a:cubicBezTo>
                <a:cubicBezTo>
                  <a:pt x="4118730" y="123000"/>
                  <a:pt x="5320584" y="-96860"/>
                  <a:pt x="10395106" y="0"/>
                </a:cubicBezTo>
                <a:cubicBezTo>
                  <a:pt x="10465990" y="-8791"/>
                  <a:pt x="10547996" y="59439"/>
                  <a:pt x="10544338" y="149232"/>
                </a:cubicBezTo>
                <a:cubicBezTo>
                  <a:pt x="10495167" y="409006"/>
                  <a:pt x="10595705" y="627607"/>
                  <a:pt x="10544338" y="746140"/>
                </a:cubicBezTo>
                <a:cubicBezTo>
                  <a:pt x="10541542" y="829572"/>
                  <a:pt x="10468816" y="893947"/>
                  <a:pt x="10395106" y="895372"/>
                </a:cubicBezTo>
                <a:cubicBezTo>
                  <a:pt x="7797919" y="734665"/>
                  <a:pt x="1529260" y="935039"/>
                  <a:pt x="149232" y="895372"/>
                </a:cubicBezTo>
                <a:cubicBezTo>
                  <a:pt x="61637" y="894327"/>
                  <a:pt x="-13055" y="822645"/>
                  <a:pt x="0" y="746140"/>
                </a:cubicBezTo>
                <a:cubicBezTo>
                  <a:pt x="48097" y="609758"/>
                  <a:pt x="-40750" y="419863"/>
                  <a:pt x="0" y="14923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xét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kiến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đây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9DE2B-73BD-1F3D-0BAE-FF01F636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49" y="1826343"/>
            <a:ext cx="6827170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DDE23-99D5-60F8-531C-48F57433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802" y="1982805"/>
            <a:ext cx="4275461" cy="46627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41"/>
          <p:cNvSpPr/>
          <p:nvPr/>
        </p:nvSpPr>
        <p:spPr>
          <a:xfrm>
            <a:off x="1490583" y="29021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0" name="Google Shape;2650;p41"/>
          <p:cNvGrpSpPr/>
          <p:nvPr/>
        </p:nvGrpSpPr>
        <p:grpSpPr>
          <a:xfrm>
            <a:off x="1523311" y="4524772"/>
            <a:ext cx="328619" cy="308425"/>
            <a:chOff x="5946283" y="1650903"/>
            <a:chExt cx="246464" cy="231319"/>
          </a:xfrm>
        </p:grpSpPr>
        <p:sp>
          <p:nvSpPr>
            <p:cNvPr id="2651" name="Google Shape;2651;p4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53" name="Google Shape;2653;p41"/>
          <p:cNvSpPr/>
          <p:nvPr/>
        </p:nvSpPr>
        <p:spPr>
          <a:xfrm>
            <a:off x="10365650" y="48697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2D960-B3B8-37EE-F4E3-0096EB68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1826343"/>
            <a:ext cx="6525930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B607B-BD41-E188-3F12-C18797A0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275" y="762863"/>
            <a:ext cx="4761389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AE18D-A48B-E5E8-745F-EC673F505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25" y="2184935"/>
            <a:ext cx="5906652" cy="2099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743200"/>
          </a:xfrm>
          <a:custGeom>
            <a:avLst/>
            <a:gdLst>
              <a:gd name="csX0" fmla="*/ 0 w 5301079"/>
              <a:gd name="csY0" fmla="*/ 457209 h 2743200"/>
              <a:gd name="csX1" fmla="*/ 457209 w 5301079"/>
              <a:gd name="csY1" fmla="*/ 0 h 2743200"/>
              <a:gd name="csX2" fmla="*/ 952275 w 5301079"/>
              <a:gd name="csY2" fmla="*/ 0 h 2743200"/>
              <a:gd name="csX3" fmla="*/ 1447341 w 5301079"/>
              <a:gd name="csY3" fmla="*/ 0 h 2743200"/>
              <a:gd name="csX4" fmla="*/ 1986274 w 5301079"/>
              <a:gd name="csY4" fmla="*/ 0 h 2743200"/>
              <a:gd name="csX5" fmla="*/ 2656806 w 5301079"/>
              <a:gd name="csY5" fmla="*/ 0 h 2743200"/>
              <a:gd name="csX6" fmla="*/ 3283472 w 5301079"/>
              <a:gd name="csY6" fmla="*/ 0 h 2743200"/>
              <a:gd name="csX7" fmla="*/ 3910138 w 5301079"/>
              <a:gd name="csY7" fmla="*/ 0 h 2743200"/>
              <a:gd name="csX8" fmla="*/ 4843870 w 5301079"/>
              <a:gd name="csY8" fmla="*/ 0 h 2743200"/>
              <a:gd name="csX9" fmla="*/ 5301079 w 5301079"/>
              <a:gd name="csY9" fmla="*/ 457209 h 2743200"/>
              <a:gd name="csX10" fmla="*/ 5301079 w 5301079"/>
              <a:gd name="csY10" fmla="*/ 1066803 h 2743200"/>
              <a:gd name="csX11" fmla="*/ 5301079 w 5301079"/>
              <a:gd name="csY11" fmla="*/ 1712973 h 2743200"/>
              <a:gd name="csX12" fmla="*/ 5301079 w 5301079"/>
              <a:gd name="csY12" fmla="*/ 2285991 h 2743200"/>
              <a:gd name="csX13" fmla="*/ 4843870 w 5301079"/>
              <a:gd name="csY13" fmla="*/ 2743200 h 2743200"/>
              <a:gd name="csX14" fmla="*/ 4261071 w 5301079"/>
              <a:gd name="csY14" fmla="*/ 2743200 h 2743200"/>
              <a:gd name="csX15" fmla="*/ 3590538 w 5301079"/>
              <a:gd name="csY15" fmla="*/ 2743200 h 2743200"/>
              <a:gd name="csX16" fmla="*/ 3095472 w 5301079"/>
              <a:gd name="csY16" fmla="*/ 2743200 h 2743200"/>
              <a:gd name="csX17" fmla="*/ 2512673 w 5301079"/>
              <a:gd name="csY17" fmla="*/ 2743200 h 2743200"/>
              <a:gd name="csX18" fmla="*/ 1929874 w 5301079"/>
              <a:gd name="csY18" fmla="*/ 2743200 h 2743200"/>
              <a:gd name="csX19" fmla="*/ 1347075 w 5301079"/>
              <a:gd name="csY19" fmla="*/ 2743200 h 2743200"/>
              <a:gd name="csX20" fmla="*/ 457209 w 5301079"/>
              <a:gd name="csY20" fmla="*/ 2743200 h 2743200"/>
              <a:gd name="csX21" fmla="*/ 0 w 5301079"/>
              <a:gd name="csY21" fmla="*/ 2285991 h 2743200"/>
              <a:gd name="csX22" fmla="*/ 0 w 5301079"/>
              <a:gd name="csY22" fmla="*/ 1731260 h 2743200"/>
              <a:gd name="csX23" fmla="*/ 0 w 5301079"/>
              <a:gd name="csY23" fmla="*/ 1103379 h 2743200"/>
              <a:gd name="csX24" fmla="*/ 0 w 5301079"/>
              <a:gd name="csY24" fmla="*/ 457209 h 2743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301079" h="2743200" fill="none" extrusionOk="0">
                <a:moveTo>
                  <a:pt x="0" y="457209"/>
                </a:moveTo>
                <a:cubicBezTo>
                  <a:pt x="-18177" y="228580"/>
                  <a:pt x="214689" y="7273"/>
                  <a:pt x="457209" y="0"/>
                </a:cubicBezTo>
                <a:cubicBezTo>
                  <a:pt x="691901" y="-22401"/>
                  <a:pt x="714815" y="8175"/>
                  <a:pt x="952275" y="0"/>
                </a:cubicBezTo>
                <a:cubicBezTo>
                  <a:pt x="1189735" y="-8175"/>
                  <a:pt x="1343883" y="23483"/>
                  <a:pt x="1447341" y="0"/>
                </a:cubicBezTo>
                <a:cubicBezTo>
                  <a:pt x="1550799" y="-23483"/>
                  <a:pt x="1814987" y="-17691"/>
                  <a:pt x="1986274" y="0"/>
                </a:cubicBezTo>
                <a:cubicBezTo>
                  <a:pt x="2157561" y="17691"/>
                  <a:pt x="2326569" y="-18214"/>
                  <a:pt x="2656806" y="0"/>
                </a:cubicBezTo>
                <a:cubicBezTo>
                  <a:pt x="2987043" y="18214"/>
                  <a:pt x="3122919" y="31302"/>
                  <a:pt x="3283472" y="0"/>
                </a:cubicBezTo>
                <a:cubicBezTo>
                  <a:pt x="3444025" y="-31302"/>
                  <a:pt x="3773827" y="25302"/>
                  <a:pt x="3910138" y="0"/>
                </a:cubicBezTo>
                <a:cubicBezTo>
                  <a:pt x="4046449" y="-25302"/>
                  <a:pt x="4445757" y="-31890"/>
                  <a:pt x="4843870" y="0"/>
                </a:cubicBezTo>
                <a:cubicBezTo>
                  <a:pt x="5084127" y="-12687"/>
                  <a:pt x="5285385" y="246945"/>
                  <a:pt x="5301079" y="457209"/>
                </a:cubicBezTo>
                <a:cubicBezTo>
                  <a:pt x="5281317" y="684445"/>
                  <a:pt x="5272269" y="915705"/>
                  <a:pt x="5301079" y="1066803"/>
                </a:cubicBezTo>
                <a:cubicBezTo>
                  <a:pt x="5329889" y="1217901"/>
                  <a:pt x="5287694" y="1575783"/>
                  <a:pt x="5301079" y="1712973"/>
                </a:cubicBezTo>
                <a:cubicBezTo>
                  <a:pt x="5314465" y="1850163"/>
                  <a:pt x="5300282" y="2157071"/>
                  <a:pt x="5301079" y="2285991"/>
                </a:cubicBezTo>
                <a:cubicBezTo>
                  <a:pt x="5267686" y="2491644"/>
                  <a:pt x="5117563" y="2701718"/>
                  <a:pt x="4843870" y="2743200"/>
                </a:cubicBezTo>
                <a:cubicBezTo>
                  <a:pt x="4626857" y="2766843"/>
                  <a:pt x="4465075" y="2751573"/>
                  <a:pt x="4261071" y="2743200"/>
                </a:cubicBezTo>
                <a:cubicBezTo>
                  <a:pt x="4057067" y="2734827"/>
                  <a:pt x="3828165" y="2763926"/>
                  <a:pt x="3590538" y="2743200"/>
                </a:cubicBezTo>
                <a:cubicBezTo>
                  <a:pt x="3352911" y="2722474"/>
                  <a:pt x="3261127" y="2750603"/>
                  <a:pt x="3095472" y="2743200"/>
                </a:cubicBezTo>
                <a:cubicBezTo>
                  <a:pt x="2929817" y="2735797"/>
                  <a:pt x="2795483" y="2753002"/>
                  <a:pt x="2512673" y="2743200"/>
                </a:cubicBezTo>
                <a:cubicBezTo>
                  <a:pt x="2229863" y="2733398"/>
                  <a:pt x="2110605" y="2748122"/>
                  <a:pt x="1929874" y="2743200"/>
                </a:cubicBezTo>
                <a:cubicBezTo>
                  <a:pt x="1749143" y="2738278"/>
                  <a:pt x="1498076" y="2727542"/>
                  <a:pt x="1347075" y="2743200"/>
                </a:cubicBezTo>
                <a:cubicBezTo>
                  <a:pt x="1196074" y="2758858"/>
                  <a:pt x="699557" y="2702417"/>
                  <a:pt x="457209" y="2743200"/>
                </a:cubicBezTo>
                <a:cubicBezTo>
                  <a:pt x="206722" y="2766393"/>
                  <a:pt x="-24506" y="2583824"/>
                  <a:pt x="0" y="2285991"/>
                </a:cubicBezTo>
                <a:cubicBezTo>
                  <a:pt x="-9251" y="2151463"/>
                  <a:pt x="27044" y="1896997"/>
                  <a:pt x="0" y="1731260"/>
                </a:cubicBezTo>
                <a:cubicBezTo>
                  <a:pt x="-27044" y="1565523"/>
                  <a:pt x="9791" y="1230194"/>
                  <a:pt x="0" y="1103379"/>
                </a:cubicBezTo>
                <a:cubicBezTo>
                  <a:pt x="-9791" y="976564"/>
                  <a:pt x="-11952" y="769031"/>
                  <a:pt x="0" y="457209"/>
                </a:cubicBezTo>
                <a:close/>
              </a:path>
              <a:path w="5301079" h="2743200" stroke="0" extrusionOk="0">
                <a:moveTo>
                  <a:pt x="0" y="457209"/>
                </a:moveTo>
                <a:cubicBezTo>
                  <a:pt x="-10705" y="144397"/>
                  <a:pt x="242774" y="-15988"/>
                  <a:pt x="457209" y="0"/>
                </a:cubicBezTo>
                <a:cubicBezTo>
                  <a:pt x="769547" y="9876"/>
                  <a:pt x="932530" y="24242"/>
                  <a:pt x="1127741" y="0"/>
                </a:cubicBezTo>
                <a:cubicBezTo>
                  <a:pt x="1322952" y="-24242"/>
                  <a:pt x="1518273" y="13854"/>
                  <a:pt x="1710541" y="0"/>
                </a:cubicBezTo>
                <a:cubicBezTo>
                  <a:pt x="1902809" y="-13854"/>
                  <a:pt x="2223534" y="-5828"/>
                  <a:pt x="2424940" y="0"/>
                </a:cubicBezTo>
                <a:cubicBezTo>
                  <a:pt x="2626346" y="5828"/>
                  <a:pt x="2814649" y="-31360"/>
                  <a:pt x="3095472" y="0"/>
                </a:cubicBezTo>
                <a:cubicBezTo>
                  <a:pt x="3376295" y="31360"/>
                  <a:pt x="3417954" y="21423"/>
                  <a:pt x="3722138" y="0"/>
                </a:cubicBezTo>
                <a:cubicBezTo>
                  <a:pt x="4026322" y="-21423"/>
                  <a:pt x="4082076" y="7740"/>
                  <a:pt x="4217204" y="0"/>
                </a:cubicBezTo>
                <a:cubicBezTo>
                  <a:pt x="4352332" y="-7740"/>
                  <a:pt x="4671280" y="-25502"/>
                  <a:pt x="4843870" y="0"/>
                </a:cubicBezTo>
                <a:cubicBezTo>
                  <a:pt x="5132474" y="2682"/>
                  <a:pt x="5274823" y="184851"/>
                  <a:pt x="5301079" y="457209"/>
                </a:cubicBezTo>
                <a:cubicBezTo>
                  <a:pt x="5320100" y="640470"/>
                  <a:pt x="5299815" y="817248"/>
                  <a:pt x="5301079" y="1066803"/>
                </a:cubicBezTo>
                <a:cubicBezTo>
                  <a:pt x="5302343" y="1316358"/>
                  <a:pt x="5317098" y="1518800"/>
                  <a:pt x="5301079" y="1639821"/>
                </a:cubicBezTo>
                <a:cubicBezTo>
                  <a:pt x="5285060" y="1760842"/>
                  <a:pt x="5318114" y="2025380"/>
                  <a:pt x="5301079" y="2285991"/>
                </a:cubicBezTo>
                <a:cubicBezTo>
                  <a:pt x="5325152" y="2529854"/>
                  <a:pt x="5059382" y="2729827"/>
                  <a:pt x="4843870" y="2743200"/>
                </a:cubicBezTo>
                <a:cubicBezTo>
                  <a:pt x="4680367" y="2716963"/>
                  <a:pt x="4488835" y="2728651"/>
                  <a:pt x="4173338" y="2743200"/>
                </a:cubicBezTo>
                <a:cubicBezTo>
                  <a:pt x="3857841" y="2757749"/>
                  <a:pt x="3738339" y="2758234"/>
                  <a:pt x="3502805" y="2743200"/>
                </a:cubicBezTo>
                <a:cubicBezTo>
                  <a:pt x="3267271" y="2728166"/>
                  <a:pt x="3157850" y="2713296"/>
                  <a:pt x="2832273" y="2743200"/>
                </a:cubicBezTo>
                <a:cubicBezTo>
                  <a:pt x="2506696" y="2773104"/>
                  <a:pt x="2495816" y="2736084"/>
                  <a:pt x="2293340" y="2743200"/>
                </a:cubicBezTo>
                <a:cubicBezTo>
                  <a:pt x="2090864" y="2750316"/>
                  <a:pt x="1953707" y="2726057"/>
                  <a:pt x="1710541" y="2743200"/>
                </a:cubicBezTo>
                <a:cubicBezTo>
                  <a:pt x="1467375" y="2760343"/>
                  <a:pt x="1313641" y="2773286"/>
                  <a:pt x="1040008" y="2743200"/>
                </a:cubicBezTo>
                <a:cubicBezTo>
                  <a:pt x="766375" y="2713114"/>
                  <a:pt x="739645" y="2744649"/>
                  <a:pt x="457209" y="2743200"/>
                </a:cubicBezTo>
                <a:cubicBezTo>
                  <a:pt x="216225" y="2751955"/>
                  <a:pt x="4879" y="2546707"/>
                  <a:pt x="0" y="2285991"/>
                </a:cubicBezTo>
                <a:cubicBezTo>
                  <a:pt x="-19025" y="2009981"/>
                  <a:pt x="-10522" y="1949538"/>
                  <a:pt x="0" y="1712973"/>
                </a:cubicBezTo>
                <a:cubicBezTo>
                  <a:pt x="10522" y="1476408"/>
                  <a:pt x="-3609" y="1389181"/>
                  <a:pt x="0" y="1103379"/>
                </a:cubicBezTo>
                <a:cubicBezTo>
                  <a:pt x="3609" y="817577"/>
                  <a:pt x="-20546" y="592477"/>
                  <a:pt x="0" y="457209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nhờ có người lao động chúng ta mới có thể duy trì cuộc sống. Lười lao động là đáng chê cười.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605AB2D5-FEEA-3F4C-3694-5AD07C8F2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59" y="1309036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642685"/>
          </a:xfrm>
          <a:custGeom>
            <a:avLst/>
            <a:gdLst>
              <a:gd name="csX0" fmla="*/ 0 w 5301079"/>
              <a:gd name="csY0" fmla="*/ 440456 h 2642685"/>
              <a:gd name="csX1" fmla="*/ 440456 w 5301079"/>
              <a:gd name="csY1" fmla="*/ 0 h 2642685"/>
              <a:gd name="csX2" fmla="*/ 939303 w 5301079"/>
              <a:gd name="csY2" fmla="*/ 0 h 2642685"/>
              <a:gd name="csX3" fmla="*/ 1438151 w 5301079"/>
              <a:gd name="csY3" fmla="*/ 0 h 2642685"/>
              <a:gd name="csX4" fmla="*/ 1981200 w 5301079"/>
              <a:gd name="csY4" fmla="*/ 0 h 2642685"/>
              <a:gd name="csX5" fmla="*/ 2656854 w 5301079"/>
              <a:gd name="csY5" fmla="*/ 0 h 2642685"/>
              <a:gd name="csX6" fmla="*/ 3288306 w 5301079"/>
              <a:gd name="csY6" fmla="*/ 0 h 2642685"/>
              <a:gd name="csX7" fmla="*/ 3919759 w 5301079"/>
              <a:gd name="csY7" fmla="*/ 0 h 2642685"/>
              <a:gd name="csX8" fmla="*/ 4860623 w 5301079"/>
              <a:gd name="csY8" fmla="*/ 0 h 2642685"/>
              <a:gd name="csX9" fmla="*/ 5301079 w 5301079"/>
              <a:gd name="csY9" fmla="*/ 440456 h 2642685"/>
              <a:gd name="csX10" fmla="*/ 5301079 w 5301079"/>
              <a:gd name="csY10" fmla="*/ 1027714 h 2642685"/>
              <a:gd name="csX11" fmla="*/ 5301079 w 5301079"/>
              <a:gd name="csY11" fmla="*/ 1650207 h 2642685"/>
              <a:gd name="csX12" fmla="*/ 5301079 w 5301079"/>
              <a:gd name="csY12" fmla="*/ 2202229 h 2642685"/>
              <a:gd name="csX13" fmla="*/ 4860623 w 5301079"/>
              <a:gd name="csY13" fmla="*/ 2642685 h 2642685"/>
              <a:gd name="csX14" fmla="*/ 4273372 w 5301079"/>
              <a:gd name="csY14" fmla="*/ 2642685 h 2642685"/>
              <a:gd name="csX15" fmla="*/ 3597718 w 5301079"/>
              <a:gd name="csY15" fmla="*/ 2642685 h 2642685"/>
              <a:gd name="csX16" fmla="*/ 3098871 w 5301079"/>
              <a:gd name="csY16" fmla="*/ 2642685 h 2642685"/>
              <a:gd name="csX17" fmla="*/ 2511620 w 5301079"/>
              <a:gd name="csY17" fmla="*/ 2642685 h 2642685"/>
              <a:gd name="csX18" fmla="*/ 1924369 w 5301079"/>
              <a:gd name="csY18" fmla="*/ 2642685 h 2642685"/>
              <a:gd name="csX19" fmla="*/ 1337118 w 5301079"/>
              <a:gd name="csY19" fmla="*/ 2642685 h 2642685"/>
              <a:gd name="csX20" fmla="*/ 440456 w 5301079"/>
              <a:gd name="csY20" fmla="*/ 2642685 h 2642685"/>
              <a:gd name="csX21" fmla="*/ 0 w 5301079"/>
              <a:gd name="csY21" fmla="*/ 2202229 h 2642685"/>
              <a:gd name="csX22" fmla="*/ 0 w 5301079"/>
              <a:gd name="csY22" fmla="*/ 1667825 h 2642685"/>
              <a:gd name="csX23" fmla="*/ 0 w 5301079"/>
              <a:gd name="csY23" fmla="*/ 1062949 h 2642685"/>
              <a:gd name="csX24" fmla="*/ 0 w 5301079"/>
              <a:gd name="csY24" fmla="*/ 440456 h 26426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301079" h="2642685" fill="none" extrusionOk="0">
                <a:moveTo>
                  <a:pt x="0" y="440456"/>
                </a:moveTo>
                <a:cubicBezTo>
                  <a:pt x="-5467" y="204381"/>
                  <a:pt x="223079" y="18841"/>
                  <a:pt x="440456" y="0"/>
                </a:cubicBezTo>
                <a:cubicBezTo>
                  <a:pt x="608997" y="16898"/>
                  <a:pt x="706754" y="-17160"/>
                  <a:pt x="939303" y="0"/>
                </a:cubicBezTo>
                <a:cubicBezTo>
                  <a:pt x="1171852" y="17160"/>
                  <a:pt x="1276847" y="21681"/>
                  <a:pt x="1438151" y="0"/>
                </a:cubicBezTo>
                <a:cubicBezTo>
                  <a:pt x="1599455" y="-21681"/>
                  <a:pt x="1721357" y="-23342"/>
                  <a:pt x="1981200" y="0"/>
                </a:cubicBezTo>
                <a:cubicBezTo>
                  <a:pt x="2241043" y="23342"/>
                  <a:pt x="2506189" y="2212"/>
                  <a:pt x="2656854" y="0"/>
                </a:cubicBezTo>
                <a:cubicBezTo>
                  <a:pt x="2807519" y="-2212"/>
                  <a:pt x="3026865" y="-23815"/>
                  <a:pt x="3288306" y="0"/>
                </a:cubicBezTo>
                <a:cubicBezTo>
                  <a:pt x="3549747" y="23815"/>
                  <a:pt x="3714096" y="31062"/>
                  <a:pt x="3919759" y="0"/>
                </a:cubicBezTo>
                <a:cubicBezTo>
                  <a:pt x="4125422" y="-31062"/>
                  <a:pt x="4512047" y="-9132"/>
                  <a:pt x="4860623" y="0"/>
                </a:cubicBezTo>
                <a:cubicBezTo>
                  <a:pt x="5061789" y="-43582"/>
                  <a:pt x="5290195" y="226496"/>
                  <a:pt x="5301079" y="440456"/>
                </a:cubicBezTo>
                <a:cubicBezTo>
                  <a:pt x="5313466" y="597828"/>
                  <a:pt x="5303008" y="904371"/>
                  <a:pt x="5301079" y="1027714"/>
                </a:cubicBezTo>
                <a:cubicBezTo>
                  <a:pt x="5299150" y="1151057"/>
                  <a:pt x="5319076" y="1396203"/>
                  <a:pt x="5301079" y="1650207"/>
                </a:cubicBezTo>
                <a:cubicBezTo>
                  <a:pt x="5283082" y="1904211"/>
                  <a:pt x="5310341" y="1984786"/>
                  <a:pt x="5301079" y="2202229"/>
                </a:cubicBezTo>
                <a:cubicBezTo>
                  <a:pt x="5273656" y="2407007"/>
                  <a:pt x="5108167" y="2634290"/>
                  <a:pt x="4860623" y="2642685"/>
                </a:cubicBezTo>
                <a:cubicBezTo>
                  <a:pt x="4605601" y="2669321"/>
                  <a:pt x="4553190" y="2632576"/>
                  <a:pt x="4273372" y="2642685"/>
                </a:cubicBezTo>
                <a:cubicBezTo>
                  <a:pt x="3993554" y="2652794"/>
                  <a:pt x="3743092" y="2614042"/>
                  <a:pt x="3597718" y="2642685"/>
                </a:cubicBezTo>
                <a:cubicBezTo>
                  <a:pt x="3452344" y="2671328"/>
                  <a:pt x="3347967" y="2623512"/>
                  <a:pt x="3098871" y="2642685"/>
                </a:cubicBezTo>
                <a:cubicBezTo>
                  <a:pt x="2849775" y="2661858"/>
                  <a:pt x="2747713" y="2669870"/>
                  <a:pt x="2511620" y="2642685"/>
                </a:cubicBezTo>
                <a:cubicBezTo>
                  <a:pt x="2275527" y="2615500"/>
                  <a:pt x="2176636" y="2627185"/>
                  <a:pt x="1924369" y="2642685"/>
                </a:cubicBezTo>
                <a:cubicBezTo>
                  <a:pt x="1672102" y="2658185"/>
                  <a:pt x="1489427" y="2643529"/>
                  <a:pt x="1337118" y="2642685"/>
                </a:cubicBezTo>
                <a:cubicBezTo>
                  <a:pt x="1184809" y="2641841"/>
                  <a:pt x="884961" y="2659039"/>
                  <a:pt x="440456" y="2642685"/>
                </a:cubicBezTo>
                <a:cubicBezTo>
                  <a:pt x="201174" y="2688250"/>
                  <a:pt x="-7664" y="2459661"/>
                  <a:pt x="0" y="2202229"/>
                </a:cubicBezTo>
                <a:cubicBezTo>
                  <a:pt x="16779" y="1957543"/>
                  <a:pt x="-26521" y="1793795"/>
                  <a:pt x="0" y="1667825"/>
                </a:cubicBezTo>
                <a:cubicBezTo>
                  <a:pt x="26521" y="1541855"/>
                  <a:pt x="-10751" y="1226272"/>
                  <a:pt x="0" y="1062949"/>
                </a:cubicBezTo>
                <a:cubicBezTo>
                  <a:pt x="10751" y="899626"/>
                  <a:pt x="27647" y="716756"/>
                  <a:pt x="0" y="440456"/>
                </a:cubicBezTo>
                <a:close/>
              </a:path>
              <a:path w="5301079" h="2642685" stroke="0" extrusionOk="0">
                <a:moveTo>
                  <a:pt x="0" y="440456"/>
                </a:moveTo>
                <a:cubicBezTo>
                  <a:pt x="-7103" y="157186"/>
                  <a:pt x="216338" y="-8037"/>
                  <a:pt x="440456" y="0"/>
                </a:cubicBezTo>
                <a:cubicBezTo>
                  <a:pt x="740855" y="27359"/>
                  <a:pt x="904331" y="1229"/>
                  <a:pt x="1116110" y="0"/>
                </a:cubicBezTo>
                <a:cubicBezTo>
                  <a:pt x="1327889" y="-1229"/>
                  <a:pt x="1459070" y="3172"/>
                  <a:pt x="1703361" y="0"/>
                </a:cubicBezTo>
                <a:cubicBezTo>
                  <a:pt x="1947652" y="-3172"/>
                  <a:pt x="2186302" y="-17156"/>
                  <a:pt x="2423217" y="0"/>
                </a:cubicBezTo>
                <a:cubicBezTo>
                  <a:pt x="2660132" y="17156"/>
                  <a:pt x="2914974" y="-31648"/>
                  <a:pt x="3098871" y="0"/>
                </a:cubicBezTo>
                <a:cubicBezTo>
                  <a:pt x="3282768" y="31648"/>
                  <a:pt x="3554967" y="-19437"/>
                  <a:pt x="3730323" y="0"/>
                </a:cubicBezTo>
                <a:cubicBezTo>
                  <a:pt x="3905679" y="19437"/>
                  <a:pt x="4018883" y="-12439"/>
                  <a:pt x="4229171" y="0"/>
                </a:cubicBezTo>
                <a:cubicBezTo>
                  <a:pt x="4439459" y="12439"/>
                  <a:pt x="4683919" y="27659"/>
                  <a:pt x="4860623" y="0"/>
                </a:cubicBezTo>
                <a:cubicBezTo>
                  <a:pt x="5129299" y="1889"/>
                  <a:pt x="5283284" y="183747"/>
                  <a:pt x="5301079" y="440456"/>
                </a:cubicBezTo>
                <a:cubicBezTo>
                  <a:pt x="5276633" y="562133"/>
                  <a:pt x="5322433" y="884755"/>
                  <a:pt x="5301079" y="1027714"/>
                </a:cubicBezTo>
                <a:cubicBezTo>
                  <a:pt x="5279725" y="1170673"/>
                  <a:pt x="5312318" y="1374843"/>
                  <a:pt x="5301079" y="1579736"/>
                </a:cubicBezTo>
                <a:cubicBezTo>
                  <a:pt x="5289840" y="1784629"/>
                  <a:pt x="5328404" y="2076296"/>
                  <a:pt x="5301079" y="2202229"/>
                </a:cubicBezTo>
                <a:cubicBezTo>
                  <a:pt x="5318633" y="2439180"/>
                  <a:pt x="5060999" y="2627186"/>
                  <a:pt x="4860623" y="2642685"/>
                </a:cubicBezTo>
                <a:cubicBezTo>
                  <a:pt x="4706736" y="2624782"/>
                  <a:pt x="4392660" y="2631606"/>
                  <a:pt x="4184969" y="2642685"/>
                </a:cubicBezTo>
                <a:cubicBezTo>
                  <a:pt x="3977278" y="2653764"/>
                  <a:pt x="3697191" y="2631465"/>
                  <a:pt x="3509315" y="2642685"/>
                </a:cubicBezTo>
                <a:cubicBezTo>
                  <a:pt x="3321439" y="2653905"/>
                  <a:pt x="3044151" y="2650942"/>
                  <a:pt x="2833661" y="2642685"/>
                </a:cubicBezTo>
                <a:cubicBezTo>
                  <a:pt x="2623171" y="2634428"/>
                  <a:pt x="2497717" y="2669552"/>
                  <a:pt x="2290612" y="2642685"/>
                </a:cubicBezTo>
                <a:cubicBezTo>
                  <a:pt x="2083507" y="2615818"/>
                  <a:pt x="1950947" y="2616401"/>
                  <a:pt x="1703361" y="2642685"/>
                </a:cubicBezTo>
                <a:cubicBezTo>
                  <a:pt x="1455775" y="2668969"/>
                  <a:pt x="1348916" y="2621609"/>
                  <a:pt x="1027707" y="2642685"/>
                </a:cubicBezTo>
                <a:cubicBezTo>
                  <a:pt x="706498" y="2663761"/>
                  <a:pt x="644506" y="2643079"/>
                  <a:pt x="440456" y="2642685"/>
                </a:cubicBezTo>
                <a:cubicBezTo>
                  <a:pt x="203810" y="2647707"/>
                  <a:pt x="20309" y="2479647"/>
                  <a:pt x="0" y="2202229"/>
                </a:cubicBezTo>
                <a:cubicBezTo>
                  <a:pt x="5972" y="2027068"/>
                  <a:pt x="-20258" y="1891195"/>
                  <a:pt x="0" y="1650207"/>
                </a:cubicBezTo>
                <a:cubicBezTo>
                  <a:pt x="20258" y="1409219"/>
                  <a:pt x="-3096" y="1291704"/>
                  <a:pt x="0" y="1062949"/>
                </a:cubicBezTo>
                <a:cubicBezTo>
                  <a:pt x="3096" y="834194"/>
                  <a:pt x="8645" y="688139"/>
                  <a:pt x="0" y="44045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Không đồng tình, vì dù chúng ta cần phải lao động không kể giàu nghèo.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55739-D284-4887-64D2-79DFC1474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9" y="2695074"/>
            <a:ext cx="5922883" cy="213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5C9A359-134B-2B34-0ACD-B8DCF75C9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57662"/>
            <a:ext cx="1114927" cy="11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2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642685"/>
          </a:xfrm>
          <a:custGeom>
            <a:avLst/>
            <a:gdLst>
              <a:gd name="csX0" fmla="*/ 0 w 5301079"/>
              <a:gd name="csY0" fmla="*/ 440456 h 2642685"/>
              <a:gd name="csX1" fmla="*/ 440456 w 5301079"/>
              <a:gd name="csY1" fmla="*/ 0 h 2642685"/>
              <a:gd name="csX2" fmla="*/ 939303 w 5301079"/>
              <a:gd name="csY2" fmla="*/ 0 h 2642685"/>
              <a:gd name="csX3" fmla="*/ 1438151 w 5301079"/>
              <a:gd name="csY3" fmla="*/ 0 h 2642685"/>
              <a:gd name="csX4" fmla="*/ 1981200 w 5301079"/>
              <a:gd name="csY4" fmla="*/ 0 h 2642685"/>
              <a:gd name="csX5" fmla="*/ 2656854 w 5301079"/>
              <a:gd name="csY5" fmla="*/ 0 h 2642685"/>
              <a:gd name="csX6" fmla="*/ 3288306 w 5301079"/>
              <a:gd name="csY6" fmla="*/ 0 h 2642685"/>
              <a:gd name="csX7" fmla="*/ 3919759 w 5301079"/>
              <a:gd name="csY7" fmla="*/ 0 h 2642685"/>
              <a:gd name="csX8" fmla="*/ 4860623 w 5301079"/>
              <a:gd name="csY8" fmla="*/ 0 h 2642685"/>
              <a:gd name="csX9" fmla="*/ 5301079 w 5301079"/>
              <a:gd name="csY9" fmla="*/ 440456 h 2642685"/>
              <a:gd name="csX10" fmla="*/ 5301079 w 5301079"/>
              <a:gd name="csY10" fmla="*/ 1027714 h 2642685"/>
              <a:gd name="csX11" fmla="*/ 5301079 w 5301079"/>
              <a:gd name="csY11" fmla="*/ 1650207 h 2642685"/>
              <a:gd name="csX12" fmla="*/ 5301079 w 5301079"/>
              <a:gd name="csY12" fmla="*/ 2202229 h 2642685"/>
              <a:gd name="csX13" fmla="*/ 4860623 w 5301079"/>
              <a:gd name="csY13" fmla="*/ 2642685 h 2642685"/>
              <a:gd name="csX14" fmla="*/ 4273372 w 5301079"/>
              <a:gd name="csY14" fmla="*/ 2642685 h 2642685"/>
              <a:gd name="csX15" fmla="*/ 3597718 w 5301079"/>
              <a:gd name="csY15" fmla="*/ 2642685 h 2642685"/>
              <a:gd name="csX16" fmla="*/ 3098871 w 5301079"/>
              <a:gd name="csY16" fmla="*/ 2642685 h 2642685"/>
              <a:gd name="csX17" fmla="*/ 2511620 w 5301079"/>
              <a:gd name="csY17" fmla="*/ 2642685 h 2642685"/>
              <a:gd name="csX18" fmla="*/ 1924369 w 5301079"/>
              <a:gd name="csY18" fmla="*/ 2642685 h 2642685"/>
              <a:gd name="csX19" fmla="*/ 1337118 w 5301079"/>
              <a:gd name="csY19" fmla="*/ 2642685 h 2642685"/>
              <a:gd name="csX20" fmla="*/ 440456 w 5301079"/>
              <a:gd name="csY20" fmla="*/ 2642685 h 2642685"/>
              <a:gd name="csX21" fmla="*/ 0 w 5301079"/>
              <a:gd name="csY21" fmla="*/ 2202229 h 2642685"/>
              <a:gd name="csX22" fmla="*/ 0 w 5301079"/>
              <a:gd name="csY22" fmla="*/ 1667825 h 2642685"/>
              <a:gd name="csX23" fmla="*/ 0 w 5301079"/>
              <a:gd name="csY23" fmla="*/ 1062949 h 2642685"/>
              <a:gd name="csX24" fmla="*/ 0 w 5301079"/>
              <a:gd name="csY24" fmla="*/ 440456 h 26426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301079" h="2642685" fill="none" extrusionOk="0">
                <a:moveTo>
                  <a:pt x="0" y="440456"/>
                </a:moveTo>
                <a:cubicBezTo>
                  <a:pt x="-5467" y="204381"/>
                  <a:pt x="223079" y="18841"/>
                  <a:pt x="440456" y="0"/>
                </a:cubicBezTo>
                <a:cubicBezTo>
                  <a:pt x="608997" y="16898"/>
                  <a:pt x="706754" y="-17160"/>
                  <a:pt x="939303" y="0"/>
                </a:cubicBezTo>
                <a:cubicBezTo>
                  <a:pt x="1171852" y="17160"/>
                  <a:pt x="1276847" y="21681"/>
                  <a:pt x="1438151" y="0"/>
                </a:cubicBezTo>
                <a:cubicBezTo>
                  <a:pt x="1599455" y="-21681"/>
                  <a:pt x="1721357" y="-23342"/>
                  <a:pt x="1981200" y="0"/>
                </a:cubicBezTo>
                <a:cubicBezTo>
                  <a:pt x="2241043" y="23342"/>
                  <a:pt x="2506189" y="2212"/>
                  <a:pt x="2656854" y="0"/>
                </a:cubicBezTo>
                <a:cubicBezTo>
                  <a:pt x="2807519" y="-2212"/>
                  <a:pt x="3026865" y="-23815"/>
                  <a:pt x="3288306" y="0"/>
                </a:cubicBezTo>
                <a:cubicBezTo>
                  <a:pt x="3549747" y="23815"/>
                  <a:pt x="3714096" y="31062"/>
                  <a:pt x="3919759" y="0"/>
                </a:cubicBezTo>
                <a:cubicBezTo>
                  <a:pt x="4125422" y="-31062"/>
                  <a:pt x="4512047" y="-9132"/>
                  <a:pt x="4860623" y="0"/>
                </a:cubicBezTo>
                <a:cubicBezTo>
                  <a:pt x="5061789" y="-43582"/>
                  <a:pt x="5290195" y="226496"/>
                  <a:pt x="5301079" y="440456"/>
                </a:cubicBezTo>
                <a:cubicBezTo>
                  <a:pt x="5313466" y="597828"/>
                  <a:pt x="5303008" y="904371"/>
                  <a:pt x="5301079" y="1027714"/>
                </a:cubicBezTo>
                <a:cubicBezTo>
                  <a:pt x="5299150" y="1151057"/>
                  <a:pt x="5319076" y="1396203"/>
                  <a:pt x="5301079" y="1650207"/>
                </a:cubicBezTo>
                <a:cubicBezTo>
                  <a:pt x="5283082" y="1904211"/>
                  <a:pt x="5310341" y="1984786"/>
                  <a:pt x="5301079" y="2202229"/>
                </a:cubicBezTo>
                <a:cubicBezTo>
                  <a:pt x="5273656" y="2407007"/>
                  <a:pt x="5108167" y="2634290"/>
                  <a:pt x="4860623" y="2642685"/>
                </a:cubicBezTo>
                <a:cubicBezTo>
                  <a:pt x="4605601" y="2669321"/>
                  <a:pt x="4553190" y="2632576"/>
                  <a:pt x="4273372" y="2642685"/>
                </a:cubicBezTo>
                <a:cubicBezTo>
                  <a:pt x="3993554" y="2652794"/>
                  <a:pt x="3743092" y="2614042"/>
                  <a:pt x="3597718" y="2642685"/>
                </a:cubicBezTo>
                <a:cubicBezTo>
                  <a:pt x="3452344" y="2671328"/>
                  <a:pt x="3347967" y="2623512"/>
                  <a:pt x="3098871" y="2642685"/>
                </a:cubicBezTo>
                <a:cubicBezTo>
                  <a:pt x="2849775" y="2661858"/>
                  <a:pt x="2747713" y="2669870"/>
                  <a:pt x="2511620" y="2642685"/>
                </a:cubicBezTo>
                <a:cubicBezTo>
                  <a:pt x="2275527" y="2615500"/>
                  <a:pt x="2176636" y="2627185"/>
                  <a:pt x="1924369" y="2642685"/>
                </a:cubicBezTo>
                <a:cubicBezTo>
                  <a:pt x="1672102" y="2658185"/>
                  <a:pt x="1489427" y="2643529"/>
                  <a:pt x="1337118" y="2642685"/>
                </a:cubicBezTo>
                <a:cubicBezTo>
                  <a:pt x="1184809" y="2641841"/>
                  <a:pt x="884961" y="2659039"/>
                  <a:pt x="440456" y="2642685"/>
                </a:cubicBezTo>
                <a:cubicBezTo>
                  <a:pt x="201174" y="2688250"/>
                  <a:pt x="-7664" y="2459661"/>
                  <a:pt x="0" y="2202229"/>
                </a:cubicBezTo>
                <a:cubicBezTo>
                  <a:pt x="16779" y="1957543"/>
                  <a:pt x="-26521" y="1793795"/>
                  <a:pt x="0" y="1667825"/>
                </a:cubicBezTo>
                <a:cubicBezTo>
                  <a:pt x="26521" y="1541855"/>
                  <a:pt x="-10751" y="1226272"/>
                  <a:pt x="0" y="1062949"/>
                </a:cubicBezTo>
                <a:cubicBezTo>
                  <a:pt x="10751" y="899626"/>
                  <a:pt x="27647" y="716756"/>
                  <a:pt x="0" y="440456"/>
                </a:cubicBezTo>
                <a:close/>
              </a:path>
              <a:path w="5301079" h="2642685" stroke="0" extrusionOk="0">
                <a:moveTo>
                  <a:pt x="0" y="440456"/>
                </a:moveTo>
                <a:cubicBezTo>
                  <a:pt x="-7103" y="157186"/>
                  <a:pt x="216338" y="-8037"/>
                  <a:pt x="440456" y="0"/>
                </a:cubicBezTo>
                <a:cubicBezTo>
                  <a:pt x="740855" y="27359"/>
                  <a:pt x="904331" y="1229"/>
                  <a:pt x="1116110" y="0"/>
                </a:cubicBezTo>
                <a:cubicBezTo>
                  <a:pt x="1327889" y="-1229"/>
                  <a:pt x="1459070" y="3172"/>
                  <a:pt x="1703361" y="0"/>
                </a:cubicBezTo>
                <a:cubicBezTo>
                  <a:pt x="1947652" y="-3172"/>
                  <a:pt x="2186302" y="-17156"/>
                  <a:pt x="2423217" y="0"/>
                </a:cubicBezTo>
                <a:cubicBezTo>
                  <a:pt x="2660132" y="17156"/>
                  <a:pt x="2914974" y="-31648"/>
                  <a:pt x="3098871" y="0"/>
                </a:cubicBezTo>
                <a:cubicBezTo>
                  <a:pt x="3282768" y="31648"/>
                  <a:pt x="3554967" y="-19437"/>
                  <a:pt x="3730323" y="0"/>
                </a:cubicBezTo>
                <a:cubicBezTo>
                  <a:pt x="3905679" y="19437"/>
                  <a:pt x="4018883" y="-12439"/>
                  <a:pt x="4229171" y="0"/>
                </a:cubicBezTo>
                <a:cubicBezTo>
                  <a:pt x="4439459" y="12439"/>
                  <a:pt x="4683919" y="27659"/>
                  <a:pt x="4860623" y="0"/>
                </a:cubicBezTo>
                <a:cubicBezTo>
                  <a:pt x="5129299" y="1889"/>
                  <a:pt x="5283284" y="183747"/>
                  <a:pt x="5301079" y="440456"/>
                </a:cubicBezTo>
                <a:cubicBezTo>
                  <a:pt x="5276633" y="562133"/>
                  <a:pt x="5322433" y="884755"/>
                  <a:pt x="5301079" y="1027714"/>
                </a:cubicBezTo>
                <a:cubicBezTo>
                  <a:pt x="5279725" y="1170673"/>
                  <a:pt x="5312318" y="1374843"/>
                  <a:pt x="5301079" y="1579736"/>
                </a:cubicBezTo>
                <a:cubicBezTo>
                  <a:pt x="5289840" y="1784629"/>
                  <a:pt x="5328404" y="2076296"/>
                  <a:pt x="5301079" y="2202229"/>
                </a:cubicBezTo>
                <a:cubicBezTo>
                  <a:pt x="5318633" y="2439180"/>
                  <a:pt x="5060999" y="2627186"/>
                  <a:pt x="4860623" y="2642685"/>
                </a:cubicBezTo>
                <a:cubicBezTo>
                  <a:pt x="4706736" y="2624782"/>
                  <a:pt x="4392660" y="2631606"/>
                  <a:pt x="4184969" y="2642685"/>
                </a:cubicBezTo>
                <a:cubicBezTo>
                  <a:pt x="3977278" y="2653764"/>
                  <a:pt x="3697191" y="2631465"/>
                  <a:pt x="3509315" y="2642685"/>
                </a:cubicBezTo>
                <a:cubicBezTo>
                  <a:pt x="3321439" y="2653905"/>
                  <a:pt x="3044151" y="2650942"/>
                  <a:pt x="2833661" y="2642685"/>
                </a:cubicBezTo>
                <a:cubicBezTo>
                  <a:pt x="2623171" y="2634428"/>
                  <a:pt x="2497717" y="2669552"/>
                  <a:pt x="2290612" y="2642685"/>
                </a:cubicBezTo>
                <a:cubicBezTo>
                  <a:pt x="2083507" y="2615818"/>
                  <a:pt x="1950947" y="2616401"/>
                  <a:pt x="1703361" y="2642685"/>
                </a:cubicBezTo>
                <a:cubicBezTo>
                  <a:pt x="1455775" y="2668969"/>
                  <a:pt x="1348916" y="2621609"/>
                  <a:pt x="1027707" y="2642685"/>
                </a:cubicBezTo>
                <a:cubicBezTo>
                  <a:pt x="706498" y="2663761"/>
                  <a:pt x="644506" y="2643079"/>
                  <a:pt x="440456" y="2642685"/>
                </a:cubicBezTo>
                <a:cubicBezTo>
                  <a:pt x="203810" y="2647707"/>
                  <a:pt x="20309" y="2479647"/>
                  <a:pt x="0" y="2202229"/>
                </a:cubicBezTo>
                <a:cubicBezTo>
                  <a:pt x="5972" y="2027068"/>
                  <a:pt x="-20258" y="1891195"/>
                  <a:pt x="0" y="1650207"/>
                </a:cubicBezTo>
                <a:cubicBezTo>
                  <a:pt x="20258" y="1409219"/>
                  <a:pt x="-3096" y="1291704"/>
                  <a:pt x="0" y="1062949"/>
                </a:cubicBezTo>
                <a:cubicBezTo>
                  <a:pt x="3096" y="834194"/>
                  <a:pt x="8645" y="688139"/>
                  <a:pt x="0" y="44045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lao động đem đến cho con người nhiều niềm vui.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2D4C1-3F36-8E15-54BB-05F942053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7" y="2656573"/>
            <a:ext cx="5919980" cy="2199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2FAA827-422B-9F62-2B6F-FF76F9175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6" y="1694046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98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3253339"/>
          </a:xfrm>
          <a:custGeom>
            <a:avLst/>
            <a:gdLst>
              <a:gd name="csX0" fmla="*/ 0 w 5301079"/>
              <a:gd name="csY0" fmla="*/ 542234 h 3253339"/>
              <a:gd name="csX1" fmla="*/ 542234 w 5301079"/>
              <a:gd name="csY1" fmla="*/ 0 h 3253339"/>
              <a:gd name="csX2" fmla="*/ 1228939 w 5301079"/>
              <a:gd name="csY2" fmla="*/ 0 h 3253339"/>
              <a:gd name="csX3" fmla="*/ 1873478 w 5301079"/>
              <a:gd name="csY3" fmla="*/ 0 h 3253339"/>
              <a:gd name="csX4" fmla="*/ 2475851 w 5301079"/>
              <a:gd name="csY4" fmla="*/ 0 h 3253339"/>
              <a:gd name="csX5" fmla="*/ 3078224 w 5301079"/>
              <a:gd name="csY5" fmla="*/ 0 h 3253339"/>
              <a:gd name="csX6" fmla="*/ 3554099 w 5301079"/>
              <a:gd name="csY6" fmla="*/ 0 h 3253339"/>
              <a:gd name="csX7" fmla="*/ 4072140 w 5301079"/>
              <a:gd name="csY7" fmla="*/ 0 h 3253339"/>
              <a:gd name="csX8" fmla="*/ 4758845 w 5301079"/>
              <a:gd name="csY8" fmla="*/ 0 h 3253339"/>
              <a:gd name="csX9" fmla="*/ 5301079 w 5301079"/>
              <a:gd name="csY9" fmla="*/ 542234 h 3253339"/>
              <a:gd name="csX10" fmla="*/ 5301079 w 5301079"/>
              <a:gd name="csY10" fmla="*/ 1127829 h 3253339"/>
              <a:gd name="csX11" fmla="*/ 5301079 w 5301079"/>
              <a:gd name="csY11" fmla="*/ 1626670 h 3253339"/>
              <a:gd name="csX12" fmla="*/ 5301079 w 5301079"/>
              <a:gd name="csY12" fmla="*/ 2190576 h 3253339"/>
              <a:gd name="csX13" fmla="*/ 5301079 w 5301079"/>
              <a:gd name="csY13" fmla="*/ 2711105 h 3253339"/>
              <a:gd name="csX14" fmla="*/ 4758845 w 5301079"/>
              <a:gd name="csY14" fmla="*/ 3253339 h 3253339"/>
              <a:gd name="csX15" fmla="*/ 4072140 w 5301079"/>
              <a:gd name="csY15" fmla="*/ 3253339 h 3253339"/>
              <a:gd name="csX16" fmla="*/ 3511933 w 5301079"/>
              <a:gd name="csY16" fmla="*/ 3253339 h 3253339"/>
              <a:gd name="csX17" fmla="*/ 2951726 w 5301079"/>
              <a:gd name="csY17" fmla="*/ 3253339 h 3253339"/>
              <a:gd name="csX18" fmla="*/ 2307187 w 5301079"/>
              <a:gd name="csY18" fmla="*/ 3253339 h 3253339"/>
              <a:gd name="csX19" fmla="*/ 1831312 w 5301079"/>
              <a:gd name="csY19" fmla="*/ 3253339 h 3253339"/>
              <a:gd name="csX20" fmla="*/ 1144607 w 5301079"/>
              <a:gd name="csY20" fmla="*/ 3253339 h 3253339"/>
              <a:gd name="csX21" fmla="*/ 542234 w 5301079"/>
              <a:gd name="csY21" fmla="*/ 3253339 h 3253339"/>
              <a:gd name="csX22" fmla="*/ 0 w 5301079"/>
              <a:gd name="csY22" fmla="*/ 2711105 h 3253339"/>
              <a:gd name="csX23" fmla="*/ 0 w 5301079"/>
              <a:gd name="csY23" fmla="*/ 2212265 h 3253339"/>
              <a:gd name="csX24" fmla="*/ 0 w 5301079"/>
              <a:gd name="csY24" fmla="*/ 1713424 h 3253339"/>
              <a:gd name="csX25" fmla="*/ 0 w 5301079"/>
              <a:gd name="csY25" fmla="*/ 1149518 h 3253339"/>
              <a:gd name="csX26" fmla="*/ 0 w 5301079"/>
              <a:gd name="csY26" fmla="*/ 542234 h 32533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5301079" h="3253339" fill="none" extrusionOk="0">
                <a:moveTo>
                  <a:pt x="0" y="542234"/>
                </a:moveTo>
                <a:cubicBezTo>
                  <a:pt x="2684" y="233854"/>
                  <a:pt x="246250" y="-7955"/>
                  <a:pt x="542234" y="0"/>
                </a:cubicBezTo>
                <a:cubicBezTo>
                  <a:pt x="779935" y="31807"/>
                  <a:pt x="1020209" y="26948"/>
                  <a:pt x="1228939" y="0"/>
                </a:cubicBezTo>
                <a:cubicBezTo>
                  <a:pt x="1437670" y="-26948"/>
                  <a:pt x="1739034" y="-244"/>
                  <a:pt x="1873478" y="0"/>
                </a:cubicBezTo>
                <a:cubicBezTo>
                  <a:pt x="2007922" y="244"/>
                  <a:pt x="2261744" y="6959"/>
                  <a:pt x="2475851" y="0"/>
                </a:cubicBezTo>
                <a:cubicBezTo>
                  <a:pt x="2689958" y="-6959"/>
                  <a:pt x="2794807" y="-1742"/>
                  <a:pt x="3078224" y="0"/>
                </a:cubicBezTo>
                <a:cubicBezTo>
                  <a:pt x="3361641" y="1742"/>
                  <a:pt x="3431044" y="9775"/>
                  <a:pt x="3554099" y="0"/>
                </a:cubicBezTo>
                <a:cubicBezTo>
                  <a:pt x="3677154" y="-9775"/>
                  <a:pt x="3840840" y="20139"/>
                  <a:pt x="4072140" y="0"/>
                </a:cubicBezTo>
                <a:cubicBezTo>
                  <a:pt x="4303440" y="-20139"/>
                  <a:pt x="4589787" y="11773"/>
                  <a:pt x="4758845" y="0"/>
                </a:cubicBezTo>
                <a:cubicBezTo>
                  <a:pt x="5097154" y="-49011"/>
                  <a:pt x="5368470" y="240993"/>
                  <a:pt x="5301079" y="542234"/>
                </a:cubicBezTo>
                <a:cubicBezTo>
                  <a:pt x="5312339" y="756979"/>
                  <a:pt x="5319731" y="957106"/>
                  <a:pt x="5301079" y="1127829"/>
                </a:cubicBezTo>
                <a:cubicBezTo>
                  <a:pt x="5282427" y="1298553"/>
                  <a:pt x="5277427" y="1485901"/>
                  <a:pt x="5301079" y="1626670"/>
                </a:cubicBezTo>
                <a:cubicBezTo>
                  <a:pt x="5324731" y="1767439"/>
                  <a:pt x="5315633" y="1911327"/>
                  <a:pt x="5301079" y="2190576"/>
                </a:cubicBezTo>
                <a:cubicBezTo>
                  <a:pt x="5286525" y="2469825"/>
                  <a:pt x="5283452" y="2571958"/>
                  <a:pt x="5301079" y="2711105"/>
                </a:cubicBezTo>
                <a:cubicBezTo>
                  <a:pt x="5263885" y="3005234"/>
                  <a:pt x="5093462" y="3203941"/>
                  <a:pt x="4758845" y="3253339"/>
                </a:cubicBezTo>
                <a:cubicBezTo>
                  <a:pt x="4504648" y="3222091"/>
                  <a:pt x="4213985" y="3257885"/>
                  <a:pt x="4072140" y="3253339"/>
                </a:cubicBezTo>
                <a:cubicBezTo>
                  <a:pt x="3930296" y="3248793"/>
                  <a:pt x="3791554" y="3252181"/>
                  <a:pt x="3511933" y="3253339"/>
                </a:cubicBezTo>
                <a:cubicBezTo>
                  <a:pt x="3232312" y="3254497"/>
                  <a:pt x="3179501" y="3256297"/>
                  <a:pt x="2951726" y="3253339"/>
                </a:cubicBezTo>
                <a:cubicBezTo>
                  <a:pt x="2723951" y="3250381"/>
                  <a:pt x="2512769" y="3253406"/>
                  <a:pt x="2307187" y="3253339"/>
                </a:cubicBezTo>
                <a:cubicBezTo>
                  <a:pt x="2101605" y="3253272"/>
                  <a:pt x="1996806" y="3241276"/>
                  <a:pt x="1831312" y="3253339"/>
                </a:cubicBezTo>
                <a:cubicBezTo>
                  <a:pt x="1665818" y="3265402"/>
                  <a:pt x="1464716" y="3237942"/>
                  <a:pt x="1144607" y="3253339"/>
                </a:cubicBezTo>
                <a:cubicBezTo>
                  <a:pt x="824498" y="3268736"/>
                  <a:pt x="814944" y="3227653"/>
                  <a:pt x="542234" y="3253339"/>
                </a:cubicBezTo>
                <a:cubicBezTo>
                  <a:pt x="298703" y="3237245"/>
                  <a:pt x="29219" y="3029886"/>
                  <a:pt x="0" y="2711105"/>
                </a:cubicBezTo>
                <a:cubicBezTo>
                  <a:pt x="5124" y="2510410"/>
                  <a:pt x="-5574" y="2458564"/>
                  <a:pt x="0" y="2212265"/>
                </a:cubicBezTo>
                <a:cubicBezTo>
                  <a:pt x="5574" y="1965966"/>
                  <a:pt x="23293" y="1826068"/>
                  <a:pt x="0" y="1713424"/>
                </a:cubicBezTo>
                <a:cubicBezTo>
                  <a:pt x="-23293" y="1600780"/>
                  <a:pt x="-17471" y="1420660"/>
                  <a:pt x="0" y="1149518"/>
                </a:cubicBezTo>
                <a:cubicBezTo>
                  <a:pt x="17471" y="878376"/>
                  <a:pt x="-27639" y="762682"/>
                  <a:pt x="0" y="542234"/>
                </a:cubicBezTo>
                <a:close/>
              </a:path>
              <a:path w="5301079" h="3253339" stroke="0" extrusionOk="0">
                <a:moveTo>
                  <a:pt x="0" y="542234"/>
                </a:moveTo>
                <a:cubicBezTo>
                  <a:pt x="-12879" y="170220"/>
                  <a:pt x="262519" y="-8295"/>
                  <a:pt x="542234" y="0"/>
                </a:cubicBezTo>
                <a:cubicBezTo>
                  <a:pt x="837577" y="-31691"/>
                  <a:pt x="900057" y="-1095"/>
                  <a:pt x="1186773" y="0"/>
                </a:cubicBezTo>
                <a:cubicBezTo>
                  <a:pt x="1473489" y="1095"/>
                  <a:pt x="1476146" y="-12938"/>
                  <a:pt x="1746980" y="0"/>
                </a:cubicBezTo>
                <a:cubicBezTo>
                  <a:pt x="2017814" y="12938"/>
                  <a:pt x="2181074" y="-6164"/>
                  <a:pt x="2433685" y="0"/>
                </a:cubicBezTo>
                <a:cubicBezTo>
                  <a:pt x="2686297" y="6164"/>
                  <a:pt x="2808891" y="-25813"/>
                  <a:pt x="3078224" y="0"/>
                </a:cubicBezTo>
                <a:cubicBezTo>
                  <a:pt x="3347557" y="25813"/>
                  <a:pt x="3397625" y="-21021"/>
                  <a:pt x="3680597" y="0"/>
                </a:cubicBezTo>
                <a:cubicBezTo>
                  <a:pt x="3963569" y="21021"/>
                  <a:pt x="3989879" y="15123"/>
                  <a:pt x="4156472" y="0"/>
                </a:cubicBezTo>
                <a:cubicBezTo>
                  <a:pt x="4323065" y="-15123"/>
                  <a:pt x="4622979" y="18146"/>
                  <a:pt x="4758845" y="0"/>
                </a:cubicBezTo>
                <a:cubicBezTo>
                  <a:pt x="5098831" y="3011"/>
                  <a:pt x="5242506" y="198488"/>
                  <a:pt x="5301079" y="542234"/>
                </a:cubicBezTo>
                <a:cubicBezTo>
                  <a:pt x="5303633" y="661227"/>
                  <a:pt x="5312131" y="826065"/>
                  <a:pt x="5301079" y="1084452"/>
                </a:cubicBezTo>
                <a:cubicBezTo>
                  <a:pt x="5290027" y="1342839"/>
                  <a:pt x="5287578" y="1375829"/>
                  <a:pt x="5301079" y="1583292"/>
                </a:cubicBezTo>
                <a:cubicBezTo>
                  <a:pt x="5314580" y="1790755"/>
                  <a:pt x="5292260" y="1967318"/>
                  <a:pt x="5301079" y="2103821"/>
                </a:cubicBezTo>
                <a:cubicBezTo>
                  <a:pt x="5309898" y="2240324"/>
                  <a:pt x="5294053" y="2551325"/>
                  <a:pt x="5301079" y="2711105"/>
                </a:cubicBezTo>
                <a:cubicBezTo>
                  <a:pt x="5283228" y="3012384"/>
                  <a:pt x="5023125" y="3206511"/>
                  <a:pt x="4758845" y="3253339"/>
                </a:cubicBezTo>
                <a:cubicBezTo>
                  <a:pt x="4629089" y="3238708"/>
                  <a:pt x="4421983" y="3266750"/>
                  <a:pt x="4282970" y="3253339"/>
                </a:cubicBezTo>
                <a:cubicBezTo>
                  <a:pt x="4143957" y="3239928"/>
                  <a:pt x="3852178" y="3245773"/>
                  <a:pt x="3638431" y="3253339"/>
                </a:cubicBezTo>
                <a:cubicBezTo>
                  <a:pt x="3424684" y="3260905"/>
                  <a:pt x="3363495" y="3242549"/>
                  <a:pt x="3120390" y="3253339"/>
                </a:cubicBezTo>
                <a:cubicBezTo>
                  <a:pt x="2877285" y="3264129"/>
                  <a:pt x="2719639" y="3269508"/>
                  <a:pt x="2560184" y="3253339"/>
                </a:cubicBezTo>
                <a:cubicBezTo>
                  <a:pt x="2400729" y="3237170"/>
                  <a:pt x="2053136" y="3237695"/>
                  <a:pt x="1915644" y="3253339"/>
                </a:cubicBezTo>
                <a:cubicBezTo>
                  <a:pt x="1778152" y="3268983"/>
                  <a:pt x="1545913" y="3259528"/>
                  <a:pt x="1397604" y="3253339"/>
                </a:cubicBezTo>
                <a:cubicBezTo>
                  <a:pt x="1249295" y="3247150"/>
                  <a:pt x="714334" y="3246167"/>
                  <a:pt x="542234" y="3253339"/>
                </a:cubicBezTo>
                <a:cubicBezTo>
                  <a:pt x="273752" y="3262649"/>
                  <a:pt x="23174" y="3036462"/>
                  <a:pt x="0" y="2711105"/>
                </a:cubicBezTo>
                <a:cubicBezTo>
                  <a:pt x="18576" y="2496664"/>
                  <a:pt x="4576" y="2405580"/>
                  <a:pt x="0" y="2233953"/>
                </a:cubicBezTo>
                <a:cubicBezTo>
                  <a:pt x="-4576" y="2062326"/>
                  <a:pt x="19125" y="1916912"/>
                  <a:pt x="0" y="1756802"/>
                </a:cubicBezTo>
                <a:cubicBezTo>
                  <a:pt x="-19125" y="1596692"/>
                  <a:pt x="-14025" y="1462403"/>
                  <a:pt x="0" y="1192895"/>
                </a:cubicBezTo>
                <a:cubicBezTo>
                  <a:pt x="14025" y="923387"/>
                  <a:pt x="-23319" y="699628"/>
                  <a:pt x="0" y="54223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cần phải biết ơn mọi người lao động, quý trọng những người lao động chân tay, yêu lao động.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D2103-8CE8-7ABE-41DE-E50A2EAD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13" y="2425566"/>
            <a:ext cx="5933320" cy="2295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13F8E32-E8E3-0D5D-E983-A83379A56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23" y="1366787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4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EAA1D99-3E3A-465D-9E26-81007196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24"/>
          <a:stretch/>
        </p:blipFill>
        <p:spPr>
          <a:xfrm flipH="1"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2" name="Picture 22">
            <a:extLst>
              <a:ext uri="{FF2B5EF4-FFF2-40B4-BE49-F238E27FC236}">
                <a16:creationId xmlns:a16="http://schemas.microsoft.com/office/drawing/2014/main" id="{CD6AC709-7A1D-08C1-FC98-1E83E85F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2673" y="348313"/>
            <a:ext cx="8339329" cy="6648420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621C301-C63E-73D4-C0DE-F5C1E0B434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6514" y="3128929"/>
            <a:ext cx="5719487" cy="3867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095B7-1C57-8CC6-5A00-5EA95C29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94" y="1808348"/>
            <a:ext cx="6303810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4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5994328" y="2733574"/>
            <a:ext cx="5301079" cy="2348565"/>
          </a:xfrm>
          <a:custGeom>
            <a:avLst/>
            <a:gdLst>
              <a:gd name="csX0" fmla="*/ 0 w 5301079"/>
              <a:gd name="csY0" fmla="*/ 391435 h 2348565"/>
              <a:gd name="csX1" fmla="*/ 391435 w 5301079"/>
              <a:gd name="csY1" fmla="*/ 0 h 2348565"/>
              <a:gd name="csX2" fmla="*/ 901347 w 5301079"/>
              <a:gd name="csY2" fmla="*/ 0 h 2348565"/>
              <a:gd name="csX3" fmla="*/ 1411259 w 5301079"/>
              <a:gd name="csY3" fmla="*/ 0 h 2348565"/>
              <a:gd name="csX4" fmla="*/ 1966354 w 5301079"/>
              <a:gd name="csY4" fmla="*/ 0 h 2348565"/>
              <a:gd name="csX5" fmla="*/ 2656994 w 5301079"/>
              <a:gd name="csY5" fmla="*/ 0 h 2348565"/>
              <a:gd name="csX6" fmla="*/ 3302453 w 5301079"/>
              <a:gd name="csY6" fmla="*/ 0 h 2348565"/>
              <a:gd name="csX7" fmla="*/ 3947911 w 5301079"/>
              <a:gd name="csY7" fmla="*/ 0 h 2348565"/>
              <a:gd name="csX8" fmla="*/ 4909644 w 5301079"/>
              <a:gd name="csY8" fmla="*/ 0 h 2348565"/>
              <a:gd name="csX9" fmla="*/ 5301079 w 5301079"/>
              <a:gd name="csY9" fmla="*/ 391435 h 2348565"/>
              <a:gd name="csX10" fmla="*/ 5301079 w 5301079"/>
              <a:gd name="csY10" fmla="*/ 913333 h 2348565"/>
              <a:gd name="csX11" fmla="*/ 5301079 w 5301079"/>
              <a:gd name="csY11" fmla="*/ 1466546 h 2348565"/>
              <a:gd name="csX12" fmla="*/ 5301079 w 5301079"/>
              <a:gd name="csY12" fmla="*/ 1957130 h 2348565"/>
              <a:gd name="csX13" fmla="*/ 4909644 w 5301079"/>
              <a:gd name="csY13" fmla="*/ 2348565 h 2348565"/>
              <a:gd name="csX14" fmla="*/ 4309368 w 5301079"/>
              <a:gd name="csY14" fmla="*/ 2348565 h 2348565"/>
              <a:gd name="csX15" fmla="*/ 3618727 w 5301079"/>
              <a:gd name="csY15" fmla="*/ 2348565 h 2348565"/>
              <a:gd name="csX16" fmla="*/ 3108815 w 5301079"/>
              <a:gd name="csY16" fmla="*/ 2348565 h 2348565"/>
              <a:gd name="csX17" fmla="*/ 2508539 w 5301079"/>
              <a:gd name="csY17" fmla="*/ 2348565 h 2348565"/>
              <a:gd name="csX18" fmla="*/ 1908262 w 5301079"/>
              <a:gd name="csY18" fmla="*/ 2348565 h 2348565"/>
              <a:gd name="csX19" fmla="*/ 1307986 w 5301079"/>
              <a:gd name="csY19" fmla="*/ 2348565 h 2348565"/>
              <a:gd name="csX20" fmla="*/ 391435 w 5301079"/>
              <a:gd name="csY20" fmla="*/ 2348565 h 2348565"/>
              <a:gd name="csX21" fmla="*/ 0 w 5301079"/>
              <a:gd name="csY21" fmla="*/ 1957130 h 2348565"/>
              <a:gd name="csX22" fmla="*/ 0 w 5301079"/>
              <a:gd name="csY22" fmla="*/ 1482203 h 2348565"/>
              <a:gd name="csX23" fmla="*/ 0 w 5301079"/>
              <a:gd name="csY23" fmla="*/ 944647 h 2348565"/>
              <a:gd name="csX24" fmla="*/ 0 w 5301079"/>
              <a:gd name="csY24" fmla="*/ 391435 h 2348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5301079" h="2348565" fill="none" extrusionOk="0">
                <a:moveTo>
                  <a:pt x="0" y="391435"/>
                </a:moveTo>
                <a:cubicBezTo>
                  <a:pt x="-28805" y="213096"/>
                  <a:pt x="201198" y="18890"/>
                  <a:pt x="391435" y="0"/>
                </a:cubicBezTo>
                <a:cubicBezTo>
                  <a:pt x="577621" y="16159"/>
                  <a:pt x="753576" y="17126"/>
                  <a:pt x="901347" y="0"/>
                </a:cubicBezTo>
                <a:cubicBezTo>
                  <a:pt x="1049118" y="-17126"/>
                  <a:pt x="1228670" y="787"/>
                  <a:pt x="1411259" y="0"/>
                </a:cubicBezTo>
                <a:cubicBezTo>
                  <a:pt x="1593848" y="-787"/>
                  <a:pt x="1828576" y="-24332"/>
                  <a:pt x="1966354" y="0"/>
                </a:cubicBezTo>
                <a:cubicBezTo>
                  <a:pt x="2104133" y="24332"/>
                  <a:pt x="2366743" y="12979"/>
                  <a:pt x="2656994" y="0"/>
                </a:cubicBezTo>
                <a:cubicBezTo>
                  <a:pt x="2947245" y="-12979"/>
                  <a:pt x="3154730" y="-19627"/>
                  <a:pt x="3302453" y="0"/>
                </a:cubicBezTo>
                <a:cubicBezTo>
                  <a:pt x="3450176" y="19627"/>
                  <a:pt x="3755607" y="-19740"/>
                  <a:pt x="3947911" y="0"/>
                </a:cubicBezTo>
                <a:cubicBezTo>
                  <a:pt x="4140215" y="19740"/>
                  <a:pt x="4600974" y="-14686"/>
                  <a:pt x="4909644" y="0"/>
                </a:cubicBezTo>
                <a:cubicBezTo>
                  <a:pt x="5092771" y="-34228"/>
                  <a:pt x="5287018" y="213101"/>
                  <a:pt x="5301079" y="391435"/>
                </a:cubicBezTo>
                <a:cubicBezTo>
                  <a:pt x="5316630" y="510832"/>
                  <a:pt x="5302887" y="682553"/>
                  <a:pt x="5301079" y="913333"/>
                </a:cubicBezTo>
                <a:cubicBezTo>
                  <a:pt x="5299271" y="1144113"/>
                  <a:pt x="5299958" y="1338206"/>
                  <a:pt x="5301079" y="1466546"/>
                </a:cubicBezTo>
                <a:cubicBezTo>
                  <a:pt x="5302200" y="1594886"/>
                  <a:pt x="5312861" y="1721974"/>
                  <a:pt x="5301079" y="1957130"/>
                </a:cubicBezTo>
                <a:cubicBezTo>
                  <a:pt x="5295379" y="2165316"/>
                  <a:pt x="5142797" y="2315335"/>
                  <a:pt x="4909644" y="2348565"/>
                </a:cubicBezTo>
                <a:cubicBezTo>
                  <a:pt x="4754357" y="2337300"/>
                  <a:pt x="4443893" y="2327445"/>
                  <a:pt x="4309368" y="2348565"/>
                </a:cubicBezTo>
                <a:cubicBezTo>
                  <a:pt x="4174843" y="2369685"/>
                  <a:pt x="3775446" y="2344742"/>
                  <a:pt x="3618727" y="2348565"/>
                </a:cubicBezTo>
                <a:cubicBezTo>
                  <a:pt x="3462008" y="2352388"/>
                  <a:pt x="3262158" y="2356055"/>
                  <a:pt x="3108815" y="2348565"/>
                </a:cubicBezTo>
                <a:cubicBezTo>
                  <a:pt x="2955472" y="2341075"/>
                  <a:pt x="2808492" y="2349097"/>
                  <a:pt x="2508539" y="2348565"/>
                </a:cubicBezTo>
                <a:cubicBezTo>
                  <a:pt x="2208586" y="2348033"/>
                  <a:pt x="2179567" y="2319312"/>
                  <a:pt x="1908262" y="2348565"/>
                </a:cubicBezTo>
                <a:cubicBezTo>
                  <a:pt x="1636957" y="2377818"/>
                  <a:pt x="1510400" y="2363368"/>
                  <a:pt x="1307986" y="2348565"/>
                </a:cubicBezTo>
                <a:cubicBezTo>
                  <a:pt x="1105572" y="2333762"/>
                  <a:pt x="630894" y="2377045"/>
                  <a:pt x="391435" y="2348565"/>
                </a:cubicBezTo>
                <a:cubicBezTo>
                  <a:pt x="177303" y="2372086"/>
                  <a:pt x="-2676" y="2178264"/>
                  <a:pt x="0" y="1957130"/>
                </a:cubicBezTo>
                <a:cubicBezTo>
                  <a:pt x="-2879" y="1762009"/>
                  <a:pt x="-12174" y="1609938"/>
                  <a:pt x="0" y="1482203"/>
                </a:cubicBezTo>
                <a:cubicBezTo>
                  <a:pt x="12174" y="1354468"/>
                  <a:pt x="-6878" y="1141775"/>
                  <a:pt x="0" y="944647"/>
                </a:cubicBezTo>
                <a:cubicBezTo>
                  <a:pt x="6878" y="747519"/>
                  <a:pt x="552" y="615038"/>
                  <a:pt x="0" y="391435"/>
                </a:cubicBezTo>
                <a:close/>
              </a:path>
              <a:path w="5301079" h="2348565" stroke="0" extrusionOk="0">
                <a:moveTo>
                  <a:pt x="0" y="391435"/>
                </a:moveTo>
                <a:cubicBezTo>
                  <a:pt x="-6096" y="140914"/>
                  <a:pt x="212895" y="-15807"/>
                  <a:pt x="391435" y="0"/>
                </a:cubicBezTo>
                <a:cubicBezTo>
                  <a:pt x="614624" y="-5444"/>
                  <a:pt x="918353" y="-13036"/>
                  <a:pt x="1082076" y="0"/>
                </a:cubicBezTo>
                <a:cubicBezTo>
                  <a:pt x="1245799" y="13036"/>
                  <a:pt x="1504819" y="-513"/>
                  <a:pt x="1682352" y="0"/>
                </a:cubicBezTo>
                <a:cubicBezTo>
                  <a:pt x="1859885" y="513"/>
                  <a:pt x="2166661" y="27489"/>
                  <a:pt x="2418174" y="0"/>
                </a:cubicBezTo>
                <a:cubicBezTo>
                  <a:pt x="2669687" y="-27489"/>
                  <a:pt x="2834896" y="-33591"/>
                  <a:pt x="3108815" y="0"/>
                </a:cubicBezTo>
                <a:cubicBezTo>
                  <a:pt x="3382734" y="33591"/>
                  <a:pt x="3492366" y="-18731"/>
                  <a:pt x="3754273" y="0"/>
                </a:cubicBezTo>
                <a:cubicBezTo>
                  <a:pt x="4016180" y="18731"/>
                  <a:pt x="4071386" y="716"/>
                  <a:pt x="4264186" y="0"/>
                </a:cubicBezTo>
                <a:cubicBezTo>
                  <a:pt x="4456986" y="-716"/>
                  <a:pt x="4696672" y="-1871"/>
                  <a:pt x="4909644" y="0"/>
                </a:cubicBezTo>
                <a:cubicBezTo>
                  <a:pt x="5166353" y="3011"/>
                  <a:pt x="5289960" y="166845"/>
                  <a:pt x="5301079" y="391435"/>
                </a:cubicBezTo>
                <a:cubicBezTo>
                  <a:pt x="5318974" y="583516"/>
                  <a:pt x="5287656" y="748601"/>
                  <a:pt x="5301079" y="913333"/>
                </a:cubicBezTo>
                <a:cubicBezTo>
                  <a:pt x="5314502" y="1078065"/>
                  <a:pt x="5279648" y="1167118"/>
                  <a:pt x="5301079" y="1403918"/>
                </a:cubicBezTo>
                <a:cubicBezTo>
                  <a:pt x="5322510" y="1640718"/>
                  <a:pt x="5299067" y="1836251"/>
                  <a:pt x="5301079" y="1957130"/>
                </a:cubicBezTo>
                <a:cubicBezTo>
                  <a:pt x="5324545" y="2164885"/>
                  <a:pt x="5117687" y="2345623"/>
                  <a:pt x="4909644" y="2348565"/>
                </a:cubicBezTo>
                <a:cubicBezTo>
                  <a:pt x="4750015" y="2328966"/>
                  <a:pt x="4459673" y="2339946"/>
                  <a:pt x="4219003" y="2348565"/>
                </a:cubicBezTo>
                <a:cubicBezTo>
                  <a:pt x="3978333" y="2357184"/>
                  <a:pt x="3804885" y="2378842"/>
                  <a:pt x="3528363" y="2348565"/>
                </a:cubicBezTo>
                <a:cubicBezTo>
                  <a:pt x="3251841" y="2318288"/>
                  <a:pt x="3168131" y="2322064"/>
                  <a:pt x="2837722" y="2348565"/>
                </a:cubicBezTo>
                <a:cubicBezTo>
                  <a:pt x="2507313" y="2375066"/>
                  <a:pt x="2463171" y="2371213"/>
                  <a:pt x="2282628" y="2348565"/>
                </a:cubicBezTo>
                <a:cubicBezTo>
                  <a:pt x="2102085" y="2325917"/>
                  <a:pt x="1921295" y="2349269"/>
                  <a:pt x="1682352" y="2348565"/>
                </a:cubicBezTo>
                <a:cubicBezTo>
                  <a:pt x="1443409" y="2347861"/>
                  <a:pt x="1223393" y="2333940"/>
                  <a:pt x="991711" y="2348565"/>
                </a:cubicBezTo>
                <a:cubicBezTo>
                  <a:pt x="760029" y="2363190"/>
                  <a:pt x="524661" y="2368819"/>
                  <a:pt x="391435" y="2348565"/>
                </a:cubicBezTo>
                <a:cubicBezTo>
                  <a:pt x="179325" y="2351660"/>
                  <a:pt x="10283" y="2190610"/>
                  <a:pt x="0" y="1957130"/>
                </a:cubicBezTo>
                <a:cubicBezTo>
                  <a:pt x="20589" y="1819014"/>
                  <a:pt x="22686" y="1633327"/>
                  <a:pt x="0" y="1466546"/>
                </a:cubicBezTo>
                <a:cubicBezTo>
                  <a:pt x="-22686" y="1299765"/>
                  <a:pt x="681" y="1113358"/>
                  <a:pt x="0" y="944647"/>
                </a:cubicBezTo>
                <a:cubicBezTo>
                  <a:pt x="-681" y="775936"/>
                  <a:pt x="19283" y="627818"/>
                  <a:pt x="0" y="391435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trẻ em làm những việc phù hợp với khả năng.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64BF7-BBFE-D1CB-1102-64509C01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" y="1220804"/>
            <a:ext cx="7305675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A5FEF77-7AC9-29AD-AE15-ECE0D3AA2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26" y="346509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1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2F3C4-7AFB-C0FB-33D9-DA9D3F13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33" y="1610628"/>
            <a:ext cx="470652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C10C98A-65D3-4258-8103-D3BE6339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12192000" cy="8517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E983BBC-8147-4ADA-8864-6CF65AE6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8" y="381001"/>
            <a:ext cx="2427981" cy="15494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A614292-0743-460C-84C8-8CD9368401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r="65677" b="79894"/>
          <a:stretch/>
        </p:blipFill>
        <p:spPr>
          <a:xfrm>
            <a:off x="9001409" y="2341832"/>
            <a:ext cx="2974691" cy="4516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BA6B692-577D-4977-9930-19E77DB0F7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r="63889" b="38611"/>
          <a:stretch/>
        </p:blipFill>
        <p:spPr>
          <a:xfrm>
            <a:off x="-1029266" y="1826082"/>
            <a:ext cx="5374112" cy="58947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E330CCE-7004-43B6-87D1-F417663DC1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22010" r="6888" b="59154"/>
          <a:stretch/>
        </p:blipFill>
        <p:spPr>
          <a:xfrm>
            <a:off x="3434444" y="4399104"/>
            <a:ext cx="1854200" cy="25733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63F1CB5-B030-477C-BA0C-940711F85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0" b="79524"/>
          <a:stretch/>
        </p:blipFill>
        <p:spPr>
          <a:xfrm flipH="1">
            <a:off x="6095998" y="3699135"/>
            <a:ext cx="3656355" cy="3313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4D4FD-FC0E-4F94-2E5D-8D9B2C12F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7917" y="1319531"/>
            <a:ext cx="970567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C10C98A-65D3-4258-8103-D3BE6339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12192000" cy="8517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DACB8F-81A8-FA4E-F084-F76751669444}"/>
              </a:ext>
            </a:extLst>
          </p:cNvPr>
          <p:cNvSpPr/>
          <p:nvPr/>
        </p:nvSpPr>
        <p:spPr>
          <a:xfrm>
            <a:off x="1284268" y="934153"/>
            <a:ext cx="10141689" cy="1355751"/>
          </a:xfrm>
          <a:custGeom>
            <a:avLst/>
            <a:gdLst>
              <a:gd name="csX0" fmla="*/ 0 w 10141689"/>
              <a:gd name="csY0" fmla="*/ 225963 h 1355751"/>
              <a:gd name="csX1" fmla="*/ 225963 w 10141689"/>
              <a:gd name="csY1" fmla="*/ 0 h 1355751"/>
              <a:gd name="csX2" fmla="*/ 9915726 w 10141689"/>
              <a:gd name="csY2" fmla="*/ 0 h 1355751"/>
              <a:gd name="csX3" fmla="*/ 10141689 w 10141689"/>
              <a:gd name="csY3" fmla="*/ 225963 h 1355751"/>
              <a:gd name="csX4" fmla="*/ 10141689 w 10141689"/>
              <a:gd name="csY4" fmla="*/ 1129788 h 1355751"/>
              <a:gd name="csX5" fmla="*/ 9915726 w 10141689"/>
              <a:gd name="csY5" fmla="*/ 1355751 h 1355751"/>
              <a:gd name="csX6" fmla="*/ 225963 w 10141689"/>
              <a:gd name="csY6" fmla="*/ 1355751 h 1355751"/>
              <a:gd name="csX7" fmla="*/ 0 w 10141689"/>
              <a:gd name="csY7" fmla="*/ 1129788 h 1355751"/>
              <a:gd name="csX8" fmla="*/ 0 w 10141689"/>
              <a:gd name="csY8" fmla="*/ 225963 h 13557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141689" h="1355751" fill="none" extrusionOk="0">
                <a:moveTo>
                  <a:pt x="0" y="225963"/>
                </a:moveTo>
                <a:cubicBezTo>
                  <a:pt x="802" y="122889"/>
                  <a:pt x="108488" y="12287"/>
                  <a:pt x="225963" y="0"/>
                </a:cubicBezTo>
                <a:cubicBezTo>
                  <a:pt x="1693709" y="72427"/>
                  <a:pt x="5576819" y="61419"/>
                  <a:pt x="9915726" y="0"/>
                </a:cubicBezTo>
                <a:cubicBezTo>
                  <a:pt x="10037771" y="-18938"/>
                  <a:pt x="10119077" y="94327"/>
                  <a:pt x="10141689" y="225963"/>
                </a:cubicBezTo>
                <a:cubicBezTo>
                  <a:pt x="10206889" y="381145"/>
                  <a:pt x="10081298" y="924530"/>
                  <a:pt x="10141689" y="1129788"/>
                </a:cubicBezTo>
                <a:cubicBezTo>
                  <a:pt x="10145252" y="1236499"/>
                  <a:pt x="10037035" y="1351842"/>
                  <a:pt x="9915726" y="1355751"/>
                </a:cubicBezTo>
                <a:cubicBezTo>
                  <a:pt x="5382170" y="1385578"/>
                  <a:pt x="2748482" y="1276445"/>
                  <a:pt x="225963" y="1355751"/>
                </a:cubicBezTo>
                <a:cubicBezTo>
                  <a:pt x="105521" y="1355259"/>
                  <a:pt x="-8388" y="1256243"/>
                  <a:pt x="0" y="1129788"/>
                </a:cubicBezTo>
                <a:cubicBezTo>
                  <a:pt x="-40881" y="952261"/>
                  <a:pt x="-25906" y="509673"/>
                  <a:pt x="0" y="225963"/>
                </a:cubicBezTo>
                <a:close/>
              </a:path>
              <a:path w="10141689" h="1355751" stroke="0" extrusionOk="0">
                <a:moveTo>
                  <a:pt x="0" y="225963"/>
                </a:moveTo>
                <a:cubicBezTo>
                  <a:pt x="19408" y="106457"/>
                  <a:pt x="104704" y="7370"/>
                  <a:pt x="225963" y="0"/>
                </a:cubicBezTo>
                <a:cubicBezTo>
                  <a:pt x="2043498" y="123000"/>
                  <a:pt x="7802965" y="-96860"/>
                  <a:pt x="9915726" y="0"/>
                </a:cubicBezTo>
                <a:cubicBezTo>
                  <a:pt x="10033232" y="-5556"/>
                  <a:pt x="10143881" y="96748"/>
                  <a:pt x="10141689" y="225963"/>
                </a:cubicBezTo>
                <a:cubicBezTo>
                  <a:pt x="10199242" y="377754"/>
                  <a:pt x="10086601" y="895523"/>
                  <a:pt x="10141689" y="1129788"/>
                </a:cubicBezTo>
                <a:cubicBezTo>
                  <a:pt x="10127368" y="1259772"/>
                  <a:pt x="10034194" y="1354715"/>
                  <a:pt x="9915726" y="1355751"/>
                </a:cubicBezTo>
                <a:cubicBezTo>
                  <a:pt x="8432011" y="1195044"/>
                  <a:pt x="1644731" y="1395418"/>
                  <a:pt x="225963" y="1355751"/>
                </a:cubicBezTo>
                <a:cubicBezTo>
                  <a:pt x="82947" y="1352071"/>
                  <a:pt x="-9584" y="1250242"/>
                  <a:pt x="0" y="1129788"/>
                </a:cubicBezTo>
                <a:cubicBezTo>
                  <a:pt x="-76242" y="918428"/>
                  <a:pt x="-42202" y="624515"/>
                  <a:pt x="0" y="22596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nhỏ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hát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đã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giúp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việc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5995FAA1-F0C4-CFDD-9CFC-698E4E0DB9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011730"/>
            <a:ext cx="2197181" cy="384627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B99A74-BC03-1210-491E-C79BF77D70D7}"/>
              </a:ext>
            </a:extLst>
          </p:cNvPr>
          <p:cNvSpPr/>
          <p:nvPr/>
        </p:nvSpPr>
        <p:spPr>
          <a:xfrm>
            <a:off x="2424700" y="3318948"/>
            <a:ext cx="9472775" cy="2927848"/>
          </a:xfrm>
          <a:custGeom>
            <a:avLst/>
            <a:gdLst>
              <a:gd name="csX0" fmla="*/ 0 w 9472775"/>
              <a:gd name="csY0" fmla="*/ 487984 h 2927848"/>
              <a:gd name="csX1" fmla="*/ 487984 w 9472775"/>
              <a:gd name="csY1" fmla="*/ 0 h 2927848"/>
              <a:gd name="csX2" fmla="*/ 8984791 w 9472775"/>
              <a:gd name="csY2" fmla="*/ 0 h 2927848"/>
              <a:gd name="csX3" fmla="*/ 9472775 w 9472775"/>
              <a:gd name="csY3" fmla="*/ 487984 h 2927848"/>
              <a:gd name="csX4" fmla="*/ 9472775 w 9472775"/>
              <a:gd name="csY4" fmla="*/ 2439864 h 2927848"/>
              <a:gd name="csX5" fmla="*/ 8984791 w 9472775"/>
              <a:gd name="csY5" fmla="*/ 2927848 h 2927848"/>
              <a:gd name="csX6" fmla="*/ 487984 w 9472775"/>
              <a:gd name="csY6" fmla="*/ 2927848 h 2927848"/>
              <a:gd name="csX7" fmla="*/ 0 w 9472775"/>
              <a:gd name="csY7" fmla="*/ 2439864 h 2927848"/>
              <a:gd name="csX8" fmla="*/ 0 w 9472775"/>
              <a:gd name="csY8" fmla="*/ 487984 h 29278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472775" h="2927848" fill="none" extrusionOk="0">
                <a:moveTo>
                  <a:pt x="0" y="487984"/>
                </a:moveTo>
                <a:cubicBezTo>
                  <a:pt x="1463" y="258069"/>
                  <a:pt x="244307" y="43349"/>
                  <a:pt x="487984" y="0"/>
                </a:cubicBezTo>
                <a:cubicBezTo>
                  <a:pt x="2868460" y="72427"/>
                  <a:pt x="5728342" y="61419"/>
                  <a:pt x="8984791" y="0"/>
                </a:cubicBezTo>
                <a:cubicBezTo>
                  <a:pt x="9247963" y="-43603"/>
                  <a:pt x="9454575" y="212973"/>
                  <a:pt x="9472775" y="487984"/>
                </a:cubicBezTo>
                <a:cubicBezTo>
                  <a:pt x="9573651" y="1317645"/>
                  <a:pt x="9365462" y="1660717"/>
                  <a:pt x="9472775" y="2439864"/>
                </a:cubicBezTo>
                <a:cubicBezTo>
                  <a:pt x="9481047" y="2667385"/>
                  <a:pt x="9248913" y="2921813"/>
                  <a:pt x="8984791" y="2927848"/>
                </a:cubicBezTo>
                <a:cubicBezTo>
                  <a:pt x="5118192" y="2957675"/>
                  <a:pt x="4703064" y="2848542"/>
                  <a:pt x="487984" y="2927848"/>
                </a:cubicBezTo>
                <a:cubicBezTo>
                  <a:pt x="235764" y="2925894"/>
                  <a:pt x="-28014" y="2714910"/>
                  <a:pt x="0" y="2439864"/>
                </a:cubicBezTo>
                <a:cubicBezTo>
                  <a:pt x="50037" y="2080100"/>
                  <a:pt x="770" y="1137659"/>
                  <a:pt x="0" y="487984"/>
                </a:cubicBezTo>
                <a:close/>
              </a:path>
              <a:path w="9472775" h="2927848" stroke="0" extrusionOk="0">
                <a:moveTo>
                  <a:pt x="0" y="487984"/>
                </a:moveTo>
                <a:cubicBezTo>
                  <a:pt x="50532" y="232252"/>
                  <a:pt x="226118" y="15917"/>
                  <a:pt x="487984" y="0"/>
                </a:cubicBezTo>
                <a:cubicBezTo>
                  <a:pt x="3082142" y="123000"/>
                  <a:pt x="4992904" y="-96860"/>
                  <a:pt x="8984791" y="0"/>
                </a:cubicBezTo>
                <a:cubicBezTo>
                  <a:pt x="9230270" y="-18312"/>
                  <a:pt x="9475050" y="213891"/>
                  <a:pt x="9472775" y="487984"/>
                </a:cubicBezTo>
                <a:cubicBezTo>
                  <a:pt x="9475948" y="798928"/>
                  <a:pt x="9567042" y="1500954"/>
                  <a:pt x="9472775" y="2439864"/>
                </a:cubicBezTo>
                <a:cubicBezTo>
                  <a:pt x="9460540" y="2713802"/>
                  <a:pt x="9205995" y="2919943"/>
                  <a:pt x="8984791" y="2927848"/>
                </a:cubicBezTo>
                <a:cubicBezTo>
                  <a:pt x="4806926" y="2767141"/>
                  <a:pt x="3394344" y="2967515"/>
                  <a:pt x="487984" y="2927848"/>
                </a:cubicBezTo>
                <a:cubicBezTo>
                  <a:pt x="177226" y="2919516"/>
                  <a:pt x="-29816" y="2695862"/>
                  <a:pt x="0" y="2439864"/>
                </a:cubicBezTo>
                <a:cubicBezTo>
                  <a:pt x="32216" y="1912157"/>
                  <a:pt x="57206" y="1133325"/>
                  <a:pt x="0" y="48798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Kể những việc em đã làm được khi ở nhà, ở trường.</a:t>
            </a:r>
          </a:p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</a:t>
            </a:r>
            <a:r>
              <a:rPr lang="vi-VN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hi làm những việc đó em cảm thấy như thế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E777B-95BC-46FC-FFEA-DBC935CF2592}"/>
              </a:ext>
            </a:extLst>
          </p:cNvPr>
          <p:cNvSpPr txBox="1"/>
          <p:nvPr/>
        </p:nvSpPr>
        <p:spPr>
          <a:xfrm>
            <a:off x="2212188" y="2456929"/>
            <a:ext cx="741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Quét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72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DAC21C-6720-4642-F1CF-952AE4476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889" y="1606697"/>
            <a:ext cx="6834208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>
            <a:extLst>
              <a:ext uri="{FF2B5EF4-FFF2-40B4-BE49-F238E27FC236}">
                <a16:creationId xmlns:a16="http://schemas.microsoft.com/office/drawing/2014/main" id="{49E671DF-2A6F-0DE0-87C1-4D5EA044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8128" y="136751"/>
            <a:ext cx="10730368" cy="6169964"/>
          </a:xfrm>
          <a:prstGeom prst="rect">
            <a:avLst/>
          </a:prstGeom>
        </p:spPr>
      </p:pic>
      <p:grpSp>
        <p:nvGrpSpPr>
          <p:cNvPr id="2397" name="Google Shape;2397;p38"/>
          <p:cNvGrpSpPr/>
          <p:nvPr/>
        </p:nvGrpSpPr>
        <p:grpSpPr>
          <a:xfrm>
            <a:off x="959986" y="484303"/>
            <a:ext cx="2224831" cy="1303132"/>
            <a:chOff x="6479176" y="2546587"/>
            <a:chExt cx="992401" cy="581271"/>
          </a:xfrm>
        </p:grpSpPr>
        <p:sp>
          <p:nvSpPr>
            <p:cNvPr id="2398" name="Google Shape;2398;p38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04" name="Google Shape;2404;p38"/>
          <p:cNvGrpSpPr/>
          <p:nvPr/>
        </p:nvGrpSpPr>
        <p:grpSpPr>
          <a:xfrm>
            <a:off x="1094477" y="2084705"/>
            <a:ext cx="328619" cy="308425"/>
            <a:chOff x="5946283" y="1650903"/>
            <a:chExt cx="246464" cy="231319"/>
          </a:xfrm>
        </p:grpSpPr>
        <p:sp>
          <p:nvSpPr>
            <p:cNvPr id="2405" name="Google Shape;2405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07" name="Google Shape;2407;p38"/>
          <p:cNvGrpSpPr/>
          <p:nvPr/>
        </p:nvGrpSpPr>
        <p:grpSpPr>
          <a:xfrm>
            <a:off x="-174741" y="3971252"/>
            <a:ext cx="2048045" cy="1021960"/>
            <a:chOff x="3928210" y="1337178"/>
            <a:chExt cx="913545" cy="455852"/>
          </a:xfrm>
        </p:grpSpPr>
        <p:sp>
          <p:nvSpPr>
            <p:cNvPr id="2408" name="Google Shape;2408;p38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38"/>
          <p:cNvGrpSpPr/>
          <p:nvPr/>
        </p:nvGrpSpPr>
        <p:grpSpPr>
          <a:xfrm>
            <a:off x="8349350" y="5284025"/>
            <a:ext cx="902759" cy="989260"/>
            <a:chOff x="7969377" y="2856516"/>
            <a:chExt cx="402682" cy="441266"/>
          </a:xfrm>
        </p:grpSpPr>
        <p:sp>
          <p:nvSpPr>
            <p:cNvPr id="2414" name="Google Shape;2414;p38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5" name="Google Shape;2425;p38"/>
          <p:cNvGrpSpPr/>
          <p:nvPr/>
        </p:nvGrpSpPr>
        <p:grpSpPr>
          <a:xfrm>
            <a:off x="4372582" y="5778653"/>
            <a:ext cx="601124" cy="930224"/>
            <a:chOff x="7706772" y="521151"/>
            <a:chExt cx="268136" cy="414933"/>
          </a:xfrm>
        </p:grpSpPr>
        <p:sp>
          <p:nvSpPr>
            <p:cNvPr id="2426" name="Google Shape;2426;p38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38"/>
          <p:cNvGrpSpPr/>
          <p:nvPr/>
        </p:nvGrpSpPr>
        <p:grpSpPr>
          <a:xfrm>
            <a:off x="10603611" y="1687772"/>
            <a:ext cx="328619" cy="308425"/>
            <a:chOff x="5946283" y="1650903"/>
            <a:chExt cx="246464" cy="231319"/>
          </a:xfrm>
        </p:grpSpPr>
        <p:sp>
          <p:nvSpPr>
            <p:cNvPr id="2530" name="Google Shape;2530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2" name="Google Shape;2532;p38"/>
          <p:cNvGrpSpPr/>
          <p:nvPr/>
        </p:nvGrpSpPr>
        <p:grpSpPr>
          <a:xfrm>
            <a:off x="684977" y="2555405"/>
            <a:ext cx="328619" cy="308425"/>
            <a:chOff x="5946283" y="1650903"/>
            <a:chExt cx="246464" cy="231319"/>
          </a:xfrm>
        </p:grpSpPr>
        <p:sp>
          <p:nvSpPr>
            <p:cNvPr id="2533" name="Google Shape;2533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5" name="Google Shape;2535;p38"/>
          <p:cNvGrpSpPr/>
          <p:nvPr/>
        </p:nvGrpSpPr>
        <p:grpSpPr>
          <a:xfrm>
            <a:off x="11232011" y="1123489"/>
            <a:ext cx="328619" cy="308425"/>
            <a:chOff x="5946283" y="1650903"/>
            <a:chExt cx="246464" cy="231319"/>
          </a:xfrm>
        </p:grpSpPr>
        <p:sp>
          <p:nvSpPr>
            <p:cNvPr id="2536" name="Google Shape;2536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8" name="Google Shape;2538;p38"/>
          <p:cNvGrpSpPr/>
          <p:nvPr/>
        </p:nvGrpSpPr>
        <p:grpSpPr>
          <a:xfrm>
            <a:off x="10862314" y="2338544"/>
            <a:ext cx="972409" cy="846793"/>
            <a:chOff x="5133595" y="1523392"/>
            <a:chExt cx="473946" cy="412721"/>
          </a:xfrm>
        </p:grpSpPr>
        <p:sp>
          <p:nvSpPr>
            <p:cNvPr id="2539" name="Google Shape;2539;p38"/>
            <p:cNvSpPr/>
            <p:nvPr/>
          </p:nvSpPr>
          <p:spPr>
            <a:xfrm>
              <a:off x="5133595" y="1523392"/>
              <a:ext cx="473946" cy="412721"/>
            </a:xfrm>
            <a:custGeom>
              <a:avLst/>
              <a:gdLst/>
              <a:ahLst/>
              <a:cxnLst/>
              <a:rect l="l" t="t" r="r" b="b"/>
              <a:pathLst>
                <a:path w="15855" h="13808" extrusionOk="0">
                  <a:moveTo>
                    <a:pt x="3218" y="1"/>
                  </a:moveTo>
                  <a:cubicBezTo>
                    <a:pt x="2663" y="1"/>
                    <a:pt x="2103" y="48"/>
                    <a:pt x="1542" y="147"/>
                  </a:cubicBezTo>
                  <a:cubicBezTo>
                    <a:pt x="1279" y="193"/>
                    <a:pt x="1008" y="252"/>
                    <a:pt x="794" y="410"/>
                  </a:cubicBezTo>
                  <a:cubicBezTo>
                    <a:pt x="0" y="986"/>
                    <a:pt x="283" y="2570"/>
                    <a:pt x="438" y="3386"/>
                  </a:cubicBezTo>
                  <a:cubicBezTo>
                    <a:pt x="671" y="4610"/>
                    <a:pt x="1200" y="5771"/>
                    <a:pt x="1928" y="6778"/>
                  </a:cubicBezTo>
                  <a:cubicBezTo>
                    <a:pt x="2390" y="7416"/>
                    <a:pt x="2946" y="7999"/>
                    <a:pt x="3526" y="8532"/>
                  </a:cubicBezTo>
                  <a:cubicBezTo>
                    <a:pt x="3856" y="8836"/>
                    <a:pt x="4202" y="9124"/>
                    <a:pt x="4559" y="9397"/>
                  </a:cubicBezTo>
                  <a:cubicBezTo>
                    <a:pt x="4737" y="9533"/>
                    <a:pt x="5577" y="9962"/>
                    <a:pt x="5622" y="10148"/>
                  </a:cubicBezTo>
                  <a:cubicBezTo>
                    <a:pt x="5859" y="11125"/>
                    <a:pt x="6355" y="12716"/>
                    <a:pt x="7165" y="13331"/>
                  </a:cubicBezTo>
                  <a:cubicBezTo>
                    <a:pt x="7597" y="13660"/>
                    <a:pt x="8154" y="13807"/>
                    <a:pt x="8975" y="13807"/>
                  </a:cubicBezTo>
                  <a:cubicBezTo>
                    <a:pt x="8984" y="13807"/>
                    <a:pt x="8993" y="13807"/>
                    <a:pt x="9003" y="13807"/>
                  </a:cubicBezTo>
                  <a:cubicBezTo>
                    <a:pt x="9811" y="13807"/>
                    <a:pt x="12342" y="13683"/>
                    <a:pt x="13028" y="12270"/>
                  </a:cubicBezTo>
                  <a:cubicBezTo>
                    <a:pt x="13137" y="12044"/>
                    <a:pt x="13195" y="11805"/>
                    <a:pt x="13205" y="11566"/>
                  </a:cubicBezTo>
                  <a:cubicBezTo>
                    <a:pt x="13535" y="11430"/>
                    <a:pt x="13820" y="11208"/>
                    <a:pt x="14026" y="10915"/>
                  </a:cubicBezTo>
                  <a:cubicBezTo>
                    <a:pt x="14173" y="10707"/>
                    <a:pt x="14306" y="10435"/>
                    <a:pt x="14357" y="10098"/>
                  </a:cubicBezTo>
                  <a:cubicBezTo>
                    <a:pt x="14875" y="9913"/>
                    <a:pt x="15295" y="9482"/>
                    <a:pt x="15491" y="8899"/>
                  </a:cubicBezTo>
                  <a:cubicBezTo>
                    <a:pt x="15854" y="7817"/>
                    <a:pt x="15565" y="4718"/>
                    <a:pt x="14385" y="3823"/>
                  </a:cubicBezTo>
                  <a:cubicBezTo>
                    <a:pt x="14132" y="3633"/>
                    <a:pt x="13542" y="3187"/>
                    <a:pt x="11247" y="3187"/>
                  </a:cubicBezTo>
                  <a:lnTo>
                    <a:pt x="11082" y="3187"/>
                  </a:lnTo>
                  <a:cubicBezTo>
                    <a:pt x="8880" y="1283"/>
                    <a:pt x="6116" y="1"/>
                    <a:pt x="3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5429023" y="1736897"/>
              <a:ext cx="95686" cy="107096"/>
            </a:xfrm>
            <a:custGeom>
              <a:avLst/>
              <a:gdLst/>
              <a:ahLst/>
              <a:cxnLst/>
              <a:rect l="l" t="t" r="r" b="b"/>
              <a:pathLst>
                <a:path w="3201" h="3583" extrusionOk="0">
                  <a:moveTo>
                    <a:pt x="2133" y="0"/>
                  </a:moveTo>
                  <a:cubicBezTo>
                    <a:pt x="2122" y="0"/>
                    <a:pt x="2112" y="3"/>
                    <a:pt x="2105" y="10"/>
                  </a:cubicBezTo>
                  <a:cubicBezTo>
                    <a:pt x="1975" y="130"/>
                    <a:pt x="1" y="2980"/>
                    <a:pt x="1" y="2980"/>
                  </a:cubicBezTo>
                  <a:cubicBezTo>
                    <a:pt x="1" y="2980"/>
                    <a:pt x="754" y="3583"/>
                    <a:pt x="1186" y="3583"/>
                  </a:cubicBezTo>
                  <a:cubicBezTo>
                    <a:pt x="1269" y="3583"/>
                    <a:pt x="1339" y="3561"/>
                    <a:pt x="1391" y="3509"/>
                  </a:cubicBezTo>
                  <a:cubicBezTo>
                    <a:pt x="1714" y="3183"/>
                    <a:pt x="3200" y="1368"/>
                    <a:pt x="3120" y="1132"/>
                  </a:cubicBezTo>
                  <a:cubicBezTo>
                    <a:pt x="3043" y="907"/>
                    <a:pt x="2322" y="0"/>
                    <a:pt x="2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5352080" y="1816912"/>
              <a:ext cx="42119" cy="57150"/>
            </a:xfrm>
            <a:custGeom>
              <a:avLst/>
              <a:gdLst/>
              <a:ahLst/>
              <a:cxnLst/>
              <a:rect l="l" t="t" r="r" b="b"/>
              <a:pathLst>
                <a:path w="1409" h="1912" extrusionOk="0">
                  <a:moveTo>
                    <a:pt x="295" y="0"/>
                  </a:moveTo>
                  <a:cubicBezTo>
                    <a:pt x="288" y="0"/>
                    <a:pt x="281" y="1"/>
                    <a:pt x="275" y="2"/>
                  </a:cubicBezTo>
                  <a:cubicBezTo>
                    <a:pt x="1" y="68"/>
                    <a:pt x="669" y="1912"/>
                    <a:pt x="1021" y="1912"/>
                  </a:cubicBezTo>
                  <a:cubicBezTo>
                    <a:pt x="1047" y="1912"/>
                    <a:pt x="1072" y="1902"/>
                    <a:pt x="1094" y="1880"/>
                  </a:cubicBezTo>
                  <a:cubicBezTo>
                    <a:pt x="1409" y="1569"/>
                    <a:pt x="605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5183307" y="1571157"/>
              <a:ext cx="325440" cy="267874"/>
            </a:xfrm>
            <a:custGeom>
              <a:avLst/>
              <a:gdLst/>
              <a:ahLst/>
              <a:cxnLst/>
              <a:rect l="l" t="t" r="r" b="b"/>
              <a:pathLst>
                <a:path w="10887" h="8962" extrusionOk="0">
                  <a:moveTo>
                    <a:pt x="1567" y="0"/>
                  </a:moveTo>
                  <a:cubicBezTo>
                    <a:pt x="743" y="0"/>
                    <a:pt x="254" y="132"/>
                    <a:pt x="254" y="132"/>
                  </a:cubicBezTo>
                  <a:cubicBezTo>
                    <a:pt x="0" y="5949"/>
                    <a:pt x="8233" y="8961"/>
                    <a:pt x="8233" y="8961"/>
                  </a:cubicBezTo>
                  <a:lnTo>
                    <a:pt x="10887" y="5541"/>
                  </a:lnTo>
                  <a:cubicBezTo>
                    <a:pt x="7256" y="722"/>
                    <a:pt x="3495" y="0"/>
                    <a:pt x="1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5270832" y="1621910"/>
              <a:ext cx="155830" cy="125897"/>
            </a:xfrm>
            <a:custGeom>
              <a:avLst/>
              <a:gdLst/>
              <a:ahLst/>
              <a:cxnLst/>
              <a:rect l="l" t="t" r="r" b="b"/>
              <a:pathLst>
                <a:path w="5213" h="4212" extrusionOk="0">
                  <a:moveTo>
                    <a:pt x="2019" y="0"/>
                  </a:moveTo>
                  <a:cubicBezTo>
                    <a:pt x="1475" y="0"/>
                    <a:pt x="877" y="205"/>
                    <a:pt x="410" y="852"/>
                  </a:cubicBezTo>
                  <a:cubicBezTo>
                    <a:pt x="63" y="1333"/>
                    <a:pt x="1" y="1825"/>
                    <a:pt x="56" y="2242"/>
                  </a:cubicBezTo>
                  <a:cubicBezTo>
                    <a:pt x="146" y="2937"/>
                    <a:pt x="581" y="3531"/>
                    <a:pt x="1181" y="3890"/>
                  </a:cubicBezTo>
                  <a:cubicBezTo>
                    <a:pt x="1484" y="4070"/>
                    <a:pt x="1883" y="4212"/>
                    <a:pt x="2312" y="4212"/>
                  </a:cubicBezTo>
                  <a:cubicBezTo>
                    <a:pt x="2797" y="4212"/>
                    <a:pt x="3320" y="4030"/>
                    <a:pt x="3782" y="3517"/>
                  </a:cubicBezTo>
                  <a:cubicBezTo>
                    <a:pt x="5212" y="1932"/>
                    <a:pt x="3774" y="659"/>
                    <a:pt x="3215" y="323"/>
                  </a:cubicBezTo>
                  <a:cubicBezTo>
                    <a:pt x="2950" y="165"/>
                    <a:pt x="2506" y="0"/>
                    <a:pt x="2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5266946" y="1632909"/>
              <a:ext cx="132543" cy="102044"/>
            </a:xfrm>
            <a:custGeom>
              <a:avLst/>
              <a:gdLst/>
              <a:ahLst/>
              <a:cxnLst/>
              <a:rect l="l" t="t" r="r" b="b"/>
              <a:pathLst>
                <a:path w="4434" h="3414" extrusionOk="0">
                  <a:moveTo>
                    <a:pt x="2196" y="0"/>
                  </a:moveTo>
                  <a:cubicBezTo>
                    <a:pt x="1724" y="0"/>
                    <a:pt x="1244" y="241"/>
                    <a:pt x="878" y="834"/>
                  </a:cubicBezTo>
                  <a:cubicBezTo>
                    <a:pt x="0" y="2253"/>
                    <a:pt x="1243" y="3414"/>
                    <a:pt x="2409" y="3414"/>
                  </a:cubicBezTo>
                  <a:cubicBezTo>
                    <a:pt x="2914" y="3414"/>
                    <a:pt x="3404" y="3196"/>
                    <a:pt x="3701" y="2686"/>
                  </a:cubicBezTo>
                  <a:cubicBezTo>
                    <a:pt x="4434" y="1426"/>
                    <a:pt x="3342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5296868" y="1636108"/>
              <a:ext cx="30371" cy="97561"/>
            </a:xfrm>
            <a:custGeom>
              <a:avLst/>
              <a:gdLst/>
              <a:ahLst/>
              <a:cxnLst/>
              <a:rect l="l" t="t" r="r" b="b"/>
              <a:pathLst>
                <a:path w="1016" h="3264" extrusionOk="0">
                  <a:moveTo>
                    <a:pt x="673" y="0"/>
                  </a:moveTo>
                  <a:cubicBezTo>
                    <a:pt x="433" y="100"/>
                    <a:pt x="203" y="277"/>
                    <a:pt x="1" y="547"/>
                  </a:cubicBezTo>
                  <a:lnTo>
                    <a:pt x="235" y="2905"/>
                  </a:lnTo>
                  <a:cubicBezTo>
                    <a:pt x="464" y="3079"/>
                    <a:pt x="733" y="3203"/>
                    <a:pt x="1016" y="326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5325117" y="1632969"/>
              <a:ext cx="26724" cy="101955"/>
            </a:xfrm>
            <a:custGeom>
              <a:avLst/>
              <a:gdLst/>
              <a:ahLst/>
              <a:cxnLst/>
              <a:rect l="l" t="t" r="r" b="b"/>
              <a:pathLst>
                <a:path w="894" h="3411" extrusionOk="0">
                  <a:moveTo>
                    <a:pt x="246" y="0"/>
                  </a:moveTo>
                  <a:cubicBezTo>
                    <a:pt x="164" y="0"/>
                    <a:pt x="82" y="8"/>
                    <a:pt x="0" y="23"/>
                  </a:cubicBezTo>
                  <a:lnTo>
                    <a:pt x="477" y="3411"/>
                  </a:lnTo>
                  <a:cubicBezTo>
                    <a:pt x="618" y="3410"/>
                    <a:pt x="759" y="3393"/>
                    <a:pt x="894" y="3355"/>
                  </a:cubicBezTo>
                  <a:lnTo>
                    <a:pt x="457" y="16"/>
                  </a:lnTo>
                  <a:cubicBezTo>
                    <a:pt x="388" y="6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5188203" y="1570493"/>
              <a:ext cx="124353" cy="125269"/>
            </a:xfrm>
            <a:custGeom>
              <a:avLst/>
              <a:gdLst/>
              <a:ahLst/>
              <a:cxnLst/>
              <a:rect l="l" t="t" r="r" b="b"/>
              <a:pathLst>
                <a:path w="4160" h="4191" extrusionOk="0">
                  <a:moveTo>
                    <a:pt x="1380" y="0"/>
                  </a:moveTo>
                  <a:cubicBezTo>
                    <a:pt x="556" y="0"/>
                    <a:pt x="68" y="132"/>
                    <a:pt x="68" y="132"/>
                  </a:cubicBezTo>
                  <a:cubicBezTo>
                    <a:pt x="0" y="1686"/>
                    <a:pt x="540" y="3041"/>
                    <a:pt x="1364" y="4190"/>
                  </a:cubicBezTo>
                  <a:cubicBezTo>
                    <a:pt x="2259" y="3212"/>
                    <a:pt x="3427" y="1812"/>
                    <a:pt x="4160" y="464"/>
                  </a:cubicBezTo>
                  <a:cubicBezTo>
                    <a:pt x="3049" y="99"/>
                    <a:pt x="2090" y="0"/>
                    <a:pt x="1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5371898" y="1722699"/>
              <a:ext cx="155023" cy="103061"/>
            </a:xfrm>
            <a:custGeom>
              <a:avLst/>
              <a:gdLst/>
              <a:ahLst/>
              <a:cxnLst/>
              <a:rect l="l" t="t" r="r" b="b"/>
              <a:pathLst>
                <a:path w="5186" h="3448" extrusionOk="0">
                  <a:moveTo>
                    <a:pt x="1501" y="0"/>
                  </a:moveTo>
                  <a:cubicBezTo>
                    <a:pt x="1291" y="0"/>
                    <a:pt x="1107" y="68"/>
                    <a:pt x="964" y="223"/>
                  </a:cubicBezTo>
                  <a:cubicBezTo>
                    <a:pt x="0" y="1268"/>
                    <a:pt x="3268" y="3447"/>
                    <a:pt x="4410" y="3447"/>
                  </a:cubicBezTo>
                  <a:cubicBezTo>
                    <a:pt x="4564" y="3447"/>
                    <a:pt x="4679" y="3408"/>
                    <a:pt x="4740" y="3321"/>
                  </a:cubicBezTo>
                  <a:cubicBezTo>
                    <a:pt x="5186" y="2689"/>
                    <a:pt x="2824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5403226" y="1745475"/>
              <a:ext cx="107493" cy="76010"/>
            </a:xfrm>
            <a:custGeom>
              <a:avLst/>
              <a:gdLst/>
              <a:ahLst/>
              <a:cxnLst/>
              <a:rect l="l" t="t" r="r" b="b"/>
              <a:pathLst>
                <a:path w="3596" h="2543" extrusionOk="0">
                  <a:moveTo>
                    <a:pt x="352" y="1"/>
                  </a:moveTo>
                  <a:cubicBezTo>
                    <a:pt x="279" y="1"/>
                    <a:pt x="229" y="28"/>
                    <a:pt x="207" y="87"/>
                  </a:cubicBezTo>
                  <a:cubicBezTo>
                    <a:pt x="0" y="659"/>
                    <a:pt x="2828" y="2542"/>
                    <a:pt x="3341" y="2542"/>
                  </a:cubicBezTo>
                  <a:cubicBezTo>
                    <a:pt x="3374" y="2542"/>
                    <a:pt x="3398" y="2534"/>
                    <a:pt x="3410" y="2518"/>
                  </a:cubicBezTo>
                  <a:cubicBezTo>
                    <a:pt x="3596" y="2274"/>
                    <a:pt x="1022" y="1"/>
                    <a:pt x="35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5191527" y="1588941"/>
              <a:ext cx="53388" cy="92151"/>
            </a:xfrm>
            <a:custGeom>
              <a:avLst/>
              <a:gdLst/>
              <a:ahLst/>
              <a:cxnLst/>
              <a:rect l="l" t="t" r="r" b="b"/>
              <a:pathLst>
                <a:path w="1786" h="3083" extrusionOk="0">
                  <a:moveTo>
                    <a:pt x="246" y="1"/>
                  </a:moveTo>
                  <a:cubicBezTo>
                    <a:pt x="224" y="1"/>
                    <a:pt x="207" y="13"/>
                    <a:pt x="194" y="38"/>
                  </a:cubicBezTo>
                  <a:cubicBezTo>
                    <a:pt x="1" y="417"/>
                    <a:pt x="1000" y="3082"/>
                    <a:pt x="1400" y="3082"/>
                  </a:cubicBezTo>
                  <a:cubicBezTo>
                    <a:pt x="1427" y="3082"/>
                    <a:pt x="1451" y="3070"/>
                    <a:pt x="1472" y="3045"/>
                  </a:cubicBezTo>
                  <a:cubicBezTo>
                    <a:pt x="1786" y="2663"/>
                    <a:pt x="569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" name="Picture 21">
            <a:extLst>
              <a:ext uri="{FF2B5EF4-FFF2-40B4-BE49-F238E27FC236}">
                <a16:creationId xmlns:a16="http://schemas.microsoft.com/office/drawing/2014/main" id="{873F2E13-320B-2831-7993-C2D6B3E502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08405" y="13056"/>
            <a:ext cx="4023369" cy="1038557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50C5DEF8-ACED-6ABE-0F44-8460AE059A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08" y="2968"/>
            <a:ext cx="4023369" cy="1038557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4845BCCA-5525-51A6-BFA6-ABC549A66A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0" b="79524"/>
          <a:stretch/>
        </p:blipFill>
        <p:spPr>
          <a:xfrm flipH="1">
            <a:off x="6771710" y="1915427"/>
            <a:ext cx="5656465" cy="5126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53841A-3DDD-C062-E7A0-D2898FD3A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967" y="1602278"/>
            <a:ext cx="6553768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8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D1C24-C3ED-AE57-257B-3C9253A6FE04}"/>
              </a:ext>
            </a:extLst>
          </p:cNvPr>
          <p:cNvSpPr/>
          <p:nvPr/>
        </p:nvSpPr>
        <p:spPr>
          <a:xfrm>
            <a:off x="1201233" y="164783"/>
            <a:ext cx="10290048" cy="768867"/>
          </a:xfrm>
          <a:custGeom>
            <a:avLst/>
            <a:gdLst>
              <a:gd name="csX0" fmla="*/ 0 w 10290048"/>
              <a:gd name="csY0" fmla="*/ 128147 h 768867"/>
              <a:gd name="csX1" fmla="*/ 128147 w 10290048"/>
              <a:gd name="csY1" fmla="*/ 0 h 768867"/>
              <a:gd name="csX2" fmla="*/ 10161901 w 10290048"/>
              <a:gd name="csY2" fmla="*/ 0 h 768867"/>
              <a:gd name="csX3" fmla="*/ 10290048 w 10290048"/>
              <a:gd name="csY3" fmla="*/ 128147 h 768867"/>
              <a:gd name="csX4" fmla="*/ 10290048 w 10290048"/>
              <a:gd name="csY4" fmla="*/ 640720 h 768867"/>
              <a:gd name="csX5" fmla="*/ 10161901 w 10290048"/>
              <a:gd name="csY5" fmla="*/ 768867 h 768867"/>
              <a:gd name="csX6" fmla="*/ 128147 w 10290048"/>
              <a:gd name="csY6" fmla="*/ 768867 h 768867"/>
              <a:gd name="csX7" fmla="*/ 0 w 10290048"/>
              <a:gd name="csY7" fmla="*/ 640720 h 768867"/>
              <a:gd name="csX8" fmla="*/ 0 w 10290048"/>
              <a:gd name="csY8" fmla="*/ 128147 h 7688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290048" h="768867" fill="none" extrusionOk="0">
                <a:moveTo>
                  <a:pt x="0" y="128147"/>
                </a:moveTo>
                <a:cubicBezTo>
                  <a:pt x="386" y="67827"/>
                  <a:pt x="61881" y="7565"/>
                  <a:pt x="128147" y="0"/>
                </a:cubicBezTo>
                <a:cubicBezTo>
                  <a:pt x="2686295" y="72427"/>
                  <a:pt x="5838300" y="61419"/>
                  <a:pt x="10161901" y="0"/>
                </a:cubicBezTo>
                <a:cubicBezTo>
                  <a:pt x="10231358" y="-9069"/>
                  <a:pt x="10283749" y="55468"/>
                  <a:pt x="10290048" y="128147"/>
                </a:cubicBezTo>
                <a:cubicBezTo>
                  <a:pt x="10325777" y="294340"/>
                  <a:pt x="10290082" y="503415"/>
                  <a:pt x="10290048" y="640720"/>
                </a:cubicBezTo>
                <a:cubicBezTo>
                  <a:pt x="10290548" y="708958"/>
                  <a:pt x="10230248" y="766147"/>
                  <a:pt x="10161901" y="768867"/>
                </a:cubicBezTo>
                <a:cubicBezTo>
                  <a:pt x="6180872" y="798694"/>
                  <a:pt x="4448965" y="689561"/>
                  <a:pt x="128147" y="768867"/>
                </a:cubicBezTo>
                <a:cubicBezTo>
                  <a:pt x="64791" y="768028"/>
                  <a:pt x="-13609" y="714185"/>
                  <a:pt x="0" y="640720"/>
                </a:cubicBezTo>
                <a:cubicBezTo>
                  <a:pt x="-40526" y="427041"/>
                  <a:pt x="23865" y="249895"/>
                  <a:pt x="0" y="128147"/>
                </a:cubicBezTo>
                <a:close/>
              </a:path>
              <a:path w="10290048" h="768867" stroke="0" extrusionOk="0">
                <a:moveTo>
                  <a:pt x="0" y="128147"/>
                </a:moveTo>
                <a:cubicBezTo>
                  <a:pt x="6546" y="59157"/>
                  <a:pt x="59307" y="4029"/>
                  <a:pt x="128147" y="0"/>
                </a:cubicBezTo>
                <a:cubicBezTo>
                  <a:pt x="4755217" y="123000"/>
                  <a:pt x="7472583" y="-96860"/>
                  <a:pt x="10161901" y="0"/>
                </a:cubicBezTo>
                <a:cubicBezTo>
                  <a:pt x="10221498" y="-8519"/>
                  <a:pt x="10293724" y="49962"/>
                  <a:pt x="10290048" y="128147"/>
                </a:cubicBezTo>
                <a:cubicBezTo>
                  <a:pt x="10326062" y="242271"/>
                  <a:pt x="10254254" y="491094"/>
                  <a:pt x="10290048" y="640720"/>
                </a:cubicBezTo>
                <a:cubicBezTo>
                  <a:pt x="10288122" y="712192"/>
                  <a:pt x="10224347" y="767504"/>
                  <a:pt x="10161901" y="768867"/>
                </a:cubicBezTo>
                <a:cubicBezTo>
                  <a:pt x="6094139" y="608160"/>
                  <a:pt x="4058049" y="808534"/>
                  <a:pt x="128147" y="768867"/>
                </a:cubicBezTo>
                <a:cubicBezTo>
                  <a:pt x="47283" y="766829"/>
                  <a:pt x="-10489" y="706742"/>
                  <a:pt x="0" y="640720"/>
                </a:cubicBezTo>
                <a:cubicBezTo>
                  <a:pt x="-8663" y="529342"/>
                  <a:pt x="-24629" y="280752"/>
                  <a:pt x="0" y="12814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uan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bức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SGK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060AEB86-04B2-E432-AEB5-137997B1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011730"/>
            <a:ext cx="2197181" cy="3846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37FDB-E86F-9ECA-6BB7-0B997243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45" y="1175235"/>
            <a:ext cx="74485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9FF54-84B3-35E7-0288-9EA8598C4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04" y="3685573"/>
            <a:ext cx="7356157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5786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DCB665B-9A34-6993-4F48-E75AF833ACB9}"/>
              </a:ext>
            </a:extLst>
          </p:cNvPr>
          <p:cNvSpPr/>
          <p:nvPr/>
        </p:nvSpPr>
        <p:spPr>
          <a:xfrm>
            <a:off x="6498852" y="86628"/>
            <a:ext cx="5471769" cy="3681664"/>
          </a:xfrm>
          <a:prstGeom prst="cloud">
            <a:avLst/>
          </a:prstGeom>
          <a:solidFill>
            <a:schemeClr val="tx2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lao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qua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bức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5A9F2C7-ED68-CA81-E782-9171A70BDAA3}"/>
              </a:ext>
            </a:extLst>
          </p:cNvPr>
          <p:cNvSpPr/>
          <p:nvPr/>
        </p:nvSpPr>
        <p:spPr>
          <a:xfrm>
            <a:off x="6527728" y="3782729"/>
            <a:ext cx="5471769" cy="2945330"/>
          </a:xfrm>
          <a:prstGeom prst="cloud">
            <a:avLst/>
          </a:prstGeom>
          <a:solidFill>
            <a:schemeClr val="tx2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lao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24704-94A2-BF95-2704-42A4D939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285" y="3533199"/>
            <a:ext cx="3048667" cy="332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5C550-98C2-B817-C9E5-C8B59083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423" y="357972"/>
            <a:ext cx="4456496" cy="33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9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sX0" fmla="*/ 0 w 5698670"/>
              <a:gd name="csY0" fmla="*/ 324018 h 1944067"/>
              <a:gd name="csX1" fmla="*/ 324018 w 5698670"/>
              <a:gd name="csY1" fmla="*/ 0 h 1944067"/>
              <a:gd name="csX2" fmla="*/ 5374652 w 5698670"/>
              <a:gd name="csY2" fmla="*/ 0 h 1944067"/>
              <a:gd name="csX3" fmla="*/ 5698670 w 5698670"/>
              <a:gd name="csY3" fmla="*/ 324018 h 1944067"/>
              <a:gd name="csX4" fmla="*/ 5698670 w 5698670"/>
              <a:gd name="csY4" fmla="*/ 1620049 h 1944067"/>
              <a:gd name="csX5" fmla="*/ 5374652 w 5698670"/>
              <a:gd name="csY5" fmla="*/ 1944067 h 1944067"/>
              <a:gd name="csX6" fmla="*/ 324018 w 5698670"/>
              <a:gd name="csY6" fmla="*/ 1944067 h 1944067"/>
              <a:gd name="csX7" fmla="*/ 0 w 5698670"/>
              <a:gd name="csY7" fmla="*/ 1620049 h 1944067"/>
              <a:gd name="csX8" fmla="*/ 0 w 5698670"/>
              <a:gd name="csY8" fmla="*/ 324018 h 19440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314172" y="2578369"/>
            <a:ext cx="53660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Chủ động, tự giác lao động ở trường, lớp;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EBCC3-A9B6-2F89-3CC7-88AD0B63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6" y="1828800"/>
            <a:ext cx="5172318" cy="306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sX0" fmla="*/ 0 w 5698670"/>
              <a:gd name="csY0" fmla="*/ 324018 h 1944067"/>
              <a:gd name="csX1" fmla="*/ 324018 w 5698670"/>
              <a:gd name="csY1" fmla="*/ 0 h 1944067"/>
              <a:gd name="csX2" fmla="*/ 5374652 w 5698670"/>
              <a:gd name="csY2" fmla="*/ 0 h 1944067"/>
              <a:gd name="csX3" fmla="*/ 5698670 w 5698670"/>
              <a:gd name="csY3" fmla="*/ 324018 h 1944067"/>
              <a:gd name="csX4" fmla="*/ 5698670 w 5698670"/>
              <a:gd name="csY4" fmla="*/ 1620049 h 1944067"/>
              <a:gd name="csX5" fmla="*/ 5374652 w 5698670"/>
              <a:gd name="csY5" fmla="*/ 1944067 h 1944067"/>
              <a:gd name="csX6" fmla="*/ 324018 w 5698670"/>
              <a:gd name="csY6" fmla="*/ 1944067 h 1944067"/>
              <a:gd name="csX7" fmla="*/ 0 w 5698670"/>
              <a:gd name="csY7" fmla="*/ 1620049 h 1944067"/>
              <a:gd name="csX8" fmla="*/ 0 w 5698670"/>
              <a:gd name="csY8" fmla="*/ 324018 h 19440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75671" y="2482117"/>
            <a:ext cx="5366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Vui vẻ, yêu thích lao động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705A2-3B5A-421B-3572-AEB020F7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53" y="2113590"/>
            <a:ext cx="4828324" cy="3077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130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operative Learning Activities for Pre-K by Slidesgo">
  <a:themeElements>
    <a:clrScheme name="Simple Light">
      <a:dk1>
        <a:srgbClr val="493429"/>
      </a:dk1>
      <a:lt1>
        <a:srgbClr val="75ADCC"/>
      </a:lt1>
      <a:dk2>
        <a:srgbClr val="CEE6F8"/>
      </a:dk2>
      <a:lt2>
        <a:srgbClr val="FFFFFF"/>
      </a:lt2>
      <a:accent1>
        <a:srgbClr val="F1CB3A"/>
      </a:accent1>
      <a:accent2>
        <a:srgbClr val="D7764A"/>
      </a:accent2>
      <a:accent3>
        <a:srgbClr val="ECB6BD"/>
      </a:accent3>
      <a:accent4>
        <a:srgbClr val="CC4E25"/>
      </a:accent4>
      <a:accent5>
        <a:srgbClr val="97E493"/>
      </a:accent5>
      <a:accent6>
        <a:srgbClr val="80C7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478</Words>
  <Application>Microsoft Office PowerPoint</Application>
  <PresentationFormat>Widescreen</PresentationFormat>
  <Paragraphs>34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Arial</vt:lpstr>
      <vt:lpstr>Bellota Text</vt:lpstr>
      <vt:lpstr>Calibri</vt:lpstr>
      <vt:lpstr>Cambria</vt:lpstr>
      <vt:lpstr>Chau Philomene One</vt:lpstr>
      <vt:lpstr>Poller One</vt:lpstr>
      <vt:lpstr>Office 主题​​</vt:lpstr>
      <vt:lpstr>Cooperative Learning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Nguyen Trung</cp:lastModifiedBy>
  <cp:revision>58</cp:revision>
  <dcterms:created xsi:type="dcterms:W3CDTF">2018-04-23T07:53:19Z</dcterms:created>
  <dcterms:modified xsi:type="dcterms:W3CDTF">2025-12-11T01:52:37Z</dcterms:modified>
</cp:coreProperties>
</file>