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722" r:id="rId4"/>
  </p:sldMasterIdLst>
  <p:notesMasterIdLst>
    <p:notesMasterId r:id="rId27"/>
  </p:notesMasterIdLst>
  <p:sldIdLst>
    <p:sldId id="308" r:id="rId5"/>
    <p:sldId id="346" r:id="rId6"/>
    <p:sldId id="334" r:id="rId7"/>
    <p:sldId id="343" r:id="rId8"/>
    <p:sldId id="282" r:id="rId9"/>
    <p:sldId id="321" r:id="rId10"/>
    <p:sldId id="360" r:id="rId11"/>
    <p:sldId id="349" r:id="rId12"/>
    <p:sldId id="350" r:id="rId13"/>
    <p:sldId id="362" r:id="rId14"/>
    <p:sldId id="368" r:id="rId15"/>
    <p:sldId id="354" r:id="rId16"/>
    <p:sldId id="270" r:id="rId17"/>
    <p:sldId id="322" r:id="rId18"/>
    <p:sldId id="364" r:id="rId19"/>
    <p:sldId id="366" r:id="rId20"/>
    <p:sldId id="313" r:id="rId21"/>
    <p:sldId id="337" r:id="rId22"/>
    <p:sldId id="369" r:id="rId23"/>
    <p:sldId id="371" r:id="rId24"/>
    <p:sldId id="324" r:id="rId25"/>
    <p:sldId id="33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04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47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6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14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23" indent="0" algn="ctr">
              <a:buNone/>
              <a:defRPr sz="2400"/>
            </a:lvl2pPr>
            <a:lvl3pPr marL="914446" indent="0" algn="ctr">
              <a:buNone/>
              <a:defRPr sz="2400"/>
            </a:lvl3pPr>
            <a:lvl4pPr marL="1371669" indent="0" algn="ctr">
              <a:buNone/>
              <a:defRPr sz="2000"/>
            </a:lvl4pPr>
            <a:lvl5pPr marL="1828891" indent="0" algn="ctr">
              <a:buNone/>
              <a:defRPr sz="2000"/>
            </a:lvl5pPr>
            <a:lvl6pPr marL="2286114" indent="0" algn="ctr">
              <a:buNone/>
              <a:defRPr sz="2000"/>
            </a:lvl6pPr>
            <a:lvl7pPr marL="2743337" indent="0" algn="ctr">
              <a:buNone/>
              <a:defRPr sz="2000"/>
            </a:lvl7pPr>
            <a:lvl8pPr marL="3200560" indent="0" algn="ctr">
              <a:buNone/>
              <a:defRPr sz="2000"/>
            </a:lvl8pPr>
            <a:lvl9pPr marL="3657783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45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91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765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90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58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2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5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6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8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2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9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1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9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29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46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5" indent="-91445" algn="l" defTabSz="91444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67" indent="-182889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56" indent="-182889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45" indent="-182889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735" indent="-182889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55" indent="-228611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65" indent="-228611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75" indent="-228611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85" indent="-228611" algn="l" defTabSz="91444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gif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jpeg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812353" y="2509676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129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45" y="4092806"/>
            <a:ext cx="2531165" cy="25015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678902" y="1464652"/>
            <a:ext cx="11969196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Kéo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dài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cạnh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AB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DC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nhật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ABCD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song song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2761E91E-1E8A-4C18-A8C0-FA31D9B75508}"/>
              </a:ext>
            </a:extLst>
          </p:cNvPr>
          <p:cNvSpPr/>
          <p:nvPr/>
        </p:nvSpPr>
        <p:spPr>
          <a:xfrm>
            <a:off x="222804" y="319171"/>
            <a:ext cx="11969196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 err="1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GHI</a:t>
            </a:r>
            <a:r>
              <a:rPr lang="en-US" altLang="zh-CN" sz="3600" b="1" dirty="0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NHỚ</a:t>
            </a:r>
            <a:r>
              <a:rPr lang="en-US" altLang="zh-CN" sz="3600" b="1" dirty="0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/ </a:t>
            </a:r>
            <a:r>
              <a:rPr lang="en-US" altLang="zh-CN" sz="3600" b="1" dirty="0" err="1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SGK</a:t>
            </a:r>
            <a:r>
              <a:rPr lang="en-US" altLang="zh-CN" sz="3600" b="1" dirty="0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lang="en-US" altLang="zh-CN" sz="3600" b="1" dirty="0" err="1">
                <a:ln w="15875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Tr.98</a:t>
            </a:r>
            <a:endParaRPr kumimoji="0" lang="en-US" altLang="zh-CN" sz="3600" b="1" i="0" u="none" strike="noStrike" kern="1200" cap="none" spc="0" normalizeH="0" baseline="0" noProof="0" dirty="0">
              <a:ln w="15875"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9D3666C3-C550-4A06-AE0C-B5B4B19765EF}"/>
              </a:ext>
            </a:extLst>
          </p:cNvPr>
          <p:cNvSpPr/>
          <p:nvPr/>
        </p:nvSpPr>
        <p:spPr>
          <a:xfrm>
            <a:off x="678902" y="2853008"/>
            <a:ext cx="11969196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Hai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song song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bao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cắt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285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" y="3733087"/>
            <a:ext cx="2531165" cy="29734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84" y="2743759"/>
            <a:ext cx="3100388" cy="3631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9" y="-158970"/>
            <a:ext cx="10825315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1666568" y="1483846"/>
            <a:ext cx="8004373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quan sát đồ dùng học tập,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đồ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lớp học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,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tìm ra 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đồ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đó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5819468" cy="3057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7465385" y="1088360"/>
            <a:ext cx="3760095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43" y="519385"/>
            <a:ext cx="3579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4249" y="53132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474" y="2760122"/>
            <a:ext cx="355038" cy="5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5946" y="264543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" name="矩形: 圆角 4">
            <a:extLst>
              <a:ext uri="{FF2B5EF4-FFF2-40B4-BE49-F238E27FC236}">
                <a16:creationId xmlns:a16="http://schemas.microsoft.com/office/drawing/2014/main" id="{1F9598D2-3024-4470-8FEA-2382A048B283}"/>
              </a:ext>
            </a:extLst>
          </p:cNvPr>
          <p:cNvSpPr/>
          <p:nvPr/>
        </p:nvSpPr>
        <p:spPr>
          <a:xfrm>
            <a:off x="1168143" y="3821700"/>
            <a:ext cx="5927547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MNPQ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9C97C-56C0-43A6-8C07-B37902328F22}"/>
              </a:ext>
            </a:extLst>
          </p:cNvPr>
          <p:cNvSpPr/>
          <p:nvPr/>
        </p:nvSpPr>
        <p:spPr bwMode="auto">
          <a:xfrm>
            <a:off x="8456048" y="4117403"/>
            <a:ext cx="1617100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1EB288-3828-4A82-9205-121893D0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5264" y="553164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1951C3-96A8-4CBD-9E88-AA115436A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981" y="558274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42DFA9-8F37-41F8-8EBC-A48364D77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981" y="35326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F8C415-6A8B-4B8C-B998-480EC3787DE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976513" y="3529313"/>
            <a:ext cx="527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21" name="1 phút">
            <a:hlinkClick r:id="" action="ppaction://media"/>
            <a:extLst>
              <a:ext uri="{FF2B5EF4-FFF2-40B4-BE49-F238E27FC236}">
                <a16:creationId xmlns:a16="http://schemas.microsoft.com/office/drawing/2014/main" id="{3A50BEDC-6D33-451E-AD2A-772C34DA9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72" y="5490750"/>
            <a:ext cx="2053088" cy="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8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0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24242">
                <p:cTn id="4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9" grpId="0"/>
      <p:bldP spid="20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5819468" cy="3057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7465385" y="1088360"/>
            <a:ext cx="3760095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43" y="519385"/>
            <a:ext cx="3579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4249" y="53132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474" y="2760122"/>
            <a:ext cx="355038" cy="5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5946" y="264543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" name="矩形: 圆角 4">
            <a:extLst>
              <a:ext uri="{FF2B5EF4-FFF2-40B4-BE49-F238E27FC236}">
                <a16:creationId xmlns:a16="http://schemas.microsoft.com/office/drawing/2014/main" id="{1F9598D2-3024-4470-8FEA-2382A048B283}"/>
              </a:ext>
            </a:extLst>
          </p:cNvPr>
          <p:cNvSpPr/>
          <p:nvPr/>
        </p:nvSpPr>
        <p:spPr>
          <a:xfrm>
            <a:off x="1225421" y="4404312"/>
            <a:ext cx="5927547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song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MNPQ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9C97C-56C0-43A6-8C07-B37902328F22}"/>
              </a:ext>
            </a:extLst>
          </p:cNvPr>
          <p:cNvSpPr/>
          <p:nvPr/>
        </p:nvSpPr>
        <p:spPr bwMode="auto">
          <a:xfrm>
            <a:off x="8456047" y="4117403"/>
            <a:ext cx="1676095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1EB288-3828-4A82-9205-121893D0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2142" y="553112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1951C3-96A8-4CBD-9E88-AA115436A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981" y="558274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42DFA9-8F37-41F8-8EBC-A48364D77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981" y="35326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F8C415-6A8B-4B8C-B998-480EC3787DE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956913" y="3474382"/>
            <a:ext cx="527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35352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7" grpId="0" animBg="1"/>
      <p:bldP spid="19" grpId="0"/>
      <p:bldP spid="20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98" y="2196192"/>
            <a:ext cx="5810710" cy="30542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63C1DD-1D71-432D-8E44-74EFC2D178DF}"/>
              </a:ext>
            </a:extLst>
          </p:cNvPr>
          <p:cNvCxnSpPr/>
          <p:nvPr/>
        </p:nvCxnSpPr>
        <p:spPr>
          <a:xfrm>
            <a:off x="4468761" y="1036996"/>
            <a:ext cx="6710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1 phút">
            <a:hlinkClick r:id="" action="ppaction://media"/>
            <a:extLst>
              <a:ext uri="{FF2B5EF4-FFF2-40B4-BE49-F238E27FC236}">
                <a16:creationId xmlns:a16="http://schemas.microsoft.com/office/drawing/2014/main" id="{FA1F6C81-1040-45CD-86FD-9C4549EED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1987" y="5132069"/>
            <a:ext cx="2339182" cy="11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9697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F48A0-9535-4B93-B157-8155DCBC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033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106930" y="512445"/>
            <a:ext cx="8147050" cy="5372100"/>
            <a:chOff x="3318" y="807"/>
            <a:chExt cx="12830" cy="8460"/>
          </a:xfrm>
        </p:grpSpPr>
        <p:grpSp>
          <p:nvGrpSpPr>
            <p:cNvPr id="34" name="组合 33"/>
            <p:cNvGrpSpPr/>
            <p:nvPr/>
          </p:nvGrpSpPr>
          <p:grpSpPr>
            <a:xfrm>
              <a:off x="3318" y="807"/>
              <a:ext cx="12830" cy="8460"/>
              <a:chOff x="3318" y="807"/>
              <a:chExt cx="12830" cy="8460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318" y="807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Trò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chơi</a:t>
                </a:r>
                <a:r>
                  <a:rPr kumimoji="0" lang="en-US" altLang="zh-CN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Ai </a:t>
                </a: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nhanh</a:t>
                </a:r>
                <a:r>
                  <a:rPr lang="en-US" altLang="zh-CN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– Ai </a:t>
                </a:r>
                <a:r>
                  <a:rPr lang="en-US" altLang="zh-CN" sz="7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đúng</a:t>
                </a:r>
                <a:endParaRPr kumimoji="0" lang="zh-C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17087-1F49-4997-BE28-68F128AF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84" y="855406"/>
            <a:ext cx="9601200" cy="53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7083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2" y="3968346"/>
            <a:ext cx="2531165" cy="26490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12" y="3497638"/>
            <a:ext cx="3100388" cy="2974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-44739"/>
            <a:ext cx="10692847" cy="5029852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1933748" y="1650401"/>
            <a:ext cx="727095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song song.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Quan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sát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trả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lời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câu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hỏi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C8DB5-55E6-48B4-90B8-9A9817119B3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2148344"/>
            <a:ext cx="3052916" cy="302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矩形 7">
            <a:extLst>
              <a:ext uri="{FF2B5EF4-FFF2-40B4-BE49-F238E27FC236}">
                <a16:creationId xmlns:a16="http://schemas.microsoft.com/office/drawing/2014/main" id="{055273BE-D5BF-46BA-B50C-F0CA3CDF7085}"/>
              </a:ext>
            </a:extLst>
          </p:cNvPr>
          <p:cNvSpPr/>
          <p:nvPr/>
        </p:nvSpPr>
        <p:spPr>
          <a:xfrm>
            <a:off x="2787446" y="1767454"/>
            <a:ext cx="89621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1: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Cạnh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CD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cạnh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nào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lang="vi-VN" altLang="zh-CN" sz="4000" b="1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4" name="矩形 7">
            <a:extLst>
              <a:ext uri="{FF2B5EF4-FFF2-40B4-BE49-F238E27FC236}">
                <a16:creationId xmlns:a16="http://schemas.microsoft.com/office/drawing/2014/main" id="{170D1341-674D-4624-904A-0E5A9F375E1D}"/>
              </a:ext>
            </a:extLst>
          </p:cNvPr>
          <p:cNvSpPr/>
          <p:nvPr/>
        </p:nvSpPr>
        <p:spPr>
          <a:xfrm>
            <a:off x="2920181" y="2666057"/>
            <a:ext cx="869663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a. CA</a:t>
            </a:r>
            <a:endParaRPr lang="vi-VN" altLang="zh-CN" sz="4000" b="1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5" name="矩形 7">
            <a:extLst>
              <a:ext uri="{FF2B5EF4-FFF2-40B4-BE49-F238E27FC236}">
                <a16:creationId xmlns:a16="http://schemas.microsoft.com/office/drawing/2014/main" id="{DE153B0F-57CA-449B-B50B-262E56FDC1D1}"/>
              </a:ext>
            </a:extLst>
          </p:cNvPr>
          <p:cNvSpPr/>
          <p:nvPr/>
        </p:nvSpPr>
        <p:spPr>
          <a:xfrm>
            <a:off x="3116825" y="3349337"/>
            <a:ext cx="85049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b. CB</a:t>
            </a:r>
            <a:endParaRPr lang="vi-VN" altLang="zh-CN" sz="4000" b="1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2DFDA172-CBBE-476A-BE10-D899F843AEFD}"/>
              </a:ext>
            </a:extLst>
          </p:cNvPr>
          <p:cNvSpPr/>
          <p:nvPr/>
        </p:nvSpPr>
        <p:spPr>
          <a:xfrm>
            <a:off x="3084870" y="3993703"/>
            <a:ext cx="856881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c. AB</a:t>
            </a:r>
            <a:endParaRPr lang="vi-VN" altLang="zh-CN" sz="4000" b="1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EF53A1-8F77-4435-89C2-1424348BFCD6}"/>
              </a:ext>
            </a:extLst>
          </p:cNvPr>
          <p:cNvSpPr/>
          <p:nvPr/>
        </p:nvSpPr>
        <p:spPr>
          <a:xfrm>
            <a:off x="6531078" y="4085103"/>
            <a:ext cx="737419" cy="5886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2" descr="Entertainment-02-june">
            <a:extLst>
              <a:ext uri="{FF2B5EF4-FFF2-40B4-BE49-F238E27FC236}">
                <a16:creationId xmlns:a16="http://schemas.microsoft.com/office/drawing/2014/main" id="{0C43FC69-7190-49DD-ACD2-8735DCC3A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9590" y="5727388"/>
            <a:ext cx="750094" cy="7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0C47AE-FCEF-439A-9FBA-C1AD54A04E29}"/>
              </a:ext>
            </a:extLst>
          </p:cNvPr>
          <p:cNvCxnSpPr>
            <a:cxnSpLocks/>
          </p:cNvCxnSpPr>
          <p:nvPr/>
        </p:nvCxnSpPr>
        <p:spPr>
          <a:xfrm>
            <a:off x="1566034" y="3020000"/>
            <a:ext cx="207832" cy="11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C1A08-9961-472E-8534-C50BC96A0EFB}"/>
              </a:ext>
            </a:extLst>
          </p:cNvPr>
          <p:cNvCxnSpPr>
            <a:cxnSpLocks/>
          </p:cNvCxnSpPr>
          <p:nvPr/>
        </p:nvCxnSpPr>
        <p:spPr>
          <a:xfrm>
            <a:off x="1773866" y="3031329"/>
            <a:ext cx="0" cy="12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Quan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2C8DB5-55E6-48B4-90B8-9A9817119B3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7858"/>
            <a:ext cx="3052916" cy="302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矩形 7">
            <a:extLst>
              <a:ext uri="{FF2B5EF4-FFF2-40B4-BE49-F238E27FC236}">
                <a16:creationId xmlns:a16="http://schemas.microsoft.com/office/drawing/2014/main" id="{055273BE-D5BF-46BA-B50C-F0CA3CDF7085}"/>
              </a:ext>
            </a:extLst>
          </p:cNvPr>
          <p:cNvSpPr/>
          <p:nvPr/>
        </p:nvSpPr>
        <p:spPr>
          <a:xfrm>
            <a:off x="3052916" y="1767454"/>
            <a:ext cx="869663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2: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Cạnh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CD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với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cạnh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AB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tại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H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tạo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thành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mấy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4" name="矩形 7">
            <a:extLst>
              <a:ext uri="{FF2B5EF4-FFF2-40B4-BE49-F238E27FC236}">
                <a16:creationId xmlns:a16="http://schemas.microsoft.com/office/drawing/2014/main" id="{170D1341-674D-4624-904A-0E5A9F375E1D}"/>
              </a:ext>
            </a:extLst>
          </p:cNvPr>
          <p:cNvSpPr/>
          <p:nvPr/>
        </p:nvSpPr>
        <p:spPr>
          <a:xfrm>
            <a:off x="2861185" y="3322222"/>
            <a:ext cx="869663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a. 2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5" name="矩形 7">
            <a:extLst>
              <a:ext uri="{FF2B5EF4-FFF2-40B4-BE49-F238E27FC236}">
                <a16:creationId xmlns:a16="http://schemas.microsoft.com/office/drawing/2014/main" id="{DE153B0F-57CA-449B-B50B-262E56FDC1D1}"/>
              </a:ext>
            </a:extLst>
          </p:cNvPr>
          <p:cNvSpPr/>
          <p:nvPr/>
        </p:nvSpPr>
        <p:spPr>
          <a:xfrm>
            <a:off x="3052914" y="4043353"/>
            <a:ext cx="85049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b. 3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2DFDA172-CBBE-476A-BE10-D899F843AEFD}"/>
              </a:ext>
            </a:extLst>
          </p:cNvPr>
          <p:cNvSpPr/>
          <p:nvPr/>
        </p:nvSpPr>
        <p:spPr>
          <a:xfrm>
            <a:off x="3052915" y="4718088"/>
            <a:ext cx="856881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c. 4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góc</a:t>
            </a:r>
            <a:r>
              <a:rPr kumimoji="0" lang="en-US" altLang="zh-CN" sz="4000" b="1" i="0" u="none" strike="noStrike" kern="1200" cap="none" spc="0" normalizeH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vuông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EF53A1-8F77-4435-89C2-1424348BFCD6}"/>
              </a:ext>
            </a:extLst>
          </p:cNvPr>
          <p:cNvSpPr/>
          <p:nvPr/>
        </p:nvSpPr>
        <p:spPr>
          <a:xfrm>
            <a:off x="5555225" y="4787135"/>
            <a:ext cx="737419" cy="5886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5" name="Picture 22" descr="Entertainment-02-june">
            <a:extLst>
              <a:ext uri="{FF2B5EF4-FFF2-40B4-BE49-F238E27FC236}">
                <a16:creationId xmlns:a16="http://schemas.microsoft.com/office/drawing/2014/main" id="{365A3A09-0429-4DBE-B7B6-A6FF3D270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99455" y="5739949"/>
            <a:ext cx="750094" cy="7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20A89A-F364-4B5A-A681-8022C9B8E293}"/>
              </a:ext>
            </a:extLst>
          </p:cNvPr>
          <p:cNvCxnSpPr/>
          <p:nvPr/>
        </p:nvCxnSpPr>
        <p:spPr>
          <a:xfrm>
            <a:off x="1566034" y="2861187"/>
            <a:ext cx="174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CEDB21-F05F-42C9-97C7-C92375055BA8}"/>
              </a:ext>
            </a:extLst>
          </p:cNvPr>
          <p:cNvCxnSpPr/>
          <p:nvPr/>
        </p:nvCxnSpPr>
        <p:spPr>
          <a:xfrm>
            <a:off x="1740310" y="286118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CCA73B-36AF-4335-98DF-468588D87C27}"/>
              </a:ext>
            </a:extLst>
          </p:cNvPr>
          <p:cNvCxnSpPr/>
          <p:nvPr/>
        </p:nvCxnSpPr>
        <p:spPr>
          <a:xfrm>
            <a:off x="1725561" y="2861187"/>
            <a:ext cx="0" cy="132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206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3327" y="3131841"/>
            <a:ext cx="2152672" cy="3601199"/>
          </a:xfrm>
          <a:custGeom>
            <a:avLst/>
            <a:gdLst/>
            <a:ahLst/>
            <a:cxnLst/>
            <a:rect l="l" t="t" r="r" b="b"/>
            <a:pathLst>
              <a:path w="3229008" h="5401799">
                <a:moveTo>
                  <a:pt x="0" y="0"/>
                </a:moveTo>
                <a:lnTo>
                  <a:pt x="3229008" y="0"/>
                </a:lnTo>
                <a:lnTo>
                  <a:pt x="3229008" y="5401800"/>
                </a:lnTo>
                <a:lnTo>
                  <a:pt x="0" y="5401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B64BB89-6A52-421C-B159-D46117194A11}"/>
              </a:ext>
            </a:extLst>
          </p:cNvPr>
          <p:cNvSpPr/>
          <p:nvPr/>
        </p:nvSpPr>
        <p:spPr>
          <a:xfrm>
            <a:off x="3556000" y="1505616"/>
            <a:ext cx="4940744" cy="3846769"/>
          </a:xfrm>
          <a:custGeom>
            <a:avLst/>
            <a:gdLst/>
            <a:ahLst/>
            <a:cxnLst/>
            <a:rect l="l" t="t" r="r" b="b"/>
            <a:pathLst>
              <a:path w="7411116" h="5770153">
                <a:moveTo>
                  <a:pt x="0" y="0"/>
                </a:moveTo>
                <a:lnTo>
                  <a:pt x="7411115" y="0"/>
                </a:lnTo>
                <a:lnTo>
                  <a:pt x="7411115" y="5770152"/>
                </a:lnTo>
                <a:lnTo>
                  <a:pt x="0" y="5770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293" t="-17817" r="-19883" b="-14948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0F2720A-2A9D-4DA4-AA8F-84D19C2AA37A}"/>
              </a:ext>
            </a:extLst>
          </p:cNvPr>
          <p:cNvSpPr/>
          <p:nvPr/>
        </p:nvSpPr>
        <p:spPr>
          <a:xfrm>
            <a:off x="7975600" y="3073400"/>
            <a:ext cx="2999514" cy="3549785"/>
          </a:xfrm>
          <a:custGeom>
            <a:avLst/>
            <a:gdLst/>
            <a:ahLst/>
            <a:cxnLst/>
            <a:rect l="l" t="t" r="r" b="b"/>
            <a:pathLst>
              <a:path w="4499271" h="5324677">
                <a:moveTo>
                  <a:pt x="0" y="0"/>
                </a:moveTo>
                <a:lnTo>
                  <a:pt x="4499272" y="0"/>
                </a:lnTo>
                <a:lnTo>
                  <a:pt x="4499272" y="5324678"/>
                </a:lnTo>
                <a:lnTo>
                  <a:pt x="0" y="5324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4A974-5595-48DC-8F11-00B3578BCC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137">
            <a:off x="2504547" y="4025759"/>
            <a:ext cx="424136" cy="280243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1A382AB5-D371-4DF1-AD7A-35DB32F86238}"/>
              </a:ext>
            </a:extLst>
          </p:cNvPr>
          <p:cNvSpPr/>
          <p:nvPr/>
        </p:nvSpPr>
        <p:spPr>
          <a:xfrm>
            <a:off x="864757" y="1447800"/>
            <a:ext cx="3148443" cy="1371600"/>
          </a:xfrm>
          <a:prstGeom prst="wedgeRectCallout">
            <a:avLst>
              <a:gd name="adj1" fmla="val -9388"/>
              <a:gd name="adj2" fmla="val 7809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đ</a:t>
            </a:r>
            <a:r>
              <a:rPr kumimoji="0" lang="vi-VN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thẳng màu đỏ hình nh</a:t>
            </a:r>
            <a:r>
              <a:rPr kumimoji="0" lang="vi-VN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bao giờ cắt nhau.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CCFB300-94B3-4FBB-89F4-CCFA622705FA}"/>
              </a:ext>
            </a:extLst>
          </p:cNvPr>
          <p:cNvSpPr/>
          <p:nvPr/>
        </p:nvSpPr>
        <p:spPr>
          <a:xfrm>
            <a:off x="7975601" y="1193175"/>
            <a:ext cx="3148443" cy="1371600"/>
          </a:xfrm>
          <a:prstGeom prst="wedgeRectCallout">
            <a:avLst>
              <a:gd name="adj1" fmla="val -2395"/>
              <a:gd name="adj2" fmla="val 914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đ</a:t>
            </a:r>
            <a:r>
              <a:rPr kumimoji="0" lang="vi-VN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thẳng đó là hai đ</a:t>
            </a:r>
            <a:r>
              <a:rPr kumimoji="0" lang="vi-VN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thẳng song song với nhau.</a:t>
            </a:r>
          </a:p>
        </p:txBody>
      </p:sp>
      <p:pic>
        <p:nvPicPr>
          <p:cNvPr id="10" name="Rô-bốt-HUẾ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8AB2E5B4-B83D-4755-A536-4E2CF282C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>
            <a:off x="8171836" y="5027475"/>
            <a:ext cx="324909" cy="324909"/>
          </a:xfrm>
          <a:prstGeom prst="rect">
            <a:avLst/>
          </a:prstGeom>
        </p:spPr>
      </p:pic>
      <p:pic>
        <p:nvPicPr>
          <p:cNvPr id="11" name="Mai-HUẾ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046065E-2B27-48CB-88E2-A15B7B5E6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25026" y="5024350"/>
            <a:ext cx="324909" cy="324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91EF4A-43FC-4294-B4D6-04A075215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366" y="-467488"/>
            <a:ext cx="5811386" cy="5811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C0A44E-5F87-465F-A061-D8CA4F34E7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5" y="659952"/>
            <a:ext cx="636286" cy="357911"/>
          </a:xfrm>
          <a:prstGeom prst="rect">
            <a:avLst/>
          </a:prstGeom>
        </p:spPr>
      </p:pic>
      <p:pic>
        <p:nvPicPr>
          <p:cNvPr id="5" name="video 1_join">
            <a:hlinkClick r:id="" action="ppaction://media"/>
            <a:extLst>
              <a:ext uri="{FF2B5EF4-FFF2-40B4-BE49-F238E27FC236}">
                <a16:creationId xmlns:a16="http://schemas.microsoft.com/office/drawing/2014/main" id="{D9F3C74C-CC9F-4FCC-B839-773D320816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5343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E967E-6F10-4A00-A1A4-B5191208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3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0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51531-2BC2-43A4-822E-1FA81EA52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309716"/>
            <a:ext cx="11528323" cy="59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444</Words>
  <Application>Microsoft Office PowerPoint</Application>
  <PresentationFormat>Widescreen</PresentationFormat>
  <Paragraphs>92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inpin heiti</vt:lpstr>
      <vt:lpstr>Times New Roman</vt:lpstr>
      <vt:lpstr>UTM Ong Do Gia</vt:lpstr>
      <vt:lpstr>Office 主题​​</vt:lpstr>
      <vt:lpstr>包图主题2</vt:lpstr>
      <vt:lpstr>1_包图主题2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Quang Trung</cp:lastModifiedBy>
  <cp:revision>76</cp:revision>
  <dcterms:created xsi:type="dcterms:W3CDTF">2023-10-05T01:22:19Z</dcterms:created>
  <dcterms:modified xsi:type="dcterms:W3CDTF">2025-04-02T02:00:28Z</dcterms:modified>
</cp:coreProperties>
</file>