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85" r:id="rId4"/>
  </p:sldMasterIdLst>
  <p:sldIdLst>
    <p:sldId id="360" r:id="rId5"/>
    <p:sldId id="361" r:id="rId6"/>
    <p:sldId id="297" r:id="rId7"/>
    <p:sldId id="299" r:id="rId8"/>
    <p:sldId id="300" r:id="rId9"/>
    <p:sldId id="301" r:id="rId10"/>
    <p:sldId id="364" r:id="rId11"/>
    <p:sldId id="362" r:id="rId12"/>
    <p:sldId id="366" r:id="rId13"/>
    <p:sldId id="367" r:id="rId14"/>
    <p:sldId id="368" r:id="rId15"/>
    <p:sldId id="370" r:id="rId16"/>
    <p:sldId id="371" r:id="rId17"/>
    <p:sldId id="377" r:id="rId18"/>
    <p:sldId id="378" r:id="rId19"/>
    <p:sldId id="379" r:id="rId20"/>
    <p:sldId id="381" r:id="rId21"/>
    <p:sldId id="382" r:id="rId22"/>
    <p:sldId id="383" r:id="rId23"/>
    <p:sldId id="384" r:id="rId24"/>
    <p:sldId id="372" r:id="rId25"/>
    <p:sldId id="333" r:id="rId26"/>
    <p:sldId id="357" r:id="rId27"/>
    <p:sldId id="34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2025/4/1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2025/4/1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2025/4/1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4/1/2025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797">
            <a:hlinkClick r:id="" action="ppaction://media"/>
            <a:extLst>
              <a:ext uri="{FF2B5EF4-FFF2-40B4-BE49-F238E27FC236}">
                <a16:creationId xmlns:a16="http://schemas.microsoft.com/office/drawing/2014/main"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321277" y="-23711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3953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4/1/2025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34B29A9D-9234-4D6C-BFDD-BAC267C2B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10459014" y="-3975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rgbClr val="00B050"/>
                </a:solidFill>
                <a:latin typeface="#9Slide07 HoneyCream" pitchFamily="2" charset="0"/>
              </a:rPr>
              <a:t>Măng</a:t>
            </a:r>
            <a:r>
              <a:rPr lang="en-US" sz="24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424270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4/1/2025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9"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0"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5331229" y="6145212"/>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rgbClr val="00B050"/>
                </a:solidFill>
                <a:latin typeface="#9Slide07 HoneyCream" pitchFamily="2" charset="0"/>
              </a:rPr>
              <a:t>Măng</a:t>
            </a:r>
            <a:r>
              <a:rPr lang="en-US" sz="1800" b="0" dirty="0">
                <a:solidFill>
                  <a:srgbClr val="00B050"/>
                </a:solidFill>
                <a:latin typeface="#9Slide07 HoneyCream" pitchFamily="2" charset="0"/>
              </a:rPr>
              <a:t> Non</a:t>
            </a:r>
          </a:p>
        </p:txBody>
      </p:sp>
      <p:sp>
        <p:nvSpPr>
          <p:cNvPr id="12" name="TextBox 11"/>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12219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7" presetClass="entr" presetSubtype="0"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4/1/2025</a:t>
            </a:fld>
            <a:endParaRPr lang="en-US"/>
          </a:p>
        </p:txBody>
      </p:sp>
      <p:pic>
        <p:nvPicPr>
          <p:cNvPr id="10"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2"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13"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4"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301256" y="-20011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16" name="TextBox 15"/>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4594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47"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4/1/2025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spTree>
    <p:extLst>
      <p:ext uri="{BB962C8B-B14F-4D97-AF65-F5344CB8AC3E}">
        <p14:creationId xmlns:p14="http://schemas.microsoft.com/office/powerpoint/2010/main" val="908155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4/1/2025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736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2025/4/1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793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a16="http://schemas.microsoft.com/office/drawing/2014/main" id="{4C47C49D-96D6-18E2-5ED6-112201FAD242}"/>
              </a:ext>
            </a:extLst>
          </p:cNvPr>
          <p:cNvPicPr>
            <a:picLocks noChangeAspect="1"/>
          </p:cNvPicPr>
          <p:nvPr/>
        </p:nvPicPr>
        <p:blipFill>
          <a:blip r:embed="rId14">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15"/>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2">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2">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274984"/>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hoa,cuối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3"/>
          <a:stretch>
            <a:fillRect/>
          </a:stretch>
        </p:blipFill>
        <p:spPr>
          <a:xfrm>
            <a:off x="5157776" y="1871297"/>
            <a:ext cx="4657748" cy="4029805"/>
          </a:xfrm>
          <a:prstGeom prst="rect">
            <a:avLst/>
          </a:prstGeom>
        </p:spPr>
      </p:pic>
    </p:spTree>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3"/>
          <a:stretch>
            <a:fillRect/>
          </a:stretch>
        </p:blipFill>
        <p:spPr>
          <a:xfrm>
            <a:off x="0" y="-94615"/>
            <a:ext cx="2000250" cy="4429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3"/>
          <a:stretch>
            <a:fillRect/>
          </a:stretch>
        </p:blipFill>
        <p:spPr>
          <a:xfrm>
            <a:off x="0" y="-94615"/>
            <a:ext cx="2000250" cy="44291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6"/>
          <a:stretch>
            <a:fillRect/>
          </a:stretch>
        </p:blipFill>
        <p:spPr>
          <a:xfrm>
            <a:off x="2497868" y="2499226"/>
            <a:ext cx="8053514" cy="3078747"/>
          </a:xfrm>
          <a:prstGeom prst="rect">
            <a:avLst/>
          </a:prstGeom>
        </p:spPr>
      </p:pic>
    </p:spTree>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8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id="{596AAB77-6285-AB1A-3435-524E2DEE89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9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id="{9B4AD0EA-4132-6C00-6BC5-A57BA3D67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6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722</Words>
  <Application>Microsoft Office PowerPoint</Application>
  <PresentationFormat>Widescreen</PresentationFormat>
  <Paragraphs>77</Paragraphs>
  <Slides>24</Slides>
  <Notes>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24</vt:i4>
      </vt:variant>
    </vt:vector>
  </HeadingPairs>
  <TitlesOfParts>
    <vt:vector size="40" baseType="lpstr">
      <vt:lpstr>KaiTi</vt:lpstr>
      <vt:lpstr>#9Slide03 SFU Futura_05 ExtraBo</vt:lpstr>
      <vt:lpstr>#9Slide07 Cadena</vt:lpstr>
      <vt:lpstr>#9Slide07 HoneyCream</vt:lpstr>
      <vt:lpstr>Arial</vt:lpstr>
      <vt:lpstr>Calibri</vt:lpstr>
      <vt:lpstr>Calibri Light</vt:lpstr>
      <vt:lpstr>Cambria</vt:lpstr>
      <vt:lpstr>Times New Roman</vt:lpstr>
      <vt:lpstr>UTM Wedding K&amp;T</vt:lpstr>
      <vt:lpstr>Wingdings</vt:lpstr>
      <vt:lpstr>字魂131号-酷乐潮玩体</vt:lpstr>
      <vt:lpstr>Office 主题​​</vt:lpstr>
      <vt:lpstr>未定义</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Quang Trung</cp:lastModifiedBy>
  <cp:revision>48</cp:revision>
  <dcterms:created xsi:type="dcterms:W3CDTF">2023-10-22T11:54:16Z</dcterms:created>
  <dcterms:modified xsi:type="dcterms:W3CDTF">2025-04-01T15:12:12Z</dcterms:modified>
</cp:coreProperties>
</file>