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9"/>
  </p:notesMasterIdLst>
  <p:sldIdLst>
    <p:sldId id="303" r:id="rId4"/>
    <p:sldId id="271" r:id="rId5"/>
    <p:sldId id="279" r:id="rId6"/>
    <p:sldId id="302"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1" r:id="rId25"/>
    <p:sldId id="312" r:id="rId26"/>
    <p:sldId id="31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2" d="100"/>
          <a:sy n="42" d="100"/>
        </p:scale>
        <p:origin x="2256" y="864"/>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55D81FC4-D88A-7A43-BDA9-769E8E8D1B00}"/>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75013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8C05822-6A89-4ED1-883D-157BC7D495FE}" type="slidenum">
              <a:rPr lang="en-US" smtClean="0"/>
              <a:t>14</a:t>
            </a:fld>
            <a:endParaRPr lang="en-US"/>
          </a:p>
        </p:txBody>
      </p:sp>
    </p:spTree>
    <p:extLst>
      <p:ext uri="{BB962C8B-B14F-4D97-AF65-F5344CB8AC3E}">
        <p14:creationId xmlns:p14="http://schemas.microsoft.com/office/powerpoint/2010/main" val="266020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
        <p:nvSpPr>
          <p:cNvPr id="6" name="Notes Placeholder 5">
            <a:extLst>
              <a:ext uri="{FF2B5EF4-FFF2-40B4-BE49-F238E27FC236}">
                <a16:creationId xmlns:a16="http://schemas.microsoft.com/office/drawing/2014/main" id="{427F5209-D35E-636D-2D95-4B50909A4433}"/>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16923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8C05822-6A89-4ED1-883D-157BC7D495FE}" type="slidenum">
              <a:rPr lang="en-US" smtClean="0"/>
              <a:t>17</a:t>
            </a:fld>
            <a:endParaRPr lang="en-US"/>
          </a:p>
        </p:txBody>
      </p:sp>
    </p:spTree>
    <p:extLst>
      <p:ext uri="{BB962C8B-B14F-4D97-AF65-F5344CB8AC3E}">
        <p14:creationId xmlns:p14="http://schemas.microsoft.com/office/powerpoint/2010/main" val="218782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8C05822-6A89-4ED1-883D-157BC7D495FE}" type="slidenum">
              <a:rPr lang="en-US" smtClean="0"/>
              <a:t>19</a:t>
            </a:fld>
            <a:endParaRPr lang="en-US"/>
          </a:p>
        </p:txBody>
      </p:sp>
    </p:spTree>
    <p:extLst>
      <p:ext uri="{BB962C8B-B14F-4D97-AF65-F5344CB8AC3E}">
        <p14:creationId xmlns:p14="http://schemas.microsoft.com/office/powerpoint/2010/main" val="149693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
        <p:nvSpPr>
          <p:cNvPr id="6" name="Notes Placeholder 5">
            <a:extLst>
              <a:ext uri="{FF2B5EF4-FFF2-40B4-BE49-F238E27FC236}">
                <a16:creationId xmlns:a16="http://schemas.microsoft.com/office/drawing/2014/main" id="{CA76FCD9-39B4-272C-51C6-0C6C10190123}"/>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2726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3C613413-D161-F9CB-395F-E5DB848FC519}"/>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8C05822-6A89-4ED1-883D-157BC7D495FE}" type="slidenum">
              <a:rPr lang="en-US" smtClean="0"/>
              <a:t>4</a:t>
            </a:fld>
            <a:endParaRPr lang="en-US"/>
          </a:p>
        </p:txBody>
      </p:sp>
    </p:spTree>
    <p:extLst>
      <p:ext uri="{BB962C8B-B14F-4D97-AF65-F5344CB8AC3E}">
        <p14:creationId xmlns:p14="http://schemas.microsoft.com/office/powerpoint/2010/main" val="241251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 name="Notes Placeholder 5">
            <a:extLst>
              <a:ext uri="{FF2B5EF4-FFF2-40B4-BE49-F238E27FC236}">
                <a16:creationId xmlns:a16="http://schemas.microsoft.com/office/drawing/2014/main" id="{296353CA-B59A-3618-8BF2-452F759CC276}"/>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11533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8C05822-6A89-4ED1-883D-157BC7D495FE}" type="slidenum">
              <a:rPr lang="en-US" smtClean="0"/>
              <a:t>8</a:t>
            </a:fld>
            <a:endParaRPr lang="en-US"/>
          </a:p>
        </p:txBody>
      </p:sp>
    </p:spTree>
    <p:extLst>
      <p:ext uri="{BB962C8B-B14F-4D97-AF65-F5344CB8AC3E}">
        <p14:creationId xmlns:p14="http://schemas.microsoft.com/office/powerpoint/2010/main" val="3502938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0.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4"/>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3"/>
          <a:stretch>
            <a:fillRect/>
          </a:stretch>
        </p:blipFill>
        <p:spPr>
          <a:xfrm>
            <a:off x="8925944" y="2594502"/>
            <a:ext cx="3218967" cy="2548349"/>
          </a:xfrm>
          <a:prstGeom prst="rect">
            <a:avLst/>
          </a:prstGeom>
        </p:spPr>
      </p:pic>
      <p:pic>
        <p:nvPicPr>
          <p:cNvPr id="7" name="Picture 6"/>
          <p:cNvPicPr>
            <a:picLocks noChangeAspect="1"/>
          </p:cNvPicPr>
          <p:nvPr/>
        </p:nvPicPr>
        <p:blipFill>
          <a:blip r:embed="rId4"/>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3">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6"/>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427</Words>
  <Application>Microsoft Office PowerPoint</Application>
  <PresentationFormat>Widescreen</PresentationFormat>
  <Paragraphs>58</Paragraphs>
  <Slides>25</Slides>
  <Notes>25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等线</vt:lpstr>
      <vt:lpstr>黑体</vt:lpstr>
      <vt:lpstr>Arial</vt:lpstr>
      <vt:lpstr>Calibri</vt:lpstr>
      <vt:lpstr>Georgia</vt:lpstr>
      <vt:lpstr>Tahoma</vt:lpstr>
      <vt:lpstr>字魂59号-创粗黑</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33</cp:revision>
  <dcterms:created xsi:type="dcterms:W3CDTF">2023-07-25T11:51:11Z</dcterms:created>
  <dcterms:modified xsi:type="dcterms:W3CDTF">2023-08-19T02:48:03Z</dcterms:modified>
</cp:coreProperties>
</file>