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9"/>
  </p:notesMasterIdLst>
  <p:sldIdLst>
    <p:sldId id="283" r:id="rId3"/>
    <p:sldId id="280" r:id="rId4"/>
    <p:sldId id="358" r:id="rId5"/>
    <p:sldId id="289" r:id="rId6"/>
    <p:sldId id="287" r:id="rId7"/>
    <p:sldId id="368" r:id="rId8"/>
    <p:sldId id="286" r:id="rId9"/>
    <p:sldId id="278" r:id="rId10"/>
    <p:sldId id="369" r:id="rId11"/>
    <p:sldId id="361" r:id="rId12"/>
    <p:sldId id="318" r:id="rId13"/>
    <p:sldId id="281" r:id="rId14"/>
    <p:sldId id="370" r:id="rId15"/>
    <p:sldId id="371" r:id="rId16"/>
    <p:sldId id="372" r:id="rId17"/>
    <p:sldId id="279" r:id="rId18"/>
    <p:sldId id="359" r:id="rId19"/>
    <p:sldId id="373" r:id="rId20"/>
    <p:sldId id="377" r:id="rId21"/>
    <p:sldId id="374" r:id="rId22"/>
    <p:sldId id="375" r:id="rId23"/>
    <p:sldId id="376" r:id="rId24"/>
    <p:sldId id="378" r:id="rId25"/>
    <p:sldId id="379" r:id="rId26"/>
    <p:sldId id="380" r:id="rId27"/>
    <p:sldId id="3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87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2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5629D8-C33B-87CF-BA11-8A9A357D8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116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318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50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01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529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3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07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B392F7E-B35D-5F1F-D92E-378CAAF49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763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96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44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23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417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4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671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24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89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1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7A14213-5680-AEEE-B969-AA4C4FC4E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351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74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3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0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90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661600F-9DC7-2214-FA77-0C0D96FFD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418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EDD68-07F7-4DF9-9092-8BDA6BAC0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CBFB3E-282B-4C48-976A-93AF8708B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13EBF-A9BA-4FEA-9D8F-5A899430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26C676-7FC5-4742-A542-ED7067DB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750099-AEC4-48DB-AF90-ACDE2FBD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5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5F260-BE9E-48E3-9E69-4B1799A6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4C221E-E24F-4DCD-9BF5-94AE6FED6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EE35C0-14A1-4134-BDF6-AA97B11D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1BD5CD-ABD5-4676-96F9-57B9DFE09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27E9B0-ADA5-4EDC-8202-4ED818C1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FEF2C6-03B6-41C6-8216-A908FBBB2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61D26B-6070-4859-9F39-0680F3FA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5ECDC-C0AA-4E5F-986D-719B0367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9BEF82-D1F5-4A30-90BC-B42CAC9A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F1D0B-C1D2-4DFF-B024-01FA11AA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8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2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1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8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6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3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6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3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404AB-EB70-4D13-8543-257C72A8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431061-56DA-4D91-B288-7BCAB242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ED2263-2E40-4EB8-AF93-8F24F42A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86CDE7-657A-43AD-BA3D-2C2941B9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D3BFE-1E72-4A5F-BA19-B70A2597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38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65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64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58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78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33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6BB29-6D9F-4259-9649-FD3336E4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BC16FC-2FC1-462A-B144-CA732FEF2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0C07F0-A32D-494D-A3AE-D0605D7C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77B98-86AE-492B-A723-ED6F97CC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C16FDF-A5ED-4423-9924-40C5AB68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6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BE4E6-010D-422D-8A43-916D8267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9182A-909B-4127-A8AB-1C0B09681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462126-8A2D-4CE6-8772-BEC4F66B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E7C791-DF5A-40CC-829F-3B2A4FB8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BB5747-D3E0-45B9-8F9D-A1EE1456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F2DA91-784B-435F-ADC6-5CA8B16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7E1AF-DD10-486A-B8A4-40304F44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E9F8B6-E58F-4B6E-8BED-FED86AB1C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B3E2BD-FC52-4AF8-ADD0-9B9D44663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907ECA-A84A-4D01-AC10-CE3DB6D52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8A45A1-F0DB-4BB2-8C9F-9CBD1511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61AF358-CEB3-4716-86C2-53A70E06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89FBC55-9F97-4E49-BC44-81553472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C797DB-DED4-4BF4-9ABA-95C34610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739BD-42B0-46CE-BE51-FB35FD58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D2C71D-9539-47FF-872C-7D475D8A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01F44D-3A15-40AB-A325-1EBA00B2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D7FAE0-DC81-4DDA-AC3A-91AF5F74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9F7AC-15E6-481E-9A12-82C564F9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2AF03D-F21F-4BF4-A349-88C80A30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C89124-1FEE-4371-A02A-0E9F2247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115B7-60FC-4E6D-8527-2405D425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D02859-4FDF-4497-9F8A-5A2E1346A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AAC726-4093-45B6-91D9-5FEE6C9DD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B2A62C-93E5-45FE-980C-C681D1DC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7B0584-DD24-433D-99DB-A507B73F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7DE6C6-CFDE-48C2-A188-1837C926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F0460-120D-4F4A-BF1A-B67F5E5F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DA56C3-8C9F-4550-A4C7-8A97A3070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DBC31E-EF24-48B8-9663-2D8BF3B62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20DC01-E688-41BA-8E40-564E13EF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98B482-5017-4C8E-8E6F-1CF5A648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EE877E-E4EC-4149-8EE6-EA0359F6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29A06E-1D14-41AA-B975-9335333A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C32E2-FDAE-4EAE-A736-999A3CE6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572E24-B8CA-4530-9959-B49186C03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pPr/>
              <a:t>2023/8/19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2E7A62-6A96-45B6-91D6-FD5915714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CFB206-6B25-467D-A8A9-A98D6E725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08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09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C1B081-8BC0-47E0-AAD4-224B6E72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94B27C-488C-461F-BCB5-B292782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27BA9-B2BD-F9CC-3AAA-E6A62AE67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E74A1A-9FEA-A52B-DBC1-D726FFC72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75892A-487A-AF02-E466-6533E7D9E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9C95E-5179-A758-B9F8-DDA8CF1B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DBE400-030A-D9EC-890E-9749B030BD68}"/>
              </a:ext>
            </a:extLst>
          </p:cNvPr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BA09383F-9C60-8A33-C1A8-47D26C7A1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DBE8D8-0265-64DF-F655-1AA6A8B2C830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5079E-9DDF-F55A-EF10-6D4528E79F4A}"/>
              </a:ext>
            </a:extLst>
          </p:cNvPr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2DAADF09-D41B-0C6B-34AC-7CB783E647E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4F7ED63C-D589-9AE8-72F7-660B639E1C5C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C35B9C-0017-55F2-6184-BBD514B25025}"/>
              </a:ext>
            </a:extLst>
          </p:cNvPr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0C1F6D4C-D2A8-76F7-B11E-A764E360CB8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D4DC7D46-09DE-3F1B-52AA-5F7A5DDCE58F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8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A2518-5BE0-955C-D997-2CC7721BB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9B9256-820A-6C8C-157F-5F217E03152D}"/>
              </a:ext>
            </a:extLst>
          </p:cNvPr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C1F1AC-C66B-EC0A-F523-F8F90320CD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4638AF-A4F4-4EB0-8FF1-1DB625A85BA6}"/>
              </a:ext>
            </a:extLst>
          </p:cNvPr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49D869-7507-4290-B0D7-8ACF102063E2}"/>
              </a:ext>
            </a:extLst>
          </p:cNvPr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1AA88B7-07C2-4BF8-9446-79663ACC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C69BB-C733-A4C9-8100-132720EF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DFC3D-B30C-E780-AEEE-E77AF70E885C}"/>
              </a:ext>
            </a:extLst>
          </p:cNvPr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D2583-187F-2EAD-F98F-D3336C334B49}"/>
              </a:ext>
            </a:extLst>
          </p:cNvPr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70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C743F-7ECD-B9D2-13A5-99E8A213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1C2F0E-873A-93D0-1D5B-FCB235A2E3A5}"/>
              </a:ext>
            </a:extLst>
          </p:cNvPr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23955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49C97E-90D2-1467-46D1-F389C7A687F3}"/>
              </a:ext>
            </a:extLst>
          </p:cNvPr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B11B9F-E859-D69A-E1E3-8BF409CF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7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309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DF2CE-B0D9-FFDD-F6DA-A1D0AEBA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E7311-AC60-9410-B865-766342148449}"/>
              </a:ext>
            </a:extLst>
          </p:cNvPr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5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2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3D764E-F3D7-AD13-92A4-60CED31D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3E55D1E-C0E5-6AB6-42D2-3CACB3CD5A32}"/>
              </a:ext>
            </a:extLst>
          </p:cNvPr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AAEFE4-6E16-9ABF-8289-0C385F3FC362}"/>
                </a:ext>
              </a:extLst>
            </p:cNvPr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80DE98-13D6-3BB9-67D3-BE15A516A44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7E0777E2-A04E-C5D9-1964-51DAA2E24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CB153060-CE6F-132C-08B3-B088C39B1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4843C42A-92E7-F176-80C5-AD7D513F18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5689592A-5862-E56B-AA8A-3F476CE5E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97899C-D17A-E861-E5E4-B710F72F5186}"/>
                </a:ext>
              </a:extLst>
            </p:cNvPr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DDD8C4-D83E-BA2D-D5D8-08407DA8F62D}"/>
                </a:ext>
              </a:extLst>
            </p:cNvPr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5DAB58-7CF7-B473-CFE3-C74F70F16C84}"/>
                </a:ext>
              </a:extLst>
            </p:cNvPr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9B9256-820A-6C8C-157F-5F217E03152D}"/>
              </a:ext>
            </a:extLst>
          </p:cNvPr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C1F1AC-C66B-EC0A-F523-F8F90320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4638AF-A4F4-4EB0-8FF1-1DB625A85BA6}"/>
              </a:ext>
            </a:extLst>
          </p:cNvPr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0FA21-0C9C-919B-82AF-25F4A6FE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50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49C97E-90D2-1467-46D1-F389C7A687F3}"/>
              </a:ext>
            </a:extLst>
          </p:cNvPr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69425-F0CF-8A65-BEFC-8E04AD9B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8A18E-50AE-F64B-DEE7-4F783CF52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208FF-7A1A-DA39-441A-511CAF508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2AD-299C-9C31-F93C-F08B33AE5576}"/>
              </a:ext>
            </a:extLst>
          </p:cNvPr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0373F-7896-2D5A-194D-8EE1A8E1F8E8}"/>
              </a:ext>
            </a:extLst>
          </p:cNvPr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6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8A18E-50AE-F64B-DEE7-4F783CF5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208FF-7A1A-DA39-441A-511CAF50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702AD-299C-9C31-F93C-F08B33AE5576}"/>
              </a:ext>
            </a:extLst>
          </p:cNvPr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0373F-7896-2D5A-194D-8EE1A8E1F8E8}"/>
              </a:ext>
            </a:extLst>
          </p:cNvPr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>
            <a:extLst>
              <a:ext uri="{FF2B5EF4-FFF2-40B4-BE49-F238E27FC236}">
                <a16:creationId xmlns:a16="http://schemas.microsoft.com/office/drawing/2014/main" id="{65ED14DA-3C86-A50E-5951-113D91D7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>
            <a:extLst>
              <a:ext uri="{FF2B5EF4-FFF2-40B4-BE49-F238E27FC236}">
                <a16:creationId xmlns:a16="http://schemas.microsoft.com/office/drawing/2014/main" id="{9550E3FF-52E7-7A3E-15EE-287FDE90F577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>
              <a:extLst>
                <a:ext uri="{FF2B5EF4-FFF2-40B4-BE49-F238E27FC236}">
                  <a16:creationId xmlns:a16="http://schemas.microsoft.com/office/drawing/2014/main" id="{87963736-563B-402A-66F7-B1480B45AFE2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ộp Văn bản 54">
              <a:extLst>
                <a:ext uri="{FF2B5EF4-FFF2-40B4-BE49-F238E27FC236}">
                  <a16:creationId xmlns:a16="http://schemas.microsoft.com/office/drawing/2014/main" id="{5054E137-D664-EE3B-A6FE-F3978940D17C}"/>
                </a:ext>
              </a:extLst>
            </p:cNvPr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3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4D9BF65-70C0-0FDD-BB19-E57E7E29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716E3C-1065-A15D-436A-A98769E07B8D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96EF2B-ACE2-CE2D-AD54-04DB8C789727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12AA84-AC09-2AD4-5A1C-094435704043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55B94B-253F-13D1-7C82-9426DF06515F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FF25D32-94EB-2820-8BA2-6195CD1D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BA7FBBF-9773-80CE-7199-E08F2636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C56F7D-4A93-6D6D-C351-AC01A9D8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16FF8AC-1DFC-84AB-C814-4C0D8433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2C5342-C42D-ED98-74FF-ACCADCD6E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3A04CDE-AD54-4EC5-B963-5DEB048C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56C67-8CD7-369D-4D03-11534FCA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825492-E0FE-44BC-84FF-113397A9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A982A32-F01A-4DD7-810E-87123F1918B8}"/>
              </a:ext>
            </a:extLst>
          </p:cNvPr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34F62E06-2BCD-4325-8CEC-DAB40D7D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9F315898-DCAB-4224-82E4-94F4C33BE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574F81-DEDC-ACCC-4D73-8A123C65A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>
            <a:extLst>
              <a:ext uri="{FF2B5EF4-FFF2-40B4-BE49-F238E27FC236}">
                <a16:creationId xmlns:a16="http://schemas.microsoft.com/office/drawing/2014/main" id="{65ED14DA-3C86-A50E-5951-113D91D7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>
            <a:extLst>
              <a:ext uri="{FF2B5EF4-FFF2-40B4-BE49-F238E27FC236}">
                <a16:creationId xmlns:a16="http://schemas.microsoft.com/office/drawing/2014/main" id="{9550E3FF-52E7-7A3E-15EE-287FDE90F577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>
              <a:extLst>
                <a:ext uri="{FF2B5EF4-FFF2-40B4-BE49-F238E27FC236}">
                  <a16:creationId xmlns:a16="http://schemas.microsoft.com/office/drawing/2014/main" id="{87963736-563B-402A-66F7-B1480B45AFE2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ộp Văn bản 54">
              <a:extLst>
                <a:ext uri="{FF2B5EF4-FFF2-40B4-BE49-F238E27FC236}">
                  <a16:creationId xmlns:a16="http://schemas.microsoft.com/office/drawing/2014/main" id="{5054E137-D664-EE3B-A6FE-F3978940D17C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4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>
            <a:extLst>
              <a:ext uri="{FF2B5EF4-FFF2-40B4-BE49-F238E27FC236}">
                <a16:creationId xmlns:a16="http://schemas.microsoft.com/office/drawing/2014/main" id="{A8A66922-6DEE-EEDA-915C-6103CDF4E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5E394289-0EAB-4535-C2EC-0B29F775FBB7}"/>
              </a:ext>
            </a:extLst>
          </p:cNvPr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>
            <a:extLst>
              <a:ext uri="{FF2B5EF4-FFF2-40B4-BE49-F238E27FC236}">
                <a16:creationId xmlns:a16="http://schemas.microsoft.com/office/drawing/2014/main" id="{9CD5C613-F11E-2A61-4A05-0A7FA75EF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>
            <a:extLst>
              <a:ext uri="{FF2B5EF4-FFF2-40B4-BE49-F238E27FC236}">
                <a16:creationId xmlns:a16="http://schemas.microsoft.com/office/drawing/2014/main" id="{C4AB802D-EE91-8855-A542-8DBA85D00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825492-E0FE-44BC-84FF-113397A9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A982A32-F01A-4DD7-810E-87123F1918B8}"/>
              </a:ext>
            </a:extLst>
          </p:cNvPr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34F62E06-2BCD-4325-8CEC-DAB40D7D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9F315898-DCAB-4224-82E4-94F4C33BE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>
            <a:extLst>
              <a:ext uri="{FF2B5EF4-FFF2-40B4-BE49-F238E27FC236}">
                <a16:creationId xmlns:a16="http://schemas.microsoft.com/office/drawing/2014/main" id="{40217887-FF5C-4C4F-EF64-578E87A31B2D}"/>
              </a:ext>
            </a:extLst>
          </p:cNvPr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49D869-7507-4290-B0D7-8ACF102063E2}"/>
              </a:ext>
            </a:extLst>
          </p:cNvPr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1AA88B7-07C2-4BF8-9446-79663ACC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6AC5B0-724D-0001-1C4B-73709489EE19}"/>
              </a:ext>
            </a:extLst>
          </p:cNvPr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2A31-036E-3AE4-85C5-E6F82B5E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ACF1E-11D5-D04C-5962-A9D4CF9ED9CE}"/>
              </a:ext>
            </a:extLst>
          </p:cNvPr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AAAC9-DFD1-9E63-ECA6-3EB232303690}"/>
              </a:ext>
            </a:extLst>
          </p:cNvPr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309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  <a:extLst>
              <a:ext uri="{FF2B5EF4-FFF2-40B4-BE49-F238E27FC236}">
                <a16:creationId xmlns:a16="http://schemas.microsoft.com/office/drawing/2014/main" id="{4F7B3567-A09D-DB12-3B37-02FDBEFC6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712</Words>
  <Application>Microsoft Office PowerPoint</Application>
  <PresentationFormat>Widescreen</PresentationFormat>
  <Paragraphs>61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Georgia</vt:lpstr>
      <vt:lpstr>Tahoma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40</cp:revision>
  <dcterms:created xsi:type="dcterms:W3CDTF">2023-07-22T13:22:58Z</dcterms:created>
  <dcterms:modified xsi:type="dcterms:W3CDTF">2023-08-19T09:32:06Z</dcterms:modified>
</cp:coreProperties>
</file>