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3" r:id="rId3"/>
    <p:sldMasterId id="2147483735" r:id="rId4"/>
  </p:sldMasterIdLst>
  <p:notesMasterIdLst>
    <p:notesMasterId r:id="rId37"/>
  </p:notesMasterIdLst>
  <p:sldIdLst>
    <p:sldId id="2007577380" r:id="rId5"/>
    <p:sldId id="335" r:id="rId6"/>
    <p:sldId id="2007577379" r:id="rId7"/>
    <p:sldId id="337" r:id="rId8"/>
    <p:sldId id="338" r:id="rId9"/>
    <p:sldId id="2007577216" r:id="rId10"/>
    <p:sldId id="2007577378" r:id="rId11"/>
    <p:sldId id="2007577382" r:id="rId12"/>
    <p:sldId id="2007577383" r:id="rId13"/>
    <p:sldId id="2007577384" r:id="rId14"/>
    <p:sldId id="2007577402" r:id="rId15"/>
    <p:sldId id="2007577385" r:id="rId16"/>
    <p:sldId id="2007577386" r:id="rId17"/>
    <p:sldId id="2007577387" r:id="rId18"/>
    <p:sldId id="2007577389" r:id="rId19"/>
    <p:sldId id="2007577394" r:id="rId20"/>
    <p:sldId id="2007577390" r:id="rId21"/>
    <p:sldId id="270" r:id="rId22"/>
    <p:sldId id="278" r:id="rId23"/>
    <p:sldId id="2007577212" r:id="rId24"/>
    <p:sldId id="331" r:id="rId25"/>
    <p:sldId id="2007577391" r:id="rId26"/>
    <p:sldId id="332" r:id="rId27"/>
    <p:sldId id="2007577393" r:id="rId28"/>
    <p:sldId id="2007577392" r:id="rId29"/>
    <p:sldId id="2007577395" r:id="rId30"/>
    <p:sldId id="2007577396" r:id="rId31"/>
    <p:sldId id="2007577397" r:id="rId32"/>
    <p:sldId id="2007577401" r:id="rId33"/>
    <p:sldId id="2007577403" r:id="rId34"/>
    <p:sldId id="2007577399" r:id="rId35"/>
    <p:sldId id="20075774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1838" y="5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26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A2AE729-0B05-873B-B19A-F9474773E5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45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52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26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50DEB8A-CD1F-D99A-CBA0-299D9E403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4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47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70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62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F03420-C563-1CCD-7CCC-761186BF6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45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13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6D66D08-A76E-FB79-8EA9-CB2DE59FE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22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82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42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99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916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58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13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65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AA51921-7504-F7BC-C286-EC0FBA1A4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48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76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4" r:id="rId3"/>
    <p:sldLayoutId id="2147483695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5.wdp"/><Relationship Id="rId18" Type="http://schemas.openxmlformats.org/officeDocument/2006/relationships/image" Target="../media/image68.png"/><Relationship Id="rId3" Type="http://schemas.openxmlformats.org/officeDocument/2006/relationships/image" Target="../media/image25.jp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65.png"/><Relationship Id="rId17" Type="http://schemas.microsoft.com/office/2007/relationships/hdphoto" Target="../media/hdphoto7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png"/><Relationship Id="rId11" Type="http://schemas.microsoft.com/office/2007/relationships/hdphoto" Target="../media/hdphoto4.wdp"/><Relationship Id="rId5" Type="http://schemas.openxmlformats.org/officeDocument/2006/relationships/image" Target="../media/image58.png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64.png"/><Relationship Id="rId19" Type="http://schemas.microsoft.com/office/2007/relationships/hdphoto" Target="../media/hdphoto8.wdp"/><Relationship Id="rId4" Type="http://schemas.openxmlformats.org/officeDocument/2006/relationships/image" Target="../media/image57.png"/><Relationship Id="rId9" Type="http://schemas.microsoft.com/office/2007/relationships/hdphoto" Target="../media/hdphoto3.wdp"/><Relationship Id="rId14" Type="http://schemas.openxmlformats.org/officeDocument/2006/relationships/image" Target="../media/image66.png"/><Relationship Id="rId22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11.wdp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pn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12.wdp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8.png"/><Relationship Id="rId5" Type="http://schemas.microsoft.com/office/2007/relationships/hdphoto" Target="../media/hdphoto13.wdp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1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2.png"/><Relationship Id="rId12" Type="http://schemas.openxmlformats.org/officeDocument/2006/relationships/slide" Target="slide3.xml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png"/><Relationship Id="rId5" Type="http://schemas.microsoft.com/office/2007/relationships/hdphoto" Target="../media/hdphoto12.wdp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2.wdp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3.png"/><Relationship Id="rId18" Type="http://schemas.openxmlformats.org/officeDocument/2006/relationships/slide" Target="slide2.xml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6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Relationship Id="rId14" Type="http://schemas.openxmlformats.org/officeDocument/2006/relationships/image" Target="../media/image44.wmf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97.png"/><Relationship Id="rId18" Type="http://schemas.openxmlformats.org/officeDocument/2006/relationships/image" Target="../media/image100.png"/><Relationship Id="rId3" Type="http://schemas.openxmlformats.org/officeDocument/2006/relationships/image" Target="../media/image71.png"/><Relationship Id="rId21" Type="http://schemas.microsoft.com/office/2007/relationships/hdphoto" Target="../media/hdphoto20.wdp"/><Relationship Id="rId7" Type="http://schemas.openxmlformats.org/officeDocument/2006/relationships/image" Target="../media/image94.png"/><Relationship Id="rId12" Type="http://schemas.microsoft.com/office/2007/relationships/hdphoto" Target="../media/hdphoto16.wdp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6" Type="http://schemas.microsoft.com/office/2007/relationships/hdphoto" Target="../media/hdphoto18.wdp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3.png"/><Relationship Id="rId11" Type="http://schemas.openxmlformats.org/officeDocument/2006/relationships/image" Target="../media/image96.png"/><Relationship Id="rId5" Type="http://schemas.openxmlformats.org/officeDocument/2006/relationships/image" Target="../media/image73.png"/><Relationship Id="rId15" Type="http://schemas.openxmlformats.org/officeDocument/2006/relationships/image" Target="../media/image98.png"/><Relationship Id="rId23" Type="http://schemas.microsoft.com/office/2007/relationships/hdphoto" Target="../media/hdphoto21.wdp"/><Relationship Id="rId10" Type="http://schemas.microsoft.com/office/2007/relationships/hdphoto" Target="../media/hdphoto15.wdp"/><Relationship Id="rId19" Type="http://schemas.microsoft.com/office/2007/relationships/hdphoto" Target="../media/hdphoto19.wdp"/><Relationship Id="rId4" Type="http://schemas.openxmlformats.org/officeDocument/2006/relationships/image" Target="../media/image72.png"/><Relationship Id="rId9" Type="http://schemas.openxmlformats.org/officeDocument/2006/relationships/image" Target="../media/image95.png"/><Relationship Id="rId14" Type="http://schemas.microsoft.com/office/2007/relationships/hdphoto" Target="../media/hdphoto17.wdp"/><Relationship Id="rId22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7.png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7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7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724015"/>
            <a:chOff x="2006826" y="1120840"/>
            <a:chExt cx="5858631" cy="158403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:a16="http://schemas.microsoft.com/office/drawing/2014/main" id="{829DDC45-18FD-E87F-B43C-B2E7E94DD1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:a16="http://schemas.microsoft.com/office/drawing/2014/main" id="{207FE0A1-C0E8-2C64-F97A-C8CA7F43E6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:a16="http://schemas.microsoft.com/office/drawing/2014/main" id="{3289C0BF-112B-1E1E-52A9-E99F91C901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thiếu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nữa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5624531E-E02E-9C86-E9A8-8D8F737626BD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60819" y="363858"/>
            <a:ext cx="10098859" cy="1795583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770751" y="369379"/>
            <a:ext cx="10110944" cy="1820304"/>
            <a:chOff x="874322" y="756877"/>
            <a:chExt cx="7583208" cy="13652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Google Shape;2384;p68">
            <a:extLst>
              <a:ext uri="{FF2B5EF4-FFF2-40B4-BE49-F238E27FC236}">
                <a16:creationId xmlns:a16="http://schemas.microsoft.com/office/drawing/2014/main" id="{58516755-9A18-12FD-FAA6-02ADE4A6EF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2" y="336817"/>
            <a:ext cx="884231" cy="9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id="{8F2E56AB-6857-23A0-AAE0-7B2C1F43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id="{938C8421-628F-1016-0A9F-5618DF31C1E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74790" y="349888"/>
            <a:ext cx="10084888" cy="1809554"/>
            <a:chOff x="795406" y="748980"/>
            <a:chExt cx="7563666" cy="13571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A7FD9AA1-74E5-F980-89EF-032925EC8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id="{5244DF5E-547F-D494-D348-7687404CF8C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id="{155DDED2-E8BD-6AD5-48C0-09A78CFDF2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id="{D30C7677-1DA6-481E-6BC3-18EB53F2783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cành cây, chim hót líu lo.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nhỏ đang đi học.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7273" y="3280214"/>
            <a:ext cx="871868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837473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cơ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91B93-1B81-A461-13AB-F9D027729F68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CF4AAD-5E5E-EEDA-0A45-95C4DA022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5BA57D-5EFD-93CF-21D7-E56A207880BB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7799B4-128A-D084-F79F-F3877745E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4D2F63-2048-AAC3-E27E-16F9426AD6C9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9AF073-B66B-8474-66AA-CBEF0C96B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77B14A-ABA0-9CC7-7610-5F450F61B71C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7A4806-E872-FD65-ABE7-8D467F57D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01A3C9-02EE-1A0D-4A47-DB32CFAD6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40576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Đâu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cơ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quan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tổ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Toản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Hà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Củ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Chi,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Bộ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Giáo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dục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Đào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tạo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149335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4056444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9F41DB-A75C-BEBD-4896-0C0D06BE7F92}"/>
              </a:ext>
            </a:extLst>
          </p:cNvPr>
          <p:cNvSpPr/>
          <p:nvPr/>
        </p:nvSpPr>
        <p:spPr>
          <a:xfrm>
            <a:off x="522787" y="1903279"/>
            <a:ext cx="11059613" cy="2021021"/>
          </a:xfrm>
          <a:custGeom>
            <a:avLst/>
            <a:gdLst>
              <a:gd name="connsiteX0" fmla="*/ 0 w 11059613"/>
              <a:gd name="connsiteY0" fmla="*/ 212106 h 2021021"/>
              <a:gd name="connsiteX1" fmla="*/ 212106 w 11059613"/>
              <a:gd name="connsiteY1" fmla="*/ 0 h 2021021"/>
              <a:gd name="connsiteX2" fmla="*/ 10847507 w 11059613"/>
              <a:gd name="connsiteY2" fmla="*/ 0 h 2021021"/>
              <a:gd name="connsiteX3" fmla="*/ 11059613 w 11059613"/>
              <a:gd name="connsiteY3" fmla="*/ 212106 h 2021021"/>
              <a:gd name="connsiteX4" fmla="*/ 11059613 w 11059613"/>
              <a:gd name="connsiteY4" fmla="*/ 1808915 h 2021021"/>
              <a:gd name="connsiteX5" fmla="*/ 10847507 w 11059613"/>
              <a:gd name="connsiteY5" fmla="*/ 2021021 h 2021021"/>
              <a:gd name="connsiteX6" fmla="*/ 212106 w 11059613"/>
              <a:gd name="connsiteY6" fmla="*/ 2021021 h 2021021"/>
              <a:gd name="connsiteX7" fmla="*/ 0 w 11059613"/>
              <a:gd name="connsiteY7" fmla="*/ 1808915 h 2021021"/>
              <a:gd name="connsiteX8" fmla="*/ 0 w 11059613"/>
              <a:gd name="connsiteY8" fmla="*/ 212106 h 202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9613" h="2021021" fill="none" extrusionOk="0">
                <a:moveTo>
                  <a:pt x="0" y="212106"/>
                </a:moveTo>
                <a:cubicBezTo>
                  <a:pt x="719" y="114426"/>
                  <a:pt x="104986" y="16821"/>
                  <a:pt x="212106" y="0"/>
                </a:cubicBezTo>
                <a:cubicBezTo>
                  <a:pt x="3086213" y="72427"/>
                  <a:pt x="9489886" y="61419"/>
                  <a:pt x="10847507" y="0"/>
                </a:cubicBezTo>
                <a:cubicBezTo>
                  <a:pt x="10961976" y="-18410"/>
                  <a:pt x="11054511" y="93420"/>
                  <a:pt x="11059613" y="212106"/>
                </a:cubicBezTo>
                <a:cubicBezTo>
                  <a:pt x="10961049" y="715900"/>
                  <a:pt x="11171699" y="1312942"/>
                  <a:pt x="11059613" y="1808915"/>
                </a:cubicBezTo>
                <a:cubicBezTo>
                  <a:pt x="11063924" y="1904181"/>
                  <a:pt x="10950266" y="2004897"/>
                  <a:pt x="10847507" y="2021021"/>
                </a:cubicBezTo>
                <a:cubicBezTo>
                  <a:pt x="8595363" y="2050848"/>
                  <a:pt x="4081500" y="1941715"/>
                  <a:pt x="212106" y="2021021"/>
                </a:cubicBezTo>
                <a:cubicBezTo>
                  <a:pt x="114098" y="2018858"/>
                  <a:pt x="-20438" y="1930099"/>
                  <a:pt x="0" y="1808915"/>
                </a:cubicBezTo>
                <a:cubicBezTo>
                  <a:pt x="14535" y="1378417"/>
                  <a:pt x="131351" y="895476"/>
                  <a:pt x="0" y="212106"/>
                </a:cubicBezTo>
                <a:close/>
              </a:path>
              <a:path w="11059613" h="2021021" stroke="0" extrusionOk="0">
                <a:moveTo>
                  <a:pt x="0" y="212106"/>
                </a:moveTo>
                <a:cubicBezTo>
                  <a:pt x="16069" y="99343"/>
                  <a:pt x="104917" y="20738"/>
                  <a:pt x="212106" y="0"/>
                </a:cubicBezTo>
                <a:cubicBezTo>
                  <a:pt x="2974070" y="123000"/>
                  <a:pt x="7978450" y="-96860"/>
                  <a:pt x="10847507" y="0"/>
                </a:cubicBezTo>
                <a:cubicBezTo>
                  <a:pt x="10959560" y="-3879"/>
                  <a:pt x="11061508" y="91143"/>
                  <a:pt x="11059613" y="212106"/>
                </a:cubicBezTo>
                <a:cubicBezTo>
                  <a:pt x="11001273" y="943613"/>
                  <a:pt x="11008771" y="1161243"/>
                  <a:pt x="11059613" y="1808915"/>
                </a:cubicBezTo>
                <a:cubicBezTo>
                  <a:pt x="11047634" y="1930398"/>
                  <a:pt x="10952335" y="2019006"/>
                  <a:pt x="10847507" y="2021021"/>
                </a:cubicBezTo>
                <a:cubicBezTo>
                  <a:pt x="6100023" y="1860314"/>
                  <a:pt x="4279870" y="2060688"/>
                  <a:pt x="212106" y="2021021"/>
                </a:cubicBezTo>
                <a:cubicBezTo>
                  <a:pt x="89100" y="2019837"/>
                  <a:pt x="-6316" y="1923197"/>
                  <a:pt x="0" y="1808915"/>
                </a:cubicBezTo>
                <a:cubicBezTo>
                  <a:pt x="-12094" y="1240459"/>
                  <a:pt x="49756" y="505377"/>
                  <a:pt x="0" y="21210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B781EF-E15B-6484-1943-A3DE85473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31" y="2065811"/>
            <a:ext cx="467048" cy="46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449FE8-C31E-C963-E833-4D6DAF7C3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245" y="731471"/>
            <a:ext cx="6218459" cy="1127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3D0A29-A48E-6A30-A136-C9E8383A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31" y="2627786"/>
            <a:ext cx="467048" cy="467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BE0C65-297F-DDEA-8085-B7CC5295B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56" y="3237386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912</Words>
  <Application>Microsoft Office PowerPoint</Application>
  <PresentationFormat>Widescreen</PresentationFormat>
  <Paragraphs>167</Paragraphs>
  <Slides>32</Slides>
  <Notes>32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等线</vt:lpstr>
      <vt:lpstr>等线 Light</vt:lpstr>
      <vt:lpstr>Arial</vt:lpstr>
      <vt:lpstr>Bebas Neue</vt:lpstr>
      <vt:lpstr>Calibri</vt:lpstr>
      <vt:lpstr>Calibri Light</vt:lpstr>
      <vt:lpstr>Euphemia</vt:lpstr>
      <vt:lpstr>Handlee</vt:lpstr>
      <vt:lpstr>iCiel Cucho Bold</vt:lpstr>
      <vt:lpstr>SVN-SAF</vt:lpstr>
      <vt:lpstr>Times New Roman</vt:lpstr>
      <vt:lpstr>UVN Banh Mi</vt:lpstr>
      <vt:lpstr>Wingdings</vt:lpstr>
      <vt:lpstr>1_Office Theme</vt:lpstr>
      <vt:lpstr>Under the Sea Vocabulary for Pre-K by Slidesgo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Mạnh Phạm văn</cp:lastModifiedBy>
  <cp:revision>50</cp:revision>
  <dcterms:created xsi:type="dcterms:W3CDTF">2023-06-05T11:16:01Z</dcterms:created>
  <dcterms:modified xsi:type="dcterms:W3CDTF">2023-08-18T13:12:13Z</dcterms:modified>
</cp:coreProperties>
</file>