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45" autoAdjust="0"/>
  </p:normalViewPr>
  <p:slideViewPr>
    <p:cSldViewPr snapToGrid="0">
      <p:cViewPr>
        <p:scale>
          <a:sx n="45" d="100"/>
          <a:sy n="45" d="100"/>
        </p:scale>
        <p:origin x="2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0,'9796'0,"-9595"0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48EF9B9-B0C6-0AE8-56D1-B709453CC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66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08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20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03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4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45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69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8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5E30A37-2FCF-F15D-2CFD-6531A4E7C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9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8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7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7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1BBB3F-C867-EFBF-2DA3-407CF5BC2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B9B1BBB-1122-A8F9-0F80-2CF19E9BD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Relationship Id="rId9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704511" cy="1145424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7323" y="680692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25120" cy="1135405"/>
            <a:chOff x="1122551" y="2722972"/>
            <a:chExt cx="11548761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9710945" cy="1307220"/>
            <a:chOff x="463305" y="4144564"/>
            <a:chExt cx="11414551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536547"/>
              <a:chOff x="5911313" y="888028"/>
              <a:chExt cx="11414551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732150" y="211944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964</Words>
  <Application>Microsoft Office PowerPoint</Application>
  <PresentationFormat>Widescreen</PresentationFormat>
  <Paragraphs>86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OpenSans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33</cp:revision>
  <dcterms:created xsi:type="dcterms:W3CDTF">2023-07-15T09:31:33Z</dcterms:created>
  <dcterms:modified xsi:type="dcterms:W3CDTF">2023-08-18T13:13:27Z</dcterms:modified>
</cp:coreProperties>
</file>