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797" r:id="rId3"/>
    <p:sldId id="2798" r:id="rId4"/>
    <p:sldId id="2799" r:id="rId5"/>
    <p:sldId id="2800" r:id="rId6"/>
    <p:sldId id="2801" r:id="rId7"/>
    <p:sldId id="2802" r:id="rId8"/>
    <p:sldId id="2803" r:id="rId9"/>
    <p:sldId id="2753" r:id="rId10"/>
    <p:sldId id="2749" r:id="rId11"/>
    <p:sldId id="2751" r:id="rId12"/>
    <p:sldId id="2788" r:id="rId13"/>
    <p:sldId id="2787" r:id="rId14"/>
    <p:sldId id="2795" r:id="rId15"/>
    <p:sldId id="2794" r:id="rId16"/>
    <p:sldId id="2770" r:id="rId17"/>
    <p:sldId id="2796" r:id="rId18"/>
    <p:sldId id="3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46" d="100"/>
          <a:sy n="46" d="100"/>
        </p:scale>
        <p:origin x="780" y="48"/>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23FC0-13F3-411C-A01A-0FB6AEEB6D1B}"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5C29C-E312-4553-B7D4-EC1F1F569204}" type="slidenum">
              <a:rPr lang="en-US" smtClean="0"/>
              <a:t>‹#›</a:t>
            </a:fld>
            <a:endParaRPr lang="en-US"/>
          </a:p>
        </p:txBody>
      </p:sp>
    </p:spTree>
    <p:extLst>
      <p:ext uri="{BB962C8B-B14F-4D97-AF65-F5344CB8AC3E}">
        <p14:creationId xmlns:p14="http://schemas.microsoft.com/office/powerpoint/2010/main" val="67258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57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5659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1875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577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625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3872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3828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913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5F5C29C-E312-4553-B7D4-EC1F1F569204}" type="slidenum">
              <a:rPr lang="en-US" smtClean="0"/>
              <a:t>17</a:t>
            </a:fld>
            <a:endParaRPr lang="en-US"/>
          </a:p>
        </p:txBody>
      </p:sp>
    </p:spTree>
    <p:extLst>
      <p:ext uri="{BB962C8B-B14F-4D97-AF65-F5344CB8AC3E}">
        <p14:creationId xmlns:p14="http://schemas.microsoft.com/office/powerpoint/2010/main" val="2271527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021031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0CCCDEA-4F12-4DA3-BF73-4FE5A3F5B726}" type="slidenum">
              <a:rPr lang="en-US" smtClean="0"/>
              <a:t>3</a:t>
            </a:fld>
            <a:endParaRPr lang="en-US"/>
          </a:p>
        </p:txBody>
      </p:sp>
    </p:spTree>
    <p:extLst>
      <p:ext uri="{BB962C8B-B14F-4D97-AF65-F5344CB8AC3E}">
        <p14:creationId xmlns:p14="http://schemas.microsoft.com/office/powerpoint/2010/main" val="384560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0CCCDEA-4F12-4DA3-BF73-4FE5A3F5B726}" type="slidenum">
              <a:rPr lang="en-US" smtClean="0"/>
              <a:t>4</a:t>
            </a:fld>
            <a:endParaRPr lang="en-US"/>
          </a:p>
        </p:txBody>
      </p:sp>
    </p:spTree>
    <p:extLst>
      <p:ext uri="{BB962C8B-B14F-4D97-AF65-F5344CB8AC3E}">
        <p14:creationId xmlns:p14="http://schemas.microsoft.com/office/powerpoint/2010/main" val="298370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792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08193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5F5C29C-E312-4553-B7D4-EC1F1F569204}" type="slidenum">
              <a:rPr lang="en-US" smtClean="0"/>
              <a:t>7</a:t>
            </a:fld>
            <a:endParaRPr lang="en-US"/>
          </a:p>
        </p:txBody>
      </p:sp>
    </p:spTree>
    <p:extLst>
      <p:ext uri="{BB962C8B-B14F-4D97-AF65-F5344CB8AC3E}">
        <p14:creationId xmlns:p14="http://schemas.microsoft.com/office/powerpoint/2010/main" val="2744888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5282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825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899-5B23-4BED-BF19-2804A7CB3A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BEE77-90BA-486C-BBEA-D0B4447C0E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79E84-99BC-4A9B-A1E2-D86F11BFB70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10/13/2024</a:t>
            </a:fld>
            <a:endParaRPr lang="en-US"/>
          </a:p>
        </p:txBody>
      </p:sp>
      <p:sp>
        <p:nvSpPr>
          <p:cNvPr id="5" name="Footer Placeholder 4">
            <a:extLst>
              <a:ext uri="{FF2B5EF4-FFF2-40B4-BE49-F238E27FC236}">
                <a16:creationId xmlns:a16="http://schemas.microsoft.com/office/drawing/2014/main" id="{5D27C139-5F0B-4DA0-868F-CAE1113FD7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69B6F8-831E-4DC4-88B1-964B8FD37F4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39029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42AE-4159-4FE5-83D1-C910B743DF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EA6EC-B993-4FB7-B26A-3BE3079857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0ACD-8989-4FFB-9CAD-4EBCEEC39E9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10/13/2024</a:t>
            </a:fld>
            <a:endParaRPr lang="en-US"/>
          </a:p>
        </p:txBody>
      </p:sp>
      <p:sp>
        <p:nvSpPr>
          <p:cNvPr id="5" name="Footer Placeholder 4">
            <a:extLst>
              <a:ext uri="{FF2B5EF4-FFF2-40B4-BE49-F238E27FC236}">
                <a16:creationId xmlns:a16="http://schemas.microsoft.com/office/drawing/2014/main" id="{6D03D26F-2207-42CE-96D0-9639682BB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0D0172-83D7-4807-9DFE-1B20E17DC73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49030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37900-2AED-4C13-8EE6-A7CBD9821F7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A6B89-6B40-4813-89EB-3B70CE2D3B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E7FA-818D-4EAD-8308-909FBA348236}"/>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10/13/2024</a:t>
            </a:fld>
            <a:endParaRPr lang="en-US"/>
          </a:p>
        </p:txBody>
      </p:sp>
      <p:sp>
        <p:nvSpPr>
          <p:cNvPr id="5" name="Footer Placeholder 4">
            <a:extLst>
              <a:ext uri="{FF2B5EF4-FFF2-40B4-BE49-F238E27FC236}">
                <a16:creationId xmlns:a16="http://schemas.microsoft.com/office/drawing/2014/main" id="{6B62F54D-AE51-4736-B83C-C5CBA7DEB3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B7F0B2-6919-46E9-872E-E718080C3A39}"/>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
        <p:nvSpPr>
          <p:cNvPr id="7" name="9Slide.vn - 2019">
            <a:extLst>
              <a:ext uri="{FF2B5EF4-FFF2-40B4-BE49-F238E27FC236}">
                <a16:creationId xmlns:a16="http://schemas.microsoft.com/office/drawing/2014/main" id="{5D67C484-D6EB-415D-BFD0-047565D785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7C422375-EDC4-4667-95AB-61E2154A7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74EA60B-4E9A-4025-B835-C285EC96B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7DBEF40-DD34-4C60-B4FE-75217DDB8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AEE3489-566A-4587-8D47-3F87B2E8E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003080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095827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313"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9"/>
              <a:endParaRPr lang="zh-CN" altLang="en-US" sz="1900">
                <a:solidFill>
                  <a:prstClr val="white"/>
                </a:solidFill>
              </a:endParaRPr>
            </a:p>
          </p:txBody>
        </p:sp>
      </p:grpSp>
      <p:sp>
        <p:nvSpPr>
          <p:cNvPr id="28" name="文本框 27" hidden="1"/>
          <p:cNvSpPr txBox="1"/>
          <p:nvPr/>
        </p:nvSpPr>
        <p:spPr>
          <a:xfrm>
            <a:off x="7847443" y="6465976"/>
            <a:ext cx="1334326"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a:t>
            </a:r>
            <a:r>
              <a:rPr lang="zh-CN" altLang="en-US" sz="1900" dirty="0">
                <a:solidFill>
                  <a:srgbClr val="FFC000"/>
                </a:solidFill>
                <a:latin typeface="方正行楷简体" panose="03000509000000000000" pitchFamily="65" charset="-122"/>
                <a:ea typeface="方正行楷简体" panose="03000509000000000000" pitchFamily="65" charset="-122"/>
              </a:rPr>
              <a:t>雪原</a:t>
            </a:r>
            <a:r>
              <a:rPr lang="en-US" altLang="zh-CN" sz="1900" dirty="0">
                <a:solidFill>
                  <a:srgbClr val="FFC000"/>
                </a:solidFill>
                <a:latin typeface="方正行楷简体" panose="03000509000000000000" pitchFamily="65" charset="-122"/>
                <a:ea typeface="方正行楷简体" panose="03000509000000000000" pitchFamily="65" charset="-122"/>
              </a:rPr>
              <a:t>PPT</a:t>
            </a:r>
            <a:endParaRPr lang="zh-CN" altLang="en-US" sz="1900"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8000" y="6465976"/>
            <a:ext cx="1624738"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xyppt.yanj.cn</a:t>
            </a:r>
            <a:endParaRPr lang="zh-CN" altLang="en-US" sz="1900"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291"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218"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519"/>
            <a:ext cx="2743200" cy="365125"/>
          </a:xfrm>
          <a:prstGeom prst="rect">
            <a:avLst/>
          </a:prstGeom>
        </p:spPr>
        <p:txBody>
          <a:bodyPr lIns="91420" tIns="45711" rIns="91420" bIns="45711"/>
          <a:lstStyle/>
          <a:p>
            <a:pPr defTabSz="914209"/>
            <a:fld id="{618F58CE-AA9F-44F2-B75A-34227CEABCB3}" type="datetimeFigureOut">
              <a:rPr lang="zh-CN" altLang="en-US" sz="1900" smtClean="0">
                <a:solidFill>
                  <a:prstClr val="black"/>
                </a:solidFill>
              </a:rPr>
              <a:pPr defTabSz="914209"/>
              <a:t>2024/10/13</a:t>
            </a:fld>
            <a:endParaRPr lang="zh-CN" altLang="en-US" sz="1900">
              <a:solidFill>
                <a:prstClr val="black"/>
              </a:solidFill>
            </a:endParaRPr>
          </a:p>
        </p:txBody>
      </p:sp>
      <p:sp>
        <p:nvSpPr>
          <p:cNvPr id="9" name="页脚占位符 8"/>
          <p:cNvSpPr>
            <a:spLocks noGrp="1"/>
          </p:cNvSpPr>
          <p:nvPr>
            <p:ph type="ftr" sz="quarter" idx="12"/>
          </p:nvPr>
        </p:nvSpPr>
        <p:spPr>
          <a:xfrm>
            <a:off x="4038601" y="6356519"/>
            <a:ext cx="4114800" cy="365125"/>
          </a:xfrm>
          <a:prstGeom prst="rect">
            <a:avLst/>
          </a:prstGeom>
        </p:spPr>
        <p:txBody>
          <a:bodyPr lIns="91420" tIns="45711" rIns="91420" bIns="45711"/>
          <a:lstStyle/>
          <a:p>
            <a:pPr defTabSz="914209"/>
            <a:endParaRPr lang="zh-CN" altLang="en-US" sz="1900" dirty="0">
              <a:solidFill>
                <a:prstClr val="black"/>
              </a:solidFill>
            </a:endParaRPr>
          </a:p>
        </p:txBody>
      </p:sp>
      <p:sp>
        <p:nvSpPr>
          <p:cNvPr id="74" name="任意多边形 73" hidden="1"/>
          <p:cNvSpPr/>
          <p:nvPr userDrawn="1"/>
        </p:nvSpPr>
        <p:spPr>
          <a:xfrm rot="894806">
            <a:off x="779179" y="139287"/>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914209"/>
            <a:endParaRPr lang="zh-CN" altLang="en-US" sz="1900">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319" y="593282"/>
            <a:ext cx="587795" cy="287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20" tIns="45711" rIns="91420" bIns="45711" numCol="1" spcCol="0" rtlCol="0" fromWordArt="0" anchor="t" anchorCtr="0" forceAA="0" compatLnSpc="1">
            <a:prstTxWarp prst="textNoShape">
              <a:avLst/>
            </a:prstTxWarp>
            <a:noAutofit/>
          </a:bodyPr>
          <a:lstStyle/>
          <a:p>
            <a:pPr defTabSz="914209"/>
            <a:endParaRPr lang="zh-CN" altLang="en-US" sz="55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310389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67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0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63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5909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DDD-A7AA-461C-BC2F-51A45248EC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A5A753-9D09-40EA-82F2-283B707A40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AD96-5BBB-4EA9-AE37-63A57DC706E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10/13/2024</a:t>
            </a:fld>
            <a:endParaRPr lang="en-US"/>
          </a:p>
        </p:txBody>
      </p:sp>
      <p:sp>
        <p:nvSpPr>
          <p:cNvPr id="5" name="Footer Placeholder 4">
            <a:extLst>
              <a:ext uri="{FF2B5EF4-FFF2-40B4-BE49-F238E27FC236}">
                <a16:creationId xmlns:a16="http://schemas.microsoft.com/office/drawing/2014/main" id="{97BC8575-117E-40EF-B8A7-8AA1BB07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8B620F-7FA1-4244-9054-0C2A58A972B6}"/>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7039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A75-23C0-4020-AB2F-243CD00D44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8DC46-6F21-4C64-A540-4B54DE0466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6ED95-E9AF-40A0-B95A-59C8F17D418D}"/>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10/13/2024</a:t>
            </a:fld>
            <a:endParaRPr lang="en-US"/>
          </a:p>
        </p:txBody>
      </p:sp>
      <p:sp>
        <p:nvSpPr>
          <p:cNvPr id="5" name="Footer Placeholder 4">
            <a:extLst>
              <a:ext uri="{FF2B5EF4-FFF2-40B4-BE49-F238E27FC236}">
                <a16:creationId xmlns:a16="http://schemas.microsoft.com/office/drawing/2014/main" id="{EF25EAE4-E09D-4A2A-8123-425E770EA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841AB-204E-4BF8-A2A3-EAA86F5111B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29260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057F-10A1-4F0C-B3AF-BD4347FF5A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309759-6314-499E-B55B-52873C67B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ACC07-68BA-48C3-A800-223CABD74F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F0D9A-8F3B-4216-98DD-7AD1EC37589C}"/>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10/13/2024</a:t>
            </a:fld>
            <a:endParaRPr lang="en-US"/>
          </a:p>
        </p:txBody>
      </p:sp>
      <p:sp>
        <p:nvSpPr>
          <p:cNvPr id="6" name="Footer Placeholder 5">
            <a:extLst>
              <a:ext uri="{FF2B5EF4-FFF2-40B4-BE49-F238E27FC236}">
                <a16:creationId xmlns:a16="http://schemas.microsoft.com/office/drawing/2014/main" id="{CF3B3C57-F84F-4537-A46B-FF3033043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A6015-D9BE-4248-8A96-10B2BCF726E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84851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41-FAFF-4389-80CF-E2AF514329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F3000B-0269-4A91-A0F6-94DFA33B68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ADFC-C6C5-483F-8CC9-EA6DE0A08E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99032-1295-49E8-AED1-5773E44857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8CC33-5FD8-4C1C-9F7C-112C14251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3476-3A12-454F-AA25-C01A2C8E3B7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10/13/2024</a:t>
            </a:fld>
            <a:endParaRPr lang="en-US"/>
          </a:p>
        </p:txBody>
      </p:sp>
      <p:sp>
        <p:nvSpPr>
          <p:cNvPr id="8" name="Footer Placeholder 7">
            <a:extLst>
              <a:ext uri="{FF2B5EF4-FFF2-40B4-BE49-F238E27FC236}">
                <a16:creationId xmlns:a16="http://schemas.microsoft.com/office/drawing/2014/main" id="{975ED146-37FF-4381-B2ED-9CF7BAB27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B4D3C3-0622-476F-B588-F44C814F46E5}"/>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06909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585-4B27-4E16-ABBC-29FA5AAA4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5D7527-3902-46D2-B0FE-1E87D2890F9E}"/>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10/13/2024</a:t>
            </a:fld>
            <a:endParaRPr lang="en-US"/>
          </a:p>
        </p:txBody>
      </p:sp>
      <p:sp>
        <p:nvSpPr>
          <p:cNvPr id="4" name="Footer Placeholder 3">
            <a:extLst>
              <a:ext uri="{FF2B5EF4-FFF2-40B4-BE49-F238E27FC236}">
                <a16:creationId xmlns:a16="http://schemas.microsoft.com/office/drawing/2014/main" id="{B1F6AB66-E94C-48B0-956F-7298870A9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25BA2AF-AD7B-4453-8C31-CBBD372CA147}"/>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585978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15B56-012D-4E16-901D-712B08A8FD5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10/13/2024</a:t>
            </a:fld>
            <a:endParaRPr lang="en-US"/>
          </a:p>
        </p:txBody>
      </p:sp>
      <p:sp>
        <p:nvSpPr>
          <p:cNvPr id="3" name="Footer Placeholder 2">
            <a:extLst>
              <a:ext uri="{FF2B5EF4-FFF2-40B4-BE49-F238E27FC236}">
                <a16:creationId xmlns:a16="http://schemas.microsoft.com/office/drawing/2014/main" id="{06FCA276-FD6F-46D0-833A-CD999E62F1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31A3-C772-438B-B759-2414C5C4851B}"/>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76510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5F9D-4EBA-4464-AC20-52CFF5C177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CD0E9-2B57-4051-B3DA-377B7DDCF8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33E2E-CEBC-4EDE-80FD-1BE68BF39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1356-0958-41D7-9DE4-2EF453825279}"/>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10/13/2024</a:t>
            </a:fld>
            <a:endParaRPr lang="en-US"/>
          </a:p>
        </p:txBody>
      </p:sp>
      <p:sp>
        <p:nvSpPr>
          <p:cNvPr id="6" name="Footer Placeholder 5">
            <a:extLst>
              <a:ext uri="{FF2B5EF4-FFF2-40B4-BE49-F238E27FC236}">
                <a16:creationId xmlns:a16="http://schemas.microsoft.com/office/drawing/2014/main" id="{A3B0887F-0535-44DB-8486-D12DB175B6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BE0FF7-1FF1-44DE-8CFF-AD2CE062A2B1}"/>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24140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915-8562-473B-A387-15A707EEC6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E263FC-F4A4-4B03-B3B6-E5F6E4D8A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5F19E-C172-45D6-ADF4-1DEEC77618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A617-39C8-4F26-AB9F-3CC7EC35BD67}"/>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10/13/2024</a:t>
            </a:fld>
            <a:endParaRPr lang="en-US"/>
          </a:p>
        </p:txBody>
      </p:sp>
      <p:sp>
        <p:nvSpPr>
          <p:cNvPr id="6" name="Footer Placeholder 5">
            <a:extLst>
              <a:ext uri="{FF2B5EF4-FFF2-40B4-BE49-F238E27FC236}">
                <a16:creationId xmlns:a16="http://schemas.microsoft.com/office/drawing/2014/main" id="{F757B339-8AFB-4BAC-9066-00EB92A7AE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D0E75F-6EB2-4845-ABDB-7F24AC5350C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135391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15.xml"/><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11" Type="http://schemas.openxmlformats.org/officeDocument/2006/relationships/image" Target="../media/image5.gif"/><Relationship Id="rId5" Type="http://schemas.openxmlformats.org/officeDocument/2006/relationships/slideLayout" Target="../slideLayouts/slideLayout17.xml"/><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198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73" y="5357167"/>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7021"/>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138" y="231744"/>
            <a:ext cx="717325" cy="636626"/>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9" y="-10485"/>
            <a:ext cx="3222457" cy="1501993"/>
          </a:xfrm>
          <a:prstGeom prst="rect">
            <a:avLst/>
          </a:prstGeom>
        </p:spPr>
      </p:pic>
    </p:spTree>
    <p:extLst>
      <p:ext uri="{BB962C8B-B14F-4D97-AF65-F5344CB8AC3E}">
        <p14:creationId xmlns:p14="http://schemas.microsoft.com/office/powerpoint/2010/main" val="3278798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2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3" indent="-228553" algn="l" defTabSz="9142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0" indent="-228553" algn="l" defTabSz="9142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3" algn="l" defTabSz="9142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7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79"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80"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8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9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8.png"/><Relationship Id="rId4" Type="http://schemas.openxmlformats.org/officeDocument/2006/relationships/image" Target="../media/image35.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4.png"/><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1.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6.png"/><Relationship Id="rId18" Type="http://schemas.openxmlformats.org/officeDocument/2006/relationships/image" Target="../media/image38.png"/><Relationship Id="rId3" Type="http://schemas.openxmlformats.org/officeDocument/2006/relationships/slideLayout" Target="../slideLayouts/slideLayout17.xml"/><Relationship Id="rId21" Type="http://schemas.openxmlformats.org/officeDocument/2006/relationships/image" Target="../media/image67.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37.png"/><Relationship Id="rId2" Type="http://schemas.openxmlformats.org/officeDocument/2006/relationships/audio" Target="../media/media2.mp3"/><Relationship Id="rId16" Type="http://schemas.openxmlformats.org/officeDocument/2006/relationships/image" Target="../media/image36.png"/><Relationship Id="rId20" Type="http://schemas.openxmlformats.org/officeDocument/2006/relationships/image" Target="../media/image10.png"/><Relationship Id="rId1" Type="http://schemas.microsoft.com/office/2007/relationships/media" Target="../media/media2.mp3"/><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35.png"/><Relationship Id="rId10" Type="http://schemas.openxmlformats.org/officeDocument/2006/relationships/image" Target="../media/image63.png"/><Relationship Id="rId19" Type="http://schemas.openxmlformats.org/officeDocument/2006/relationships/image" Target="../media/image66.png"/><Relationship Id="rId4" Type="http://schemas.openxmlformats.org/officeDocument/2006/relationships/notesSlide" Target="../notesSlides/notesSlide17.xml"/><Relationship Id="rId9" Type="http://schemas.openxmlformats.org/officeDocument/2006/relationships/image" Target="../media/image62.pn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9.png"/><Relationship Id="rId3" Type="http://schemas.openxmlformats.org/officeDocument/2006/relationships/slideLayout" Target="../slideLayouts/slideLayout2.xml"/><Relationship Id="rId21" Type="http://schemas.openxmlformats.org/officeDocument/2006/relationships/image" Target="../media/image21.png"/><Relationship Id="rId7" Type="http://schemas.openxmlformats.org/officeDocument/2006/relationships/slide" Target="slide7.xml"/><Relationship Id="rId12" Type="http://schemas.openxmlformats.org/officeDocument/2006/relationships/image" Target="../media/image15.png"/><Relationship Id="rId17" Type="http://schemas.openxmlformats.org/officeDocument/2006/relationships/slide" Target="slide6.xml"/><Relationship Id="rId2" Type="http://schemas.openxmlformats.org/officeDocument/2006/relationships/audio" Target="../media/media1.wma"/><Relationship Id="rId16" Type="http://schemas.openxmlformats.org/officeDocument/2006/relationships/image" Target="../media/image18.png"/><Relationship Id="rId20" Type="http://schemas.openxmlformats.org/officeDocument/2006/relationships/image" Target="../media/image20.png"/><Relationship Id="rId1" Type="http://schemas.microsoft.com/office/2007/relationships/media" Target="../media/media1.wma"/><Relationship Id="rId6" Type="http://schemas.openxmlformats.org/officeDocument/2006/relationships/image" Target="../media/image10.png"/><Relationship Id="rId11" Type="http://schemas.openxmlformats.org/officeDocument/2006/relationships/image" Target="../media/image14.gif"/><Relationship Id="rId5" Type="http://schemas.openxmlformats.org/officeDocument/2006/relationships/audio" Target="../media/audio1.wav"/><Relationship Id="rId15" Type="http://schemas.openxmlformats.org/officeDocument/2006/relationships/slide" Target="slide5.xml"/><Relationship Id="rId10" Type="http://schemas.openxmlformats.org/officeDocument/2006/relationships/image" Target="../media/image13.gif"/><Relationship Id="rId19" Type="http://schemas.openxmlformats.org/officeDocument/2006/relationships/slide" Target="slide8.xml"/><Relationship Id="rId4" Type="http://schemas.openxmlformats.org/officeDocument/2006/relationships/notesSlide" Target="../notesSlides/notesSlide2.xml"/><Relationship Id="rId9" Type="http://schemas.openxmlformats.org/officeDocument/2006/relationships/image" Target="../media/image12.gif"/><Relationship Id="rId14" Type="http://schemas.openxmlformats.org/officeDocument/2006/relationships/image" Target="../media/image17.PNG"/><Relationship Id="rId22"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audio" Target="NUL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4.png"/><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36728620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0628" y="2636165"/>
            <a:ext cx="4297680" cy="4297680"/>
          </a:xfrm>
          <a:prstGeom prst="rect">
            <a:avLst/>
          </a:prstGeom>
        </p:spPr>
      </p:pic>
      <p:sp>
        <p:nvSpPr>
          <p:cNvPr id="2" name="Rectangle: Rounded Corners 1">
            <a:extLst>
              <a:ext uri="{FF2B5EF4-FFF2-40B4-BE49-F238E27FC236}">
                <a16:creationId xmlns:a16="http://schemas.microsoft.com/office/drawing/2014/main" id="{535CFC05-173E-AE0F-D46E-B3EBCCCF2D20}"/>
              </a:ext>
            </a:extLst>
          </p:cNvPr>
          <p:cNvSpPr/>
          <p:nvPr/>
        </p:nvSpPr>
        <p:spPr>
          <a:xfrm>
            <a:off x="2474063" y="620234"/>
            <a:ext cx="6879264" cy="209461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libri" panose="020F0502020204030204" pitchFamily="34" charset="0"/>
                <a:cs typeface="Calibri" panose="020F0502020204030204" pitchFamily="34" charset="0"/>
              </a:rPr>
              <a:t>Dựa vào dàn ý đã lập ở hoạt động Viết, em hãy thuật lại hoạt động trải nghiệm theo yêu cầu. </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96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13E19E77-2FB6-487E-BB99-C6701B441D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65" y="2560320"/>
            <a:ext cx="4297680" cy="4297680"/>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4362450" y="285749"/>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Khi nói, cần thể hiện cảm xúc của mình qua giọng nói, cử chỉ, điệu bộ,... để người nghe cảm nhận được hoạt động trải nghiệm đó thực sự đáng nhớ đối với em.</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51B5E33F-F469-A21E-D314-70D1C7773125}"/>
              </a:ext>
            </a:extLst>
          </p:cNvPr>
          <p:cNvSpPr/>
          <p:nvPr/>
        </p:nvSpPr>
        <p:spPr>
          <a:xfrm>
            <a:off x="4371975" y="3495674"/>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Để làm bật nội dung của hoạt động trải nghiệm em đã tham gia, có thể kết hợp sử dụng tranh ảnh, sơ đồ, đồ vật,...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167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450" decel="100000" fill="hold"/>
                                        <p:tgtEl>
                                          <p:spTgt spid="27"/>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3236839" y="203095"/>
            <a:ext cx="7412099" cy="5154778"/>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C1DA002-4F3A-33DC-91CF-612723C62CB8}"/>
              </a:ext>
            </a:extLst>
          </p:cNvPr>
          <p:cNvPicPr>
            <a:picLocks noChangeAspect="1"/>
          </p:cNvPicPr>
          <p:nvPr/>
        </p:nvPicPr>
        <p:blipFill>
          <a:blip r:embed="rId12"/>
          <a:stretch>
            <a:fillRect/>
          </a:stretch>
        </p:blipFill>
        <p:spPr>
          <a:xfrm>
            <a:off x="4476525" y="2023023"/>
            <a:ext cx="5182049" cy="2011854"/>
          </a:xfrm>
          <a:prstGeom prst="rect">
            <a:avLst/>
          </a:prstGeom>
        </p:spPr>
      </p:pic>
    </p:spTree>
    <p:extLst>
      <p:ext uri="{BB962C8B-B14F-4D97-AF65-F5344CB8AC3E}">
        <p14:creationId xmlns:p14="http://schemas.microsoft.com/office/powerpoint/2010/main" val="171049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grpSp>
        <p:nvGrpSpPr>
          <p:cNvPr id="2" name="Group 1">
            <a:extLst>
              <a:ext uri="{FF2B5EF4-FFF2-40B4-BE49-F238E27FC236}">
                <a16:creationId xmlns:a16="http://schemas.microsoft.com/office/drawing/2014/main" id="{302C0289-024A-4D1A-D69A-DAAD08F269A7}"/>
              </a:ext>
            </a:extLst>
          </p:cNvPr>
          <p:cNvGrpSpPr/>
          <p:nvPr/>
        </p:nvGrpSpPr>
        <p:grpSpPr>
          <a:xfrm>
            <a:off x="-581024" y="1093889"/>
            <a:ext cx="5372100" cy="6326086"/>
            <a:chOff x="6181670" y="224576"/>
            <a:chExt cx="5637591" cy="6326086"/>
          </a:xfrm>
        </p:grpSpPr>
        <p:grpSp>
          <p:nvGrpSpPr>
            <p:cNvPr id="3" name="Group 2">
              <a:extLst>
                <a:ext uri="{FF2B5EF4-FFF2-40B4-BE49-F238E27FC236}">
                  <a16:creationId xmlns:a16="http://schemas.microsoft.com/office/drawing/2014/main" id="{20DBAA0B-C411-2690-B5D6-33C42BCA3E3E}"/>
                </a:ext>
              </a:extLst>
            </p:cNvPr>
            <p:cNvGrpSpPr/>
            <p:nvPr/>
          </p:nvGrpSpPr>
          <p:grpSpPr>
            <a:xfrm>
              <a:off x="6181670" y="224576"/>
              <a:ext cx="5637591" cy="6326086"/>
              <a:chOff x="5876870" y="-556888"/>
              <a:chExt cx="5637591" cy="6326086"/>
            </a:xfrm>
          </p:grpSpPr>
          <p:pic>
            <p:nvPicPr>
              <p:cNvPr id="6" name="Picture 5" descr="Shape&#10;&#10;Description automatically generated with medium confidence">
                <a:extLst>
                  <a:ext uri="{FF2B5EF4-FFF2-40B4-BE49-F238E27FC236}">
                    <a16:creationId xmlns:a16="http://schemas.microsoft.com/office/drawing/2014/main" id="{7508EED6-F1DD-EB4F-F7FB-BDA4E5817B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7" name="TextBox 6">
                <a:extLst>
                  <a:ext uri="{FF2B5EF4-FFF2-40B4-BE49-F238E27FC236}">
                    <a16:creationId xmlns:a16="http://schemas.microsoft.com/office/drawing/2014/main" id="{60ADD147-0E40-D3FC-93F0-1E4BA8EE9238}"/>
                  </a:ext>
                </a:extLst>
              </p:cNvPr>
              <p:cNvSpPr txBox="1"/>
              <p:nvPr/>
            </p:nvSpPr>
            <p:spPr>
              <a:xfrm>
                <a:off x="6819380" y="929070"/>
                <a:ext cx="366809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Hoạt động được giới thiệu rõ thời gian, địa điểm, những người tham gia,...</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5" name="Picture 4" descr="Icon&#10;&#10;Description automatically generated">
              <a:extLst>
                <a:ext uri="{FF2B5EF4-FFF2-40B4-BE49-F238E27FC236}">
                  <a16:creationId xmlns:a16="http://schemas.microsoft.com/office/drawing/2014/main" id="{9838C2AF-ECFF-CB7F-1192-266CF5DE94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5FB0842E-5C37-6FC8-D6B2-241605645840}"/>
              </a:ext>
            </a:extLst>
          </p:cNvPr>
          <p:cNvGrpSpPr/>
          <p:nvPr/>
        </p:nvGrpSpPr>
        <p:grpSpPr>
          <a:xfrm>
            <a:off x="4620897" y="133593"/>
            <a:ext cx="2602165" cy="1580908"/>
            <a:chOff x="84595" y="2353938"/>
            <a:chExt cx="2340000" cy="1620000"/>
          </a:xfrm>
        </p:grpSpPr>
        <p:sp>
          <p:nvSpPr>
            <p:cNvPr id="12" name="Speech Bubble: Oval 11">
              <a:extLst>
                <a:ext uri="{FF2B5EF4-FFF2-40B4-BE49-F238E27FC236}">
                  <a16:creationId xmlns:a16="http://schemas.microsoft.com/office/drawing/2014/main" id="{F69AEC66-703A-3F14-2EA2-A9A217194061}"/>
                </a:ext>
              </a:extLst>
            </p:cNvPr>
            <p:cNvSpPr/>
            <p:nvPr/>
          </p:nvSpPr>
          <p:spPr>
            <a:xfrm flipH="1">
              <a:off x="84595" y="2353938"/>
              <a:ext cx="2340000" cy="1620000"/>
            </a:xfrm>
            <a:custGeom>
              <a:avLst/>
              <a:gdLst>
                <a:gd name="connsiteX0" fmla="*/ 138435 w 2602165"/>
                <a:gd name="connsiteY0" fmla="*/ 1404906 h 1580908"/>
                <a:gd name="connsiteX1" fmla="*/ 174538 w 2602165"/>
                <a:gd name="connsiteY1" fmla="*/ 1185919 h 1580908"/>
                <a:gd name="connsiteX2" fmla="*/ 961661 w 2602165"/>
                <a:gd name="connsiteY2" fmla="*/ 27372 h 1580908"/>
                <a:gd name="connsiteX3" fmla="*/ 2269120 w 2602165"/>
                <a:gd name="connsiteY3" fmla="*/ 262311 h 1580908"/>
                <a:gd name="connsiteX4" fmla="*/ 1782577 w 2602165"/>
                <a:gd name="connsiteY4" fmla="*/ 1524788 h 1580908"/>
                <a:gd name="connsiteX5" fmla="*/ 500411 w 2602165"/>
                <a:gd name="connsiteY5" fmla="*/ 1413509 h 1580908"/>
                <a:gd name="connsiteX6" fmla="*/ 138435 w 2602165"/>
                <a:gd name="connsiteY6" fmla="*/ 1404906 h 15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2165" h="1580908" fill="none" extrusionOk="0">
                  <a:moveTo>
                    <a:pt x="138435" y="1404906"/>
                  </a:moveTo>
                  <a:cubicBezTo>
                    <a:pt x="159429" y="1341951"/>
                    <a:pt x="147610" y="1291882"/>
                    <a:pt x="174538" y="1185919"/>
                  </a:cubicBezTo>
                  <a:cubicBezTo>
                    <a:pt x="-414665" y="798144"/>
                    <a:pt x="130756" y="304691"/>
                    <a:pt x="961661" y="27372"/>
                  </a:cubicBezTo>
                  <a:cubicBezTo>
                    <a:pt x="1450105" y="-63390"/>
                    <a:pt x="1943200" y="31441"/>
                    <a:pt x="2269120" y="262311"/>
                  </a:cubicBezTo>
                  <a:cubicBezTo>
                    <a:pt x="3037526" y="658100"/>
                    <a:pt x="2609042" y="1336317"/>
                    <a:pt x="1782577" y="1524788"/>
                  </a:cubicBezTo>
                  <a:cubicBezTo>
                    <a:pt x="1424248" y="1633498"/>
                    <a:pt x="874690" y="1569547"/>
                    <a:pt x="500411" y="1413509"/>
                  </a:cubicBezTo>
                  <a:cubicBezTo>
                    <a:pt x="321920" y="1409532"/>
                    <a:pt x="275353" y="1399790"/>
                    <a:pt x="138435" y="1404906"/>
                  </a:cubicBezTo>
                  <a:close/>
                </a:path>
                <a:path w="2602165" h="1580908" stroke="0" extrusionOk="0">
                  <a:moveTo>
                    <a:pt x="138435" y="1404906"/>
                  </a:moveTo>
                  <a:cubicBezTo>
                    <a:pt x="151805" y="1341594"/>
                    <a:pt x="167732" y="1249287"/>
                    <a:pt x="174538" y="1185919"/>
                  </a:cubicBezTo>
                  <a:cubicBezTo>
                    <a:pt x="-284860" y="731168"/>
                    <a:pt x="102441" y="40577"/>
                    <a:pt x="961661" y="27372"/>
                  </a:cubicBezTo>
                  <a:cubicBezTo>
                    <a:pt x="1398293" y="-65229"/>
                    <a:pt x="1894554" y="104778"/>
                    <a:pt x="2269120" y="262311"/>
                  </a:cubicBezTo>
                  <a:cubicBezTo>
                    <a:pt x="2821071" y="802041"/>
                    <a:pt x="2696443" y="1349233"/>
                    <a:pt x="1782577" y="1524788"/>
                  </a:cubicBezTo>
                  <a:cubicBezTo>
                    <a:pt x="1372840" y="1614447"/>
                    <a:pt x="875606" y="1626116"/>
                    <a:pt x="500411" y="1413509"/>
                  </a:cubicBezTo>
                  <a:cubicBezTo>
                    <a:pt x="412034" y="1412722"/>
                    <a:pt x="245856" y="1416669"/>
                    <a:pt x="138435" y="1404906"/>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9AA4337-FB10-E587-6279-9A8E72CB61D0}"/>
                </a:ext>
              </a:extLst>
            </p:cNvPr>
            <p:cNvSpPr txBox="1"/>
            <p:nvPr/>
          </p:nvSpPr>
          <p:spPr>
            <a:xfrm>
              <a:off x="154825" y="2775657"/>
              <a:ext cx="2116815" cy="892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góp</a:t>
              </a:r>
              <a:r>
                <a:rPr lang="en-US" sz="2800" b="1" dirty="0">
                  <a:solidFill>
                    <a:srgbClr val="CC00CC"/>
                  </a:solidFill>
                  <a:latin typeface="Calibri" panose="020F0502020204030204"/>
                </a:rPr>
                <a:t> ý </a:t>
              </a:r>
              <a:r>
                <a:rPr lang="en-US" sz="2800" b="1" dirty="0" err="1">
                  <a:solidFill>
                    <a:srgbClr val="CC00CC"/>
                  </a:solidFill>
                  <a:latin typeface="Calibri" panose="020F0502020204030204"/>
                </a:rPr>
                <a:t>với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bạn</a:t>
              </a:r>
              <a:endPar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2FD7EAC8-984E-A94B-4451-1ED94B639D80}"/>
              </a:ext>
            </a:extLst>
          </p:cNvPr>
          <p:cNvGrpSpPr/>
          <p:nvPr/>
        </p:nvGrpSpPr>
        <p:grpSpPr>
          <a:xfrm>
            <a:off x="7154978" y="1"/>
            <a:ext cx="2153409" cy="184934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CA56712E-8F51-55C6-BCED-CBB77C50AE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1" name="Picture 20" descr="Icon&#10;&#10;Description automatically generated">
              <a:extLst>
                <a:ext uri="{FF2B5EF4-FFF2-40B4-BE49-F238E27FC236}">
                  <a16:creationId xmlns:a16="http://schemas.microsoft.com/office/drawing/2014/main" id="{75FDCB4B-27FA-CACC-CD8C-0B724A60326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24" name="Group 23">
            <a:extLst>
              <a:ext uri="{FF2B5EF4-FFF2-40B4-BE49-F238E27FC236}">
                <a16:creationId xmlns:a16="http://schemas.microsoft.com/office/drawing/2014/main" id="{10FEB718-9700-18E0-8866-4FDA6873A3A5}"/>
              </a:ext>
            </a:extLst>
          </p:cNvPr>
          <p:cNvGrpSpPr/>
          <p:nvPr/>
        </p:nvGrpSpPr>
        <p:grpSpPr>
          <a:xfrm>
            <a:off x="3371850" y="1131989"/>
            <a:ext cx="5457825" cy="6326086"/>
            <a:chOff x="6181670" y="224576"/>
            <a:chExt cx="5637591" cy="6326086"/>
          </a:xfrm>
        </p:grpSpPr>
        <p:grpSp>
          <p:nvGrpSpPr>
            <p:cNvPr id="25" name="Group 24">
              <a:extLst>
                <a:ext uri="{FF2B5EF4-FFF2-40B4-BE49-F238E27FC236}">
                  <a16:creationId xmlns:a16="http://schemas.microsoft.com/office/drawing/2014/main" id="{D71B412C-83A7-C202-BBB8-6185BDCDA820}"/>
                </a:ext>
              </a:extLst>
            </p:cNvPr>
            <p:cNvGrpSpPr/>
            <p:nvPr/>
          </p:nvGrpSpPr>
          <p:grpSpPr>
            <a:xfrm>
              <a:off x="6181670" y="224576"/>
              <a:ext cx="5637591" cy="6326086"/>
              <a:chOff x="5876870" y="-556888"/>
              <a:chExt cx="5637591" cy="6326086"/>
            </a:xfrm>
          </p:grpSpPr>
          <p:pic>
            <p:nvPicPr>
              <p:cNvPr id="27" name="Picture 26" descr="Shape&#10;&#10;Description automatically generated with medium confidence">
                <a:extLst>
                  <a:ext uri="{FF2B5EF4-FFF2-40B4-BE49-F238E27FC236}">
                    <a16:creationId xmlns:a16="http://schemas.microsoft.com/office/drawing/2014/main" id="{54A5FE55-B08D-B43A-D83B-41BEDAE84B7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28" name="TextBox 27">
                <a:extLst>
                  <a:ext uri="{FF2B5EF4-FFF2-40B4-BE49-F238E27FC236}">
                    <a16:creationId xmlns:a16="http://schemas.microsoft.com/office/drawing/2014/main" id="{294D2D47-3056-5E74-53DB-6CCB41C718ED}"/>
                  </a:ext>
                </a:extLst>
              </p:cNvPr>
              <p:cNvSpPr txBox="1"/>
              <p:nvPr/>
            </p:nvSpPr>
            <p:spPr>
              <a:xfrm>
                <a:off x="7085025" y="881445"/>
                <a:ext cx="319134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Nội dung các hoạt động được thuật lại theo đúng trình tự.</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26" name="Picture 25" descr="Icon&#10;&#10;Description automatically generated">
              <a:extLst>
                <a:ext uri="{FF2B5EF4-FFF2-40B4-BE49-F238E27FC236}">
                  <a16:creationId xmlns:a16="http://schemas.microsoft.com/office/drawing/2014/main" id="{6CB76E8F-C24B-7F6A-EE38-C8BC33EBA4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9" name="Group 28">
            <a:extLst>
              <a:ext uri="{FF2B5EF4-FFF2-40B4-BE49-F238E27FC236}">
                <a16:creationId xmlns:a16="http://schemas.microsoft.com/office/drawing/2014/main" id="{C21D7799-BCBC-8C5B-838C-45D7C554EFD8}"/>
              </a:ext>
            </a:extLst>
          </p:cNvPr>
          <p:cNvGrpSpPr/>
          <p:nvPr/>
        </p:nvGrpSpPr>
        <p:grpSpPr>
          <a:xfrm>
            <a:off x="7543800" y="1112939"/>
            <a:ext cx="5457825" cy="6326086"/>
            <a:chOff x="6181670" y="224576"/>
            <a:chExt cx="5637591" cy="6326086"/>
          </a:xfrm>
        </p:grpSpPr>
        <p:grpSp>
          <p:nvGrpSpPr>
            <p:cNvPr id="30" name="Group 29">
              <a:extLst>
                <a:ext uri="{FF2B5EF4-FFF2-40B4-BE49-F238E27FC236}">
                  <a16:creationId xmlns:a16="http://schemas.microsoft.com/office/drawing/2014/main" id="{2BB1C5F5-CBD1-1114-EF23-CED92FF32AB9}"/>
                </a:ext>
              </a:extLst>
            </p:cNvPr>
            <p:cNvGrpSpPr/>
            <p:nvPr/>
          </p:nvGrpSpPr>
          <p:grpSpPr>
            <a:xfrm>
              <a:off x="6181670" y="224576"/>
              <a:ext cx="5637591" cy="6326086"/>
              <a:chOff x="5876870" y="-556888"/>
              <a:chExt cx="5637591" cy="6326086"/>
            </a:xfrm>
          </p:grpSpPr>
          <p:pic>
            <p:nvPicPr>
              <p:cNvPr id="32" name="Picture 31" descr="Shape&#10;&#10;Description automatically generated with medium confidence">
                <a:extLst>
                  <a:ext uri="{FF2B5EF4-FFF2-40B4-BE49-F238E27FC236}">
                    <a16:creationId xmlns:a16="http://schemas.microsoft.com/office/drawing/2014/main" id="{F3FC7461-9DD4-58AD-DFBE-A60FE5E71DF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33" name="TextBox 32">
                <a:extLst>
                  <a:ext uri="{FF2B5EF4-FFF2-40B4-BE49-F238E27FC236}">
                    <a16:creationId xmlns:a16="http://schemas.microsoft.com/office/drawing/2014/main" id="{BA636ACB-C89C-2835-14A0-DF6029054601}"/>
                  </a:ext>
                </a:extLst>
              </p:cNvPr>
              <p:cNvSpPr txBox="1"/>
              <p:nvPr/>
            </p:nvSpPr>
            <p:spPr>
              <a:xfrm>
                <a:off x="7025993" y="690945"/>
                <a:ext cx="346524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0" i="0" dirty="0">
                    <a:solidFill>
                      <a:srgbClr val="FF0000"/>
                    </a:solidFill>
                    <a:effectLst/>
                    <a:latin typeface="Calibri" panose="020F0502020204030204" pitchFamily="34" charset="0"/>
                    <a:cs typeface="Calibri" panose="020F0502020204030204" pitchFamily="34" charset="0"/>
                  </a:rPr>
                  <a:t>Suy nghĩ, tình cảm, cảm xúc của người nói được thể hiện qua lời nói, giọng nói, cử chỉ, điệu bộ,...</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1" name="Picture 30" descr="Icon&#10;&#10;Description automatically generated">
              <a:extLst>
                <a:ext uri="{FF2B5EF4-FFF2-40B4-BE49-F238E27FC236}">
                  <a16:creationId xmlns:a16="http://schemas.microsoft.com/office/drawing/2014/main" id="{EA5D40A6-7126-0A3E-BDB5-451B943445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spTree>
    <p:extLst>
      <p:ext uri="{BB962C8B-B14F-4D97-AF65-F5344CB8AC3E}">
        <p14:creationId xmlns:p14="http://schemas.microsoft.com/office/powerpoint/2010/main" val="394947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42"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strVal val="#ppt_x"/>
                                          </p:val>
                                        </p:tav>
                                        <p:tav tm="100000">
                                          <p:val>
                                            <p:strVal val="#ppt_x"/>
                                          </p:val>
                                        </p:tav>
                                      </p:tavLst>
                                    </p:anim>
                                    <p:anim calcmode="lin" valueType="num">
                                      <p:cBhvr>
                                        <p:cTn id="2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anim calcmode="lin" valueType="num">
                                      <p:cBhvr>
                                        <p:cTn id="32" dur="500" fill="hold"/>
                                        <p:tgtEl>
                                          <p:spTgt spid="29"/>
                                        </p:tgtEl>
                                        <p:attrNameLst>
                                          <p:attrName>ppt_x</p:attrName>
                                        </p:attrNameLst>
                                      </p:cBhvr>
                                      <p:tavLst>
                                        <p:tav tm="0">
                                          <p:val>
                                            <p:strVal val="#ppt_x"/>
                                          </p:val>
                                        </p:tav>
                                        <p:tav tm="100000">
                                          <p:val>
                                            <p:strVal val="#ppt_x"/>
                                          </p:val>
                                        </p:tav>
                                      </p:tavLst>
                                    </p:anim>
                                    <p:anim calcmode="lin" valueType="num">
                                      <p:cBhvr>
                                        <p:cTn id="3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4" name="Picture 3">
            <a:extLst>
              <a:ext uri="{FF2B5EF4-FFF2-40B4-BE49-F238E27FC236}">
                <a16:creationId xmlns:a16="http://schemas.microsoft.com/office/drawing/2014/main" id="{9A1BD3F8-30AD-4E59-A8B7-B004741944E6}"/>
              </a:ext>
            </a:extLst>
          </p:cNvPr>
          <p:cNvPicPr>
            <a:picLocks noChangeAspect="1"/>
          </p:cNvPicPr>
          <p:nvPr/>
        </p:nvPicPr>
        <p:blipFill>
          <a:blip r:embed="rId8"/>
          <a:stretch>
            <a:fillRect/>
          </a:stretch>
        </p:blipFill>
        <p:spPr>
          <a:xfrm>
            <a:off x="2076754" y="434626"/>
            <a:ext cx="8102286" cy="5669771"/>
          </a:xfrm>
          <a:prstGeom prst="rect">
            <a:avLst/>
          </a:prstGeom>
        </p:spPr>
      </p:pic>
    </p:spTree>
    <p:extLst>
      <p:ext uri="{BB962C8B-B14F-4D97-AF65-F5344CB8AC3E}">
        <p14:creationId xmlns:p14="http://schemas.microsoft.com/office/powerpoint/2010/main" val="272836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 name="Picture 1">
            <a:extLst>
              <a:ext uri="{FF2B5EF4-FFF2-40B4-BE49-F238E27FC236}">
                <a16:creationId xmlns:a16="http://schemas.microsoft.com/office/drawing/2014/main" id="{8CE1E15D-5D77-2185-D3E1-CD5BA99705A2}"/>
              </a:ext>
            </a:extLst>
          </p:cNvPr>
          <p:cNvPicPr>
            <a:picLocks noChangeAspect="1"/>
          </p:cNvPicPr>
          <p:nvPr/>
        </p:nvPicPr>
        <p:blipFill>
          <a:blip r:embed="rId4"/>
          <a:stretch>
            <a:fillRect/>
          </a:stretch>
        </p:blipFill>
        <p:spPr>
          <a:xfrm>
            <a:off x="246580" y="2794572"/>
            <a:ext cx="2848482" cy="3724382"/>
          </a:xfrm>
          <a:prstGeom prst="rect">
            <a:avLst/>
          </a:prstGeom>
          <a:effectLst>
            <a:outerShdw blurRad="76200" dir="13500000" sy="23000" kx="1200000" algn="br" rotWithShape="0">
              <a:prstClr val="black">
                <a:alpha val="20000"/>
              </a:prstClr>
            </a:outerShdw>
          </a:effectLst>
        </p:spPr>
      </p:pic>
      <p:sp>
        <p:nvSpPr>
          <p:cNvPr id="3" name="Speech Bubble: Rectangle with Corners Rounded 2">
            <a:extLst>
              <a:ext uri="{FF2B5EF4-FFF2-40B4-BE49-F238E27FC236}">
                <a16:creationId xmlns:a16="http://schemas.microsoft.com/office/drawing/2014/main" id="{175A3771-125B-A597-E2B3-245A6BF87899}"/>
              </a:ext>
            </a:extLst>
          </p:cNvPr>
          <p:cNvSpPr/>
          <p:nvPr/>
        </p:nvSpPr>
        <p:spPr>
          <a:xfrm>
            <a:off x="2387893" y="704851"/>
            <a:ext cx="8328053" cy="2086464"/>
          </a:xfrm>
          <a:custGeom>
            <a:avLst/>
            <a:gdLst>
              <a:gd name="connsiteX0" fmla="*/ 0 w 8328053"/>
              <a:gd name="connsiteY0" fmla="*/ 347751 h 2086464"/>
              <a:gd name="connsiteX1" fmla="*/ 347751 w 8328053"/>
              <a:gd name="connsiteY1" fmla="*/ 0 h 2086464"/>
              <a:gd name="connsiteX2" fmla="*/ 1388009 w 8328053"/>
              <a:gd name="connsiteY2" fmla="*/ 0 h 2086464"/>
              <a:gd name="connsiteX3" fmla="*/ 1388009 w 8328053"/>
              <a:gd name="connsiteY3" fmla="*/ 0 h 2086464"/>
              <a:gd name="connsiteX4" fmla="*/ 3470022 w 8328053"/>
              <a:gd name="connsiteY4" fmla="*/ 0 h 2086464"/>
              <a:gd name="connsiteX5" fmla="*/ 7980302 w 8328053"/>
              <a:gd name="connsiteY5" fmla="*/ 0 h 2086464"/>
              <a:gd name="connsiteX6" fmla="*/ 8328053 w 8328053"/>
              <a:gd name="connsiteY6" fmla="*/ 347751 h 2086464"/>
              <a:gd name="connsiteX7" fmla="*/ 8328053 w 8328053"/>
              <a:gd name="connsiteY7" fmla="*/ 1217104 h 2086464"/>
              <a:gd name="connsiteX8" fmla="*/ 8328053 w 8328053"/>
              <a:gd name="connsiteY8" fmla="*/ 1217104 h 2086464"/>
              <a:gd name="connsiteX9" fmla="*/ 8328053 w 8328053"/>
              <a:gd name="connsiteY9" fmla="*/ 1738720 h 2086464"/>
              <a:gd name="connsiteX10" fmla="*/ 8328053 w 8328053"/>
              <a:gd name="connsiteY10" fmla="*/ 1738713 h 2086464"/>
              <a:gd name="connsiteX11" fmla="*/ 7980302 w 8328053"/>
              <a:gd name="connsiteY11" fmla="*/ 2086464 h 2086464"/>
              <a:gd name="connsiteX12" fmla="*/ 3470022 w 8328053"/>
              <a:gd name="connsiteY12" fmla="*/ 2086464 h 2086464"/>
              <a:gd name="connsiteX13" fmla="*/ 554898 w 8328053"/>
              <a:gd name="connsiteY13" fmla="*/ 2873207 h 2086464"/>
              <a:gd name="connsiteX14" fmla="*/ 1388009 w 8328053"/>
              <a:gd name="connsiteY14" fmla="*/ 2086464 h 2086464"/>
              <a:gd name="connsiteX15" fmla="*/ 347751 w 8328053"/>
              <a:gd name="connsiteY15" fmla="*/ 2086464 h 2086464"/>
              <a:gd name="connsiteX16" fmla="*/ 0 w 8328053"/>
              <a:gd name="connsiteY16" fmla="*/ 1738713 h 2086464"/>
              <a:gd name="connsiteX17" fmla="*/ 0 w 8328053"/>
              <a:gd name="connsiteY17" fmla="*/ 1738720 h 2086464"/>
              <a:gd name="connsiteX18" fmla="*/ 0 w 8328053"/>
              <a:gd name="connsiteY18" fmla="*/ 1217104 h 2086464"/>
              <a:gd name="connsiteX19" fmla="*/ 0 w 8328053"/>
              <a:gd name="connsiteY19" fmla="*/ 1217104 h 2086464"/>
              <a:gd name="connsiteX20" fmla="*/ 0 w 8328053"/>
              <a:gd name="connsiteY20" fmla="*/ 347751 h 208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28053" h="2086464" fill="none" extrusionOk="0">
                <a:moveTo>
                  <a:pt x="0" y="347751"/>
                </a:moveTo>
                <a:cubicBezTo>
                  <a:pt x="-3932" y="160420"/>
                  <a:pt x="161853" y="-16664"/>
                  <a:pt x="347751" y="0"/>
                </a:cubicBezTo>
                <a:cubicBezTo>
                  <a:pt x="855185" y="43204"/>
                  <a:pt x="1117385" y="51112"/>
                  <a:pt x="1388009" y="0"/>
                </a:cubicBezTo>
                <a:lnTo>
                  <a:pt x="1388009" y="0"/>
                </a:lnTo>
                <a:cubicBezTo>
                  <a:pt x="2161190" y="160114"/>
                  <a:pt x="3054537" y="-7570"/>
                  <a:pt x="3470022" y="0"/>
                </a:cubicBezTo>
                <a:cubicBezTo>
                  <a:pt x="5488938" y="-165514"/>
                  <a:pt x="6034002" y="-96643"/>
                  <a:pt x="7980302" y="0"/>
                </a:cubicBezTo>
                <a:cubicBezTo>
                  <a:pt x="8199929" y="22181"/>
                  <a:pt x="8325774" y="154954"/>
                  <a:pt x="8328053" y="347751"/>
                </a:cubicBezTo>
                <a:cubicBezTo>
                  <a:pt x="8263719" y="756836"/>
                  <a:pt x="8253992" y="832662"/>
                  <a:pt x="8328053" y="1217104"/>
                </a:cubicBezTo>
                <a:lnTo>
                  <a:pt x="8328053" y="1217104"/>
                </a:lnTo>
                <a:cubicBezTo>
                  <a:pt x="8319439" y="1322492"/>
                  <a:pt x="8314641" y="1679780"/>
                  <a:pt x="8328053" y="1738720"/>
                </a:cubicBezTo>
                <a:lnTo>
                  <a:pt x="8328053" y="1738713"/>
                </a:lnTo>
                <a:cubicBezTo>
                  <a:pt x="8332097" y="1940713"/>
                  <a:pt x="8154213" y="2077261"/>
                  <a:pt x="7980302" y="2086464"/>
                </a:cubicBezTo>
                <a:cubicBezTo>
                  <a:pt x="5916046" y="2234410"/>
                  <a:pt x="5151901" y="1998830"/>
                  <a:pt x="3470022" y="2086464"/>
                </a:cubicBezTo>
                <a:cubicBezTo>
                  <a:pt x="2311706" y="2357198"/>
                  <a:pt x="1899551" y="2463471"/>
                  <a:pt x="554898" y="2873207"/>
                </a:cubicBezTo>
                <a:cubicBezTo>
                  <a:pt x="780539" y="2606384"/>
                  <a:pt x="1296986" y="2310098"/>
                  <a:pt x="1388009" y="2086464"/>
                </a:cubicBezTo>
                <a:cubicBezTo>
                  <a:pt x="928686" y="2093881"/>
                  <a:pt x="780223" y="2109371"/>
                  <a:pt x="347751" y="2086464"/>
                </a:cubicBezTo>
                <a:cubicBezTo>
                  <a:pt x="145144" y="2074023"/>
                  <a:pt x="28942" y="1948256"/>
                  <a:pt x="0" y="1738713"/>
                </a:cubicBezTo>
                <a:lnTo>
                  <a:pt x="0" y="1738720"/>
                </a:lnTo>
                <a:cubicBezTo>
                  <a:pt x="18124" y="1676697"/>
                  <a:pt x="-39317" y="1278001"/>
                  <a:pt x="0" y="1217104"/>
                </a:cubicBezTo>
                <a:lnTo>
                  <a:pt x="0" y="1217104"/>
                </a:lnTo>
                <a:cubicBezTo>
                  <a:pt x="-11194" y="817910"/>
                  <a:pt x="71818" y="512432"/>
                  <a:pt x="0" y="347751"/>
                </a:cubicBezTo>
                <a:close/>
              </a:path>
              <a:path w="8328053" h="2086464" stroke="0" extrusionOk="0">
                <a:moveTo>
                  <a:pt x="0" y="347751"/>
                </a:moveTo>
                <a:cubicBezTo>
                  <a:pt x="6484" y="134590"/>
                  <a:pt x="135875" y="20435"/>
                  <a:pt x="347751" y="0"/>
                </a:cubicBezTo>
                <a:cubicBezTo>
                  <a:pt x="780443" y="-52552"/>
                  <a:pt x="1074413" y="-58363"/>
                  <a:pt x="1388009" y="0"/>
                </a:cubicBezTo>
                <a:lnTo>
                  <a:pt x="1388009" y="0"/>
                </a:lnTo>
                <a:cubicBezTo>
                  <a:pt x="2207347" y="136756"/>
                  <a:pt x="2752859" y="-46743"/>
                  <a:pt x="3470022" y="0"/>
                </a:cubicBezTo>
                <a:cubicBezTo>
                  <a:pt x="5522599" y="-137111"/>
                  <a:pt x="5806482" y="4097"/>
                  <a:pt x="7980302" y="0"/>
                </a:cubicBezTo>
                <a:cubicBezTo>
                  <a:pt x="8210046" y="-4499"/>
                  <a:pt x="8320071" y="144275"/>
                  <a:pt x="8328053" y="347751"/>
                </a:cubicBezTo>
                <a:cubicBezTo>
                  <a:pt x="8368109" y="779840"/>
                  <a:pt x="8267743" y="928182"/>
                  <a:pt x="8328053" y="1217104"/>
                </a:cubicBezTo>
                <a:lnTo>
                  <a:pt x="8328053" y="1217104"/>
                </a:lnTo>
                <a:cubicBezTo>
                  <a:pt x="8349302" y="1365343"/>
                  <a:pt x="8281463" y="1659290"/>
                  <a:pt x="8328053" y="1738720"/>
                </a:cubicBezTo>
                <a:lnTo>
                  <a:pt x="8328053" y="1738713"/>
                </a:lnTo>
                <a:cubicBezTo>
                  <a:pt x="8336448" y="1906880"/>
                  <a:pt x="8159223" y="2071183"/>
                  <a:pt x="7980302" y="2086464"/>
                </a:cubicBezTo>
                <a:cubicBezTo>
                  <a:pt x="6694438" y="2020904"/>
                  <a:pt x="4907879" y="2089524"/>
                  <a:pt x="3470022" y="2086464"/>
                </a:cubicBezTo>
                <a:cubicBezTo>
                  <a:pt x="2091587" y="2466279"/>
                  <a:pt x="1091888" y="2862652"/>
                  <a:pt x="554898" y="2873207"/>
                </a:cubicBezTo>
                <a:cubicBezTo>
                  <a:pt x="715807" y="2747723"/>
                  <a:pt x="1250014" y="2119644"/>
                  <a:pt x="1388009" y="2086464"/>
                </a:cubicBezTo>
                <a:cubicBezTo>
                  <a:pt x="1193463" y="2139913"/>
                  <a:pt x="627278" y="2054701"/>
                  <a:pt x="347751" y="2086464"/>
                </a:cubicBezTo>
                <a:cubicBezTo>
                  <a:pt x="144488" y="2050758"/>
                  <a:pt x="6320" y="1940841"/>
                  <a:pt x="0" y="1738713"/>
                </a:cubicBezTo>
                <a:lnTo>
                  <a:pt x="0" y="1738720"/>
                </a:lnTo>
                <a:cubicBezTo>
                  <a:pt x="22610" y="1586639"/>
                  <a:pt x="-4980" y="1382022"/>
                  <a:pt x="0" y="1217104"/>
                </a:cubicBezTo>
                <a:lnTo>
                  <a:pt x="0" y="1217104"/>
                </a:lnTo>
                <a:cubicBezTo>
                  <a:pt x="62611" y="850531"/>
                  <a:pt x="59020" y="708649"/>
                  <a:pt x="0" y="34775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43337"/>
                      <a:gd name="adj2" fmla="val 8770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Calibri" panose="020F0502020204030204" pitchFamily="34" charset="0"/>
                <a:cs typeface="Calibri" panose="020F0502020204030204" pitchFamily="34" charset="0"/>
              </a:rPr>
              <a:t>1. </a:t>
            </a:r>
            <a:r>
              <a:rPr lang="vi-VN" sz="4000" b="1" dirty="0">
                <a:solidFill>
                  <a:srgbClr val="002060"/>
                </a:solidFill>
                <a:latin typeface="Calibri" panose="020F0502020204030204" pitchFamily="34" charset="0"/>
                <a:cs typeface="Calibri" panose="020F0502020204030204" pitchFamily="34" charset="0"/>
              </a:rPr>
              <a:t>Nói với người thân những trải nghiệm thú vị mà các bạn ở lớp đã chia sẻ. </a:t>
            </a:r>
          </a:p>
        </p:txBody>
      </p:sp>
    </p:spTree>
    <p:extLst>
      <p:ext uri="{BB962C8B-B14F-4D97-AF65-F5344CB8AC3E}">
        <p14:creationId xmlns:p14="http://schemas.microsoft.com/office/powerpoint/2010/main" val="60027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sp>
        <p:nvSpPr>
          <p:cNvPr id="4" name="Rectangle: Rounded Corners 3">
            <a:extLst>
              <a:ext uri="{FF2B5EF4-FFF2-40B4-BE49-F238E27FC236}">
                <a16:creationId xmlns:a16="http://schemas.microsoft.com/office/drawing/2014/main" id="{610F4CB1-18ED-47DE-FE55-82C42912723D}"/>
              </a:ext>
            </a:extLst>
          </p:cNvPr>
          <p:cNvSpPr/>
          <p:nvPr/>
        </p:nvSpPr>
        <p:spPr>
          <a:xfrm>
            <a:off x="1208451" y="208722"/>
            <a:ext cx="9992139" cy="1180215"/>
          </a:xfrm>
          <a:custGeom>
            <a:avLst/>
            <a:gdLst>
              <a:gd name="connsiteX0" fmla="*/ 0 w 9992139"/>
              <a:gd name="connsiteY0" fmla="*/ 590108 h 1180215"/>
              <a:gd name="connsiteX1" fmla="*/ 590108 w 9992139"/>
              <a:gd name="connsiteY1" fmla="*/ 0 h 1180215"/>
              <a:gd name="connsiteX2" fmla="*/ 1267948 w 9992139"/>
              <a:gd name="connsiteY2" fmla="*/ 0 h 1180215"/>
              <a:gd name="connsiteX3" fmla="*/ 1945789 w 9992139"/>
              <a:gd name="connsiteY3" fmla="*/ 0 h 1180215"/>
              <a:gd name="connsiteX4" fmla="*/ 2447390 w 9992139"/>
              <a:gd name="connsiteY4" fmla="*/ 0 h 1180215"/>
              <a:gd name="connsiteX5" fmla="*/ 2948992 w 9992139"/>
              <a:gd name="connsiteY5" fmla="*/ 0 h 1180215"/>
              <a:gd name="connsiteX6" fmla="*/ 3362475 w 9992139"/>
              <a:gd name="connsiteY6" fmla="*/ 0 h 1180215"/>
              <a:gd name="connsiteX7" fmla="*/ 4128434 w 9992139"/>
              <a:gd name="connsiteY7" fmla="*/ 0 h 1180215"/>
              <a:gd name="connsiteX8" fmla="*/ 4718155 w 9992139"/>
              <a:gd name="connsiteY8" fmla="*/ 0 h 1180215"/>
              <a:gd name="connsiteX9" fmla="*/ 5484115 w 9992139"/>
              <a:gd name="connsiteY9" fmla="*/ 0 h 1180215"/>
              <a:gd name="connsiteX10" fmla="*/ 5985717 w 9992139"/>
              <a:gd name="connsiteY10" fmla="*/ 0 h 1180215"/>
              <a:gd name="connsiteX11" fmla="*/ 6663557 w 9992139"/>
              <a:gd name="connsiteY11" fmla="*/ 0 h 1180215"/>
              <a:gd name="connsiteX12" fmla="*/ 7429517 w 9992139"/>
              <a:gd name="connsiteY12" fmla="*/ 0 h 1180215"/>
              <a:gd name="connsiteX13" fmla="*/ 8019238 w 9992139"/>
              <a:gd name="connsiteY13" fmla="*/ 0 h 1180215"/>
              <a:gd name="connsiteX14" fmla="*/ 8608959 w 9992139"/>
              <a:gd name="connsiteY14" fmla="*/ 0 h 1180215"/>
              <a:gd name="connsiteX15" fmla="*/ 9402032 w 9992139"/>
              <a:gd name="connsiteY15" fmla="*/ 0 h 1180215"/>
              <a:gd name="connsiteX16" fmla="*/ 9992140 w 9992139"/>
              <a:gd name="connsiteY16" fmla="*/ 590108 h 1180215"/>
              <a:gd name="connsiteX17" fmla="*/ 9992139 w 9992139"/>
              <a:gd name="connsiteY17" fmla="*/ 590108 h 1180215"/>
              <a:gd name="connsiteX18" fmla="*/ 9402031 w 9992139"/>
              <a:gd name="connsiteY18" fmla="*/ 1180216 h 1180215"/>
              <a:gd name="connsiteX19" fmla="*/ 8812310 w 9992139"/>
              <a:gd name="connsiteY19" fmla="*/ 1180216 h 1180215"/>
              <a:gd name="connsiteX20" fmla="*/ 8134470 w 9992139"/>
              <a:gd name="connsiteY20" fmla="*/ 1180216 h 1180215"/>
              <a:gd name="connsiteX21" fmla="*/ 7456630 w 9992139"/>
              <a:gd name="connsiteY21" fmla="*/ 1180216 h 1180215"/>
              <a:gd name="connsiteX22" fmla="*/ 6778789 w 9992139"/>
              <a:gd name="connsiteY22" fmla="*/ 1180216 h 1180215"/>
              <a:gd name="connsiteX23" fmla="*/ 6012830 w 9992139"/>
              <a:gd name="connsiteY23" fmla="*/ 1180216 h 1180215"/>
              <a:gd name="connsiteX24" fmla="*/ 5423109 w 9992139"/>
              <a:gd name="connsiteY24" fmla="*/ 1180216 h 1180215"/>
              <a:gd name="connsiteX25" fmla="*/ 4745269 w 9992139"/>
              <a:gd name="connsiteY25" fmla="*/ 1180215 h 1180215"/>
              <a:gd name="connsiteX26" fmla="*/ 4243667 w 9992139"/>
              <a:gd name="connsiteY26" fmla="*/ 1180215 h 1180215"/>
              <a:gd name="connsiteX27" fmla="*/ 3653946 w 9992139"/>
              <a:gd name="connsiteY27" fmla="*/ 1180215 h 1180215"/>
              <a:gd name="connsiteX28" fmla="*/ 3152344 w 9992139"/>
              <a:gd name="connsiteY28" fmla="*/ 1180215 h 1180215"/>
              <a:gd name="connsiteX29" fmla="*/ 2650742 w 9992139"/>
              <a:gd name="connsiteY29" fmla="*/ 1180215 h 1180215"/>
              <a:gd name="connsiteX30" fmla="*/ 1884783 w 9992139"/>
              <a:gd name="connsiteY30" fmla="*/ 1180215 h 1180215"/>
              <a:gd name="connsiteX31" fmla="*/ 590108 w 9992139"/>
              <a:gd name="connsiteY31" fmla="*/ 1180215 h 1180215"/>
              <a:gd name="connsiteX32" fmla="*/ 0 w 9992139"/>
              <a:gd name="connsiteY32" fmla="*/ 590107 h 1180215"/>
              <a:gd name="connsiteX33" fmla="*/ 0 w 9992139"/>
              <a:gd name="connsiteY33" fmla="*/ 590108 h 118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180215" fill="none" extrusionOk="0">
                <a:moveTo>
                  <a:pt x="0" y="590108"/>
                </a:moveTo>
                <a:cubicBezTo>
                  <a:pt x="-71239" y="244019"/>
                  <a:pt x="326214" y="51106"/>
                  <a:pt x="590108" y="0"/>
                </a:cubicBezTo>
                <a:cubicBezTo>
                  <a:pt x="860028" y="29398"/>
                  <a:pt x="1071683" y="-4924"/>
                  <a:pt x="1267948" y="0"/>
                </a:cubicBezTo>
                <a:cubicBezTo>
                  <a:pt x="1464213" y="4924"/>
                  <a:pt x="1615420" y="17173"/>
                  <a:pt x="1945789" y="0"/>
                </a:cubicBezTo>
                <a:cubicBezTo>
                  <a:pt x="2276158" y="-17173"/>
                  <a:pt x="2271777" y="20376"/>
                  <a:pt x="2447390" y="0"/>
                </a:cubicBezTo>
                <a:cubicBezTo>
                  <a:pt x="2623003" y="-20376"/>
                  <a:pt x="2815678" y="4465"/>
                  <a:pt x="2948992" y="0"/>
                </a:cubicBezTo>
                <a:cubicBezTo>
                  <a:pt x="3082306" y="-4465"/>
                  <a:pt x="3204846" y="19619"/>
                  <a:pt x="3362475" y="0"/>
                </a:cubicBezTo>
                <a:cubicBezTo>
                  <a:pt x="3520104" y="-19619"/>
                  <a:pt x="3887781" y="-17677"/>
                  <a:pt x="4128434" y="0"/>
                </a:cubicBezTo>
                <a:cubicBezTo>
                  <a:pt x="4369087" y="17677"/>
                  <a:pt x="4449796" y="-29075"/>
                  <a:pt x="4718155" y="0"/>
                </a:cubicBezTo>
                <a:cubicBezTo>
                  <a:pt x="4986514" y="29075"/>
                  <a:pt x="5120366" y="23624"/>
                  <a:pt x="5484115" y="0"/>
                </a:cubicBezTo>
                <a:cubicBezTo>
                  <a:pt x="5847864" y="-23624"/>
                  <a:pt x="5785910" y="16573"/>
                  <a:pt x="5985717" y="0"/>
                </a:cubicBezTo>
                <a:cubicBezTo>
                  <a:pt x="6185524" y="-16573"/>
                  <a:pt x="6346491" y="28438"/>
                  <a:pt x="6663557" y="0"/>
                </a:cubicBezTo>
                <a:cubicBezTo>
                  <a:pt x="6980623" y="-28438"/>
                  <a:pt x="7084652" y="24935"/>
                  <a:pt x="7429517" y="0"/>
                </a:cubicBezTo>
                <a:cubicBezTo>
                  <a:pt x="7774382" y="-24935"/>
                  <a:pt x="7746228" y="8585"/>
                  <a:pt x="8019238" y="0"/>
                </a:cubicBezTo>
                <a:cubicBezTo>
                  <a:pt x="8292248" y="-8585"/>
                  <a:pt x="8349739" y="-14289"/>
                  <a:pt x="8608959" y="0"/>
                </a:cubicBezTo>
                <a:cubicBezTo>
                  <a:pt x="8868179" y="14289"/>
                  <a:pt x="9195391" y="16129"/>
                  <a:pt x="9402032" y="0"/>
                </a:cubicBezTo>
                <a:cubicBezTo>
                  <a:pt x="9708083" y="9891"/>
                  <a:pt x="9944996" y="250648"/>
                  <a:pt x="9992140" y="590108"/>
                </a:cubicBezTo>
                <a:lnTo>
                  <a:pt x="9992139" y="590108"/>
                </a:lnTo>
                <a:cubicBezTo>
                  <a:pt x="9914696" y="912702"/>
                  <a:pt x="9718180" y="1174372"/>
                  <a:pt x="9402031" y="1180216"/>
                </a:cubicBezTo>
                <a:cubicBezTo>
                  <a:pt x="9269250" y="1177657"/>
                  <a:pt x="8943772" y="1190971"/>
                  <a:pt x="8812310" y="1180216"/>
                </a:cubicBezTo>
                <a:cubicBezTo>
                  <a:pt x="8680848" y="1169461"/>
                  <a:pt x="8276883" y="1194397"/>
                  <a:pt x="8134470" y="1180216"/>
                </a:cubicBezTo>
                <a:cubicBezTo>
                  <a:pt x="7992057" y="1166035"/>
                  <a:pt x="7675599" y="1211654"/>
                  <a:pt x="7456630" y="1180216"/>
                </a:cubicBezTo>
                <a:cubicBezTo>
                  <a:pt x="7237661" y="1148778"/>
                  <a:pt x="7054660" y="1162828"/>
                  <a:pt x="6778789" y="1180216"/>
                </a:cubicBezTo>
                <a:cubicBezTo>
                  <a:pt x="6502918" y="1197604"/>
                  <a:pt x="6356936" y="1213698"/>
                  <a:pt x="6012830" y="1180216"/>
                </a:cubicBezTo>
                <a:cubicBezTo>
                  <a:pt x="5668724" y="1146734"/>
                  <a:pt x="5688607" y="1167022"/>
                  <a:pt x="5423109" y="1180216"/>
                </a:cubicBezTo>
                <a:cubicBezTo>
                  <a:pt x="5157611" y="1193410"/>
                  <a:pt x="4898829" y="1175736"/>
                  <a:pt x="4745269" y="1180215"/>
                </a:cubicBezTo>
                <a:cubicBezTo>
                  <a:pt x="4591709" y="1184694"/>
                  <a:pt x="4431033" y="1200739"/>
                  <a:pt x="4243667" y="1180215"/>
                </a:cubicBezTo>
                <a:cubicBezTo>
                  <a:pt x="4056301" y="1159691"/>
                  <a:pt x="3890673" y="1177041"/>
                  <a:pt x="3653946" y="1180215"/>
                </a:cubicBezTo>
                <a:cubicBezTo>
                  <a:pt x="3417219" y="1183389"/>
                  <a:pt x="3259565" y="1201412"/>
                  <a:pt x="3152344" y="1180215"/>
                </a:cubicBezTo>
                <a:cubicBezTo>
                  <a:pt x="3045123" y="1159018"/>
                  <a:pt x="2821913" y="1167527"/>
                  <a:pt x="2650742" y="1180215"/>
                </a:cubicBezTo>
                <a:cubicBezTo>
                  <a:pt x="2479571" y="1192903"/>
                  <a:pt x="2062789" y="1181787"/>
                  <a:pt x="1884783" y="1180215"/>
                </a:cubicBezTo>
                <a:cubicBezTo>
                  <a:pt x="1706777" y="1178643"/>
                  <a:pt x="1074187" y="1202068"/>
                  <a:pt x="590108" y="1180215"/>
                </a:cubicBezTo>
                <a:cubicBezTo>
                  <a:pt x="211588" y="1215981"/>
                  <a:pt x="34743" y="907242"/>
                  <a:pt x="0" y="590107"/>
                </a:cubicBezTo>
                <a:lnTo>
                  <a:pt x="0" y="590108"/>
                </a:lnTo>
                <a:close/>
              </a:path>
              <a:path w="9992139" h="1180215" stroke="0" extrusionOk="0">
                <a:moveTo>
                  <a:pt x="0" y="590108"/>
                </a:moveTo>
                <a:cubicBezTo>
                  <a:pt x="-25032" y="290473"/>
                  <a:pt x="273081" y="37568"/>
                  <a:pt x="590108" y="0"/>
                </a:cubicBezTo>
                <a:cubicBezTo>
                  <a:pt x="745045" y="-15745"/>
                  <a:pt x="937995" y="6682"/>
                  <a:pt x="1091710" y="0"/>
                </a:cubicBezTo>
                <a:cubicBezTo>
                  <a:pt x="1245425" y="-6682"/>
                  <a:pt x="1401158" y="-22459"/>
                  <a:pt x="1681431" y="0"/>
                </a:cubicBezTo>
                <a:cubicBezTo>
                  <a:pt x="1961704" y="22459"/>
                  <a:pt x="1937270" y="-5341"/>
                  <a:pt x="2094913" y="0"/>
                </a:cubicBezTo>
                <a:cubicBezTo>
                  <a:pt x="2252556" y="5341"/>
                  <a:pt x="2706481" y="35429"/>
                  <a:pt x="2860873" y="0"/>
                </a:cubicBezTo>
                <a:cubicBezTo>
                  <a:pt x="3015265" y="-35429"/>
                  <a:pt x="3169469" y="251"/>
                  <a:pt x="3274356" y="0"/>
                </a:cubicBezTo>
                <a:cubicBezTo>
                  <a:pt x="3379243" y="-251"/>
                  <a:pt x="3798584" y="20118"/>
                  <a:pt x="3952196" y="0"/>
                </a:cubicBezTo>
                <a:cubicBezTo>
                  <a:pt x="4105808" y="-20118"/>
                  <a:pt x="4274175" y="9988"/>
                  <a:pt x="4453798" y="0"/>
                </a:cubicBezTo>
                <a:cubicBezTo>
                  <a:pt x="4633421" y="-9988"/>
                  <a:pt x="4776859" y="-1454"/>
                  <a:pt x="4955400" y="0"/>
                </a:cubicBezTo>
                <a:cubicBezTo>
                  <a:pt x="5133941" y="1454"/>
                  <a:pt x="5207579" y="-5370"/>
                  <a:pt x="5368882" y="0"/>
                </a:cubicBezTo>
                <a:cubicBezTo>
                  <a:pt x="5530185" y="5370"/>
                  <a:pt x="5582099" y="-12091"/>
                  <a:pt x="5782365" y="0"/>
                </a:cubicBezTo>
                <a:cubicBezTo>
                  <a:pt x="5982631" y="12091"/>
                  <a:pt x="6101945" y="-12869"/>
                  <a:pt x="6283967" y="0"/>
                </a:cubicBezTo>
                <a:cubicBezTo>
                  <a:pt x="6465989" y="12869"/>
                  <a:pt x="6580899" y="12367"/>
                  <a:pt x="6873688" y="0"/>
                </a:cubicBezTo>
                <a:cubicBezTo>
                  <a:pt x="7166477" y="-12367"/>
                  <a:pt x="7370892" y="-7021"/>
                  <a:pt x="7639647" y="0"/>
                </a:cubicBezTo>
                <a:cubicBezTo>
                  <a:pt x="7908402" y="7021"/>
                  <a:pt x="8154806" y="-23963"/>
                  <a:pt x="8317488" y="0"/>
                </a:cubicBezTo>
                <a:cubicBezTo>
                  <a:pt x="8480170" y="23963"/>
                  <a:pt x="8984838" y="38708"/>
                  <a:pt x="9402032" y="0"/>
                </a:cubicBezTo>
                <a:cubicBezTo>
                  <a:pt x="9654287" y="-19781"/>
                  <a:pt x="10014561" y="265268"/>
                  <a:pt x="9992140" y="590108"/>
                </a:cubicBezTo>
                <a:lnTo>
                  <a:pt x="9992139" y="590108"/>
                </a:lnTo>
                <a:cubicBezTo>
                  <a:pt x="9985354" y="898785"/>
                  <a:pt x="9680603" y="1202773"/>
                  <a:pt x="9402031" y="1180216"/>
                </a:cubicBezTo>
                <a:cubicBezTo>
                  <a:pt x="9272286" y="1157910"/>
                  <a:pt x="9087376" y="1188656"/>
                  <a:pt x="8812310" y="1180216"/>
                </a:cubicBezTo>
                <a:cubicBezTo>
                  <a:pt x="8537244" y="1171776"/>
                  <a:pt x="8223764" y="1159291"/>
                  <a:pt x="8046351" y="1180216"/>
                </a:cubicBezTo>
                <a:cubicBezTo>
                  <a:pt x="7868938" y="1201141"/>
                  <a:pt x="7453707" y="1196671"/>
                  <a:pt x="7280391" y="1180216"/>
                </a:cubicBezTo>
                <a:cubicBezTo>
                  <a:pt x="7107075" y="1163761"/>
                  <a:pt x="6652665" y="1188510"/>
                  <a:pt x="6426312" y="1180216"/>
                </a:cubicBezTo>
                <a:cubicBezTo>
                  <a:pt x="6199959" y="1171922"/>
                  <a:pt x="5978873" y="1194587"/>
                  <a:pt x="5748472" y="1180216"/>
                </a:cubicBezTo>
                <a:cubicBezTo>
                  <a:pt x="5518071" y="1165845"/>
                  <a:pt x="5308015" y="1153471"/>
                  <a:pt x="4894393" y="1180215"/>
                </a:cubicBezTo>
                <a:cubicBezTo>
                  <a:pt x="4480771" y="1206959"/>
                  <a:pt x="4632764" y="1186358"/>
                  <a:pt x="4392792" y="1180215"/>
                </a:cubicBezTo>
                <a:cubicBezTo>
                  <a:pt x="4152820" y="1174072"/>
                  <a:pt x="4040111" y="1160191"/>
                  <a:pt x="3803071" y="1180215"/>
                </a:cubicBezTo>
                <a:cubicBezTo>
                  <a:pt x="3566031" y="1200239"/>
                  <a:pt x="3203827" y="1200746"/>
                  <a:pt x="3037111" y="1180215"/>
                </a:cubicBezTo>
                <a:cubicBezTo>
                  <a:pt x="2870395" y="1159684"/>
                  <a:pt x="2604664" y="1190378"/>
                  <a:pt x="2271152" y="1180215"/>
                </a:cubicBezTo>
                <a:cubicBezTo>
                  <a:pt x="1937640" y="1170052"/>
                  <a:pt x="1825271" y="1184000"/>
                  <a:pt x="1593312" y="1180215"/>
                </a:cubicBezTo>
                <a:cubicBezTo>
                  <a:pt x="1361353" y="1176430"/>
                  <a:pt x="1363804" y="1185535"/>
                  <a:pt x="1179829" y="1180215"/>
                </a:cubicBezTo>
                <a:cubicBezTo>
                  <a:pt x="995854" y="1174895"/>
                  <a:pt x="884651" y="1196957"/>
                  <a:pt x="590108" y="1180215"/>
                </a:cubicBezTo>
                <a:cubicBezTo>
                  <a:pt x="270521" y="1249768"/>
                  <a:pt x="79655" y="922783"/>
                  <a:pt x="0" y="590107"/>
                </a:cubicBezTo>
                <a:lnTo>
                  <a:pt x="0" y="590108"/>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2. Tìm đọc bài thơ, bài văn viết về những trải nghiệm trong cuộc sống giúp ta khôn lớn, trưởng thành.</a:t>
            </a:r>
            <a:endParaRPr lang="en-US" sz="3200" b="1"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3311E7E-7CD0-802F-756C-71FCA479E6E3}"/>
              </a:ext>
            </a:extLst>
          </p:cNvPr>
          <p:cNvSpPr txBox="1"/>
          <p:nvPr/>
        </p:nvSpPr>
        <p:spPr>
          <a:xfrm>
            <a:off x="1543050" y="2352675"/>
            <a:ext cx="10058400" cy="2554545"/>
          </a:xfrm>
          <a:prstGeom prst="rect">
            <a:avLst/>
          </a:prstGeom>
          <a:noFill/>
        </p:spPr>
        <p:txBody>
          <a:bodyPr wrap="square" rtlCol="0">
            <a:spAutoFit/>
          </a:bodyPr>
          <a:lstStyle/>
          <a:p>
            <a:r>
              <a:rPr lang="vi-VN" sz="4000" b="1" dirty="0">
                <a:latin typeface="Calibri" panose="020F0502020204030204" pitchFamily="34" charset="0"/>
                <a:cs typeface="Calibri" panose="020F0502020204030204" pitchFamily="34" charset="0"/>
              </a:rPr>
              <a:t>G: </a:t>
            </a:r>
            <a:endParaRPr lang="en-US" sz="4000" b="1" dirty="0">
              <a:latin typeface="Calibri" panose="020F0502020204030204" pitchFamily="34" charset="0"/>
              <a:cs typeface="Calibri" panose="020F0502020204030204" pitchFamily="34" charset="0"/>
            </a:endParaRPr>
          </a:p>
          <a:p>
            <a:r>
              <a:rPr lang="vi-VN" sz="4000" b="1" dirty="0">
                <a:latin typeface="Calibri" panose="020F0502020204030204" pitchFamily="34" charset="0"/>
                <a:cs typeface="Calibri" panose="020F0502020204030204" pitchFamily="34" charset="0"/>
              </a:rPr>
              <a:t>– Khi mẹ vắng nhà của Trần Đăng Khoa</a:t>
            </a:r>
          </a:p>
          <a:p>
            <a:r>
              <a:rPr lang="vi-VN" sz="4000" b="1" dirty="0">
                <a:latin typeface="Calibri" panose="020F0502020204030204" pitchFamily="34" charset="0"/>
                <a:cs typeface="Calibri" panose="020F0502020204030204" pitchFamily="34" charset="0"/>
              </a:rPr>
              <a:t>– Khúc đồng dao lấm láp của Kao Sơn</a:t>
            </a:r>
          </a:p>
          <a:p>
            <a:r>
              <a:rPr lang="vi-VN" sz="4000" b="1" dirty="0">
                <a:latin typeface="Calibri" panose="020F0502020204030204" pitchFamily="34" charset="0"/>
                <a:cs typeface="Calibri" panose="020F0502020204030204" pitchFamily="34" charset="0"/>
              </a:rPr>
              <a:t>– Trên đồi mở mắt và mơ của Văn Thành Lê </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198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5BED6D63-637F-4EF7-89CA-826808D88C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8688" y="0"/>
            <a:ext cx="1600200" cy="6858000"/>
          </a:xfrm>
          <a:prstGeom prst="rect">
            <a:avLst/>
          </a:prstGeom>
        </p:spPr>
      </p:pic>
      <p:pic>
        <p:nvPicPr>
          <p:cNvPr id="9" name="图片 18">
            <a:extLst>
              <a:ext uri="{FF2B5EF4-FFF2-40B4-BE49-F238E27FC236}">
                <a16:creationId xmlns:a16="http://schemas.microsoft.com/office/drawing/2014/main" id="{1AF321F8-69FA-4FC9-87B2-DC34395816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10" name="图片 14">
            <a:extLst>
              <a:ext uri="{FF2B5EF4-FFF2-40B4-BE49-F238E27FC236}">
                <a16:creationId xmlns:a16="http://schemas.microsoft.com/office/drawing/2014/main" id="{6819CE7C-D032-465F-8A28-2EF2B8AA0B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1054" y="9071"/>
            <a:ext cx="2622550" cy="6858000"/>
          </a:xfrm>
          <a:prstGeom prst="rect">
            <a:avLst/>
          </a:prstGeom>
        </p:spPr>
      </p:pic>
      <p:pic>
        <p:nvPicPr>
          <p:cNvPr id="11" name="图片 9">
            <a:extLst>
              <a:ext uri="{FF2B5EF4-FFF2-40B4-BE49-F238E27FC236}">
                <a16:creationId xmlns:a16="http://schemas.microsoft.com/office/drawing/2014/main" id="{1D01F689-3C59-4CE1-BF4F-688704A48E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47158">
            <a:off x="8547491" y="2131570"/>
            <a:ext cx="2938014" cy="3912170"/>
          </a:xfrm>
          <a:prstGeom prst="rect">
            <a:avLst/>
          </a:prstGeom>
        </p:spPr>
      </p:pic>
      <p:pic>
        <p:nvPicPr>
          <p:cNvPr id="12" name="图片 11">
            <a:extLst>
              <a:ext uri="{FF2B5EF4-FFF2-40B4-BE49-F238E27FC236}">
                <a16:creationId xmlns:a16="http://schemas.microsoft.com/office/drawing/2014/main" id="{6347C10B-8D89-4D85-A867-D25FEE273A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085097" flipH="1">
            <a:off x="9456202" y="1193223"/>
            <a:ext cx="1950749" cy="2910341"/>
          </a:xfrm>
          <a:prstGeom prst="rect">
            <a:avLst/>
          </a:prstGeom>
        </p:spPr>
      </p:pic>
      <p:pic>
        <p:nvPicPr>
          <p:cNvPr id="13" name="图片 13">
            <a:extLst>
              <a:ext uri="{FF2B5EF4-FFF2-40B4-BE49-F238E27FC236}">
                <a16:creationId xmlns:a16="http://schemas.microsoft.com/office/drawing/2014/main" id="{72374283-46ED-49E9-832F-8AFFE23A71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8629" y="-440125"/>
            <a:ext cx="3934157" cy="7559382"/>
          </a:xfrm>
          <a:prstGeom prst="rect">
            <a:avLst/>
          </a:prstGeom>
        </p:spPr>
      </p:pic>
      <p:pic>
        <p:nvPicPr>
          <p:cNvPr id="14" name="图片 15">
            <a:extLst>
              <a:ext uri="{FF2B5EF4-FFF2-40B4-BE49-F238E27FC236}">
                <a16:creationId xmlns:a16="http://schemas.microsoft.com/office/drawing/2014/main" id="{B91D94D2-3430-4744-B08B-72FF811FED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310" y="-2"/>
            <a:ext cx="2622551" cy="6858002"/>
          </a:xfrm>
          <a:prstGeom prst="rect">
            <a:avLst/>
          </a:prstGeom>
        </p:spPr>
      </p:pic>
      <p:pic>
        <p:nvPicPr>
          <p:cNvPr id="15" name="图片 16">
            <a:extLst>
              <a:ext uri="{FF2B5EF4-FFF2-40B4-BE49-F238E27FC236}">
                <a16:creationId xmlns:a16="http://schemas.microsoft.com/office/drawing/2014/main" id="{9D8006B2-FD7B-48E5-822E-DF0B642DCF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4751" y="-9723"/>
            <a:ext cx="3818273" cy="6867723"/>
          </a:xfrm>
          <a:prstGeom prst="rect">
            <a:avLst/>
          </a:prstGeom>
        </p:spPr>
      </p:pic>
      <p:pic>
        <p:nvPicPr>
          <p:cNvPr id="16" name="图片 19">
            <a:extLst>
              <a:ext uri="{FF2B5EF4-FFF2-40B4-BE49-F238E27FC236}">
                <a16:creationId xmlns:a16="http://schemas.microsoft.com/office/drawing/2014/main" id="{437B9B2B-F513-4793-AB77-5481DCC55D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17" name="图片 20">
            <a:extLst>
              <a:ext uri="{FF2B5EF4-FFF2-40B4-BE49-F238E27FC236}">
                <a16:creationId xmlns:a16="http://schemas.microsoft.com/office/drawing/2014/main" id="{8F9DF78B-5547-4B2E-BE4C-648C6E748F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8" name="图片 21">
            <a:extLst>
              <a:ext uri="{FF2B5EF4-FFF2-40B4-BE49-F238E27FC236}">
                <a16:creationId xmlns:a16="http://schemas.microsoft.com/office/drawing/2014/main" id="{DC015B2F-CFBF-4327-A93C-E32A531290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23112" y="1598166"/>
            <a:ext cx="1715490" cy="571830"/>
          </a:xfrm>
          <a:prstGeom prst="rect">
            <a:avLst/>
          </a:prstGeom>
        </p:spPr>
      </p:pic>
      <p:pic>
        <p:nvPicPr>
          <p:cNvPr id="19" name="图片 4">
            <a:extLst>
              <a:ext uri="{FF2B5EF4-FFF2-40B4-BE49-F238E27FC236}">
                <a16:creationId xmlns:a16="http://schemas.microsoft.com/office/drawing/2014/main" id="{627A4066-AF89-4A21-B3F5-13860AE852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1" name="图片 24">
            <a:extLst>
              <a:ext uri="{FF2B5EF4-FFF2-40B4-BE49-F238E27FC236}">
                <a16:creationId xmlns:a16="http://schemas.microsoft.com/office/drawing/2014/main" id="{6D1C5B59-FBDA-4E54-947E-50FEE90D029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22" name="图片 25">
            <a:extLst>
              <a:ext uri="{FF2B5EF4-FFF2-40B4-BE49-F238E27FC236}">
                <a16:creationId xmlns:a16="http://schemas.microsoft.com/office/drawing/2014/main" id="{3F602E1E-0DE8-4A0A-AB25-3A59EE528C6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23" name="图片 26">
            <a:extLst>
              <a:ext uri="{FF2B5EF4-FFF2-40B4-BE49-F238E27FC236}">
                <a16:creationId xmlns:a16="http://schemas.microsoft.com/office/drawing/2014/main" id="{92CB68F8-31DA-4BE6-951B-D7C0FBCD00B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24" name="图片 23">
            <a:extLst>
              <a:ext uri="{FF2B5EF4-FFF2-40B4-BE49-F238E27FC236}">
                <a16:creationId xmlns:a16="http://schemas.microsoft.com/office/drawing/2014/main" id="{C80B02D4-DFD4-4D33-B80F-A52382DADB2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35" name="Picture 34" descr="A picture containing vector graphics, toy&#10;&#10;Description automatically generated">
            <a:extLst>
              <a:ext uri="{FF2B5EF4-FFF2-40B4-BE49-F238E27FC236}">
                <a16:creationId xmlns:a16="http://schemas.microsoft.com/office/drawing/2014/main" id="{D2CA042A-668B-479B-A2E8-018F2C49676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7267970" y="1728289"/>
            <a:ext cx="5120640" cy="5120640"/>
          </a:xfrm>
          <a:prstGeom prst="rect">
            <a:avLst/>
          </a:prstGeom>
        </p:spPr>
      </p:pic>
      <p:pic>
        <p:nvPicPr>
          <p:cNvPr id="27" name="5c12ad5ea31ee">
            <a:hlinkClick r:id="" action="ppaction://media"/>
            <a:extLst>
              <a:ext uri="{FF2B5EF4-FFF2-40B4-BE49-F238E27FC236}">
                <a16:creationId xmlns:a16="http://schemas.microsoft.com/office/drawing/2014/main" id="{DBE0F6BA-9B50-40C7-A099-612778687933}"/>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234788" y="-50255"/>
            <a:ext cx="609600" cy="609600"/>
          </a:xfrm>
          <a:prstGeom prst="rect">
            <a:avLst/>
          </a:prstGeom>
        </p:spPr>
      </p:pic>
      <p:pic>
        <p:nvPicPr>
          <p:cNvPr id="2" name="Picture 1">
            <a:extLst>
              <a:ext uri="{FF2B5EF4-FFF2-40B4-BE49-F238E27FC236}">
                <a16:creationId xmlns:a16="http://schemas.microsoft.com/office/drawing/2014/main" id="{0BA04ADC-AD4F-42C5-BF0D-8B42D9E4082E}"/>
              </a:ext>
            </a:extLst>
          </p:cNvPr>
          <p:cNvPicPr>
            <a:picLocks noChangeAspect="1"/>
          </p:cNvPicPr>
          <p:nvPr/>
        </p:nvPicPr>
        <p:blipFill>
          <a:blip r:embed="rId21"/>
          <a:stretch>
            <a:fillRect/>
          </a:stretch>
        </p:blipFill>
        <p:spPr>
          <a:xfrm>
            <a:off x="2825313" y="2086976"/>
            <a:ext cx="5761219" cy="3359187"/>
          </a:xfrm>
          <a:prstGeom prst="rect">
            <a:avLst/>
          </a:prstGeom>
        </p:spPr>
      </p:pic>
    </p:spTree>
    <p:extLst>
      <p:ext uri="{BB962C8B-B14F-4D97-AF65-F5344CB8AC3E}">
        <p14:creationId xmlns:p14="http://schemas.microsoft.com/office/powerpoint/2010/main" val="188440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441" fill="hold"/>
                                        <p:tgtEl>
                                          <p:spTgt spid="27"/>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37"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anim calcmode="lin" valueType="num">
                                      <p:cBhvr>
                                        <p:cTn id="34" dur="500" fill="hold"/>
                                        <p:tgtEl>
                                          <p:spTgt spid="35"/>
                                        </p:tgtEl>
                                        <p:attrNameLst>
                                          <p:attrName>ppt_x</p:attrName>
                                        </p:attrNameLst>
                                      </p:cBhvr>
                                      <p:tavLst>
                                        <p:tav tm="0">
                                          <p:val>
                                            <p:strVal val="#ppt_x"/>
                                          </p:val>
                                        </p:tav>
                                        <p:tav tm="100000">
                                          <p:val>
                                            <p:strVal val="#ppt_x"/>
                                          </p:val>
                                        </p:tav>
                                      </p:tavLst>
                                    </p:anim>
                                    <p:anim calcmode="lin" valueType="num">
                                      <p:cBhvr>
                                        <p:cTn id="35" dur="450" decel="100000" fill="hold"/>
                                        <p:tgtEl>
                                          <p:spTgt spid="35"/>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90"/>
                                          </p:val>
                                        </p:tav>
                                        <p:tav tm="100000">
                                          <p:val>
                                            <p:fltVal val="0"/>
                                          </p:val>
                                        </p:tav>
                                      </p:tavLst>
                                    </p:anim>
                                    <p:animEffect transition="in" filter="fade">
                                      <p:cBhvr>
                                        <p:cTn id="48" dur="500"/>
                                        <p:tgtEl>
                                          <p:spTgt spid="21"/>
                                        </p:tgtEl>
                                      </p:cBhvr>
                                    </p:animEffect>
                                  </p:childTnLst>
                                </p:cTn>
                              </p:par>
                              <p:par>
                                <p:cTn id="49" presetID="3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 calcmode="lin" valueType="num">
                                      <p:cBhvr>
                                        <p:cTn id="53" dur="500" fill="hold"/>
                                        <p:tgtEl>
                                          <p:spTgt spid="22"/>
                                        </p:tgtEl>
                                        <p:attrNameLst>
                                          <p:attrName>style.rotation</p:attrName>
                                        </p:attrNameLst>
                                      </p:cBhvr>
                                      <p:tavLst>
                                        <p:tav tm="0">
                                          <p:val>
                                            <p:fltVal val="90"/>
                                          </p:val>
                                        </p:tav>
                                        <p:tav tm="100000">
                                          <p:val>
                                            <p:fltVal val="0"/>
                                          </p:val>
                                        </p:tav>
                                      </p:tavLst>
                                    </p:anim>
                                    <p:animEffect transition="in" filter="fade">
                                      <p:cBhvr>
                                        <p:cTn id="54" dur="500"/>
                                        <p:tgtEl>
                                          <p:spTgt spid="22"/>
                                        </p:tgtEl>
                                      </p:cBhvr>
                                    </p:animEffect>
                                  </p:childTnLst>
                                </p:cTn>
                              </p:par>
                              <p:par>
                                <p:cTn id="55" presetID="3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 calcmode="lin" valueType="num">
                                      <p:cBhvr>
                                        <p:cTn id="59" dur="500" fill="hold"/>
                                        <p:tgtEl>
                                          <p:spTgt spid="23"/>
                                        </p:tgtEl>
                                        <p:attrNameLst>
                                          <p:attrName>style.rotation</p:attrName>
                                        </p:attrNameLst>
                                      </p:cBhvr>
                                      <p:tavLst>
                                        <p:tav tm="0">
                                          <p:val>
                                            <p:fltVal val="90"/>
                                          </p:val>
                                        </p:tav>
                                        <p:tav tm="100000">
                                          <p:val>
                                            <p:fltVal val="0"/>
                                          </p:val>
                                        </p:tav>
                                      </p:tavLst>
                                    </p:anim>
                                    <p:animEffect transition="in" filter="fade">
                                      <p:cBhvr>
                                        <p:cTn id="60" dur="500"/>
                                        <p:tgtEl>
                                          <p:spTgt spid="23"/>
                                        </p:tgtEl>
                                      </p:cBhvr>
                                    </p:animEffect>
                                  </p:childTnLst>
                                </p:cTn>
                              </p:par>
                              <p:par>
                                <p:cTn id="61" presetID="3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style.rotation</p:attrName>
                                        </p:attrNameLst>
                                      </p:cBhvr>
                                      <p:tavLst>
                                        <p:tav tm="0">
                                          <p:val>
                                            <p:fltVal val="90"/>
                                          </p:val>
                                        </p:tav>
                                        <p:tav tm="100000">
                                          <p:val>
                                            <p:fltVal val="0"/>
                                          </p:val>
                                        </p:tav>
                                      </p:tavLst>
                                    </p:anim>
                                    <p:animEffect transition="in" filter="fade">
                                      <p:cBhvr>
                                        <p:cTn id="66" dur="500"/>
                                        <p:tgtEl>
                                          <p:spTgt spid="24"/>
                                        </p:tgtEl>
                                      </p:cBhvr>
                                    </p:animEffect>
                                  </p:childTnLst>
                                </p:cTn>
                              </p:par>
                              <p:par>
                                <p:cTn id="67" presetID="2" presetClass="entr" presetSubtype="2"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1+#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1+#ppt_w/2"/>
                                          </p:val>
                                        </p:tav>
                                        <p:tav tm="100000">
                                          <p:val>
                                            <p:strVal val="#ppt_x"/>
                                          </p:val>
                                        </p:tav>
                                      </p:tavLst>
                                    </p:anim>
                                    <p:anim calcmode="lin" valueType="num">
                                      <p:cBhvr additive="base">
                                        <p:cTn id="78" dur="500" fill="hold"/>
                                        <p:tgtEl>
                                          <p:spTgt spid="18"/>
                                        </p:tgtEl>
                                        <p:attrNameLst>
                                          <p:attrName>ppt_y</p:attrName>
                                        </p:attrNameLst>
                                      </p:cBhvr>
                                      <p:tavLst>
                                        <p:tav tm="0">
                                          <p:val>
                                            <p:strVal val="#ppt_y"/>
                                          </p:val>
                                        </p:tav>
                                        <p:tav tm="100000">
                                          <p:val>
                                            <p:strVal val="#ppt_y"/>
                                          </p:val>
                                        </p:tav>
                                      </p:tavLst>
                                    </p:anim>
                                  </p:childTnLst>
                                </p:cTn>
                              </p:par>
                              <p:par>
                                <p:cTn id="79" presetID="53" presetClass="entr" presetSubtype="16"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ppt_w</p:attrName>
                                        </p:attrNameLst>
                                      </p:cBhvr>
                                      <p:tavLst>
                                        <p:tav tm="0">
                                          <p:val>
                                            <p:fltVal val="0"/>
                                          </p:val>
                                        </p:tav>
                                        <p:tav tm="100000">
                                          <p:val>
                                            <p:strVal val="#ppt_w"/>
                                          </p:val>
                                        </p:tav>
                                      </p:tavLst>
                                    </p:anim>
                                    <p:anim calcmode="lin" valueType="num">
                                      <p:cBhvr>
                                        <p:cTn id="82" dur="500" fill="hold"/>
                                        <p:tgtEl>
                                          <p:spTgt spid="2"/>
                                        </p:tgtEl>
                                        <p:attrNameLst>
                                          <p:attrName>ppt_h</p:attrName>
                                        </p:attrNameLst>
                                      </p:cBhvr>
                                      <p:tavLst>
                                        <p:tav tm="0">
                                          <p:val>
                                            <p:fltVal val="0"/>
                                          </p:val>
                                        </p:tav>
                                        <p:tav tm="100000">
                                          <p:val>
                                            <p:strVal val="#ppt_h"/>
                                          </p:val>
                                        </p:tav>
                                      </p:tavLst>
                                    </p:anim>
                                    <p:animEffect transition="in" filter="fade">
                                      <p:cBhvr>
                                        <p:cTn id="8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4"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317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3878600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217177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596276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504251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descr="610654865b9c2">
            <a:extLst>
              <a:ext uri="{FF2B5EF4-FFF2-40B4-BE49-F238E27FC236}">
                <a16:creationId xmlns:a16="http://schemas.microsoft.com/office/drawing/2014/main" id="{A11D5612-7488-43BC-9EB0-6A85BC9A2F79}"/>
              </a:ext>
            </a:extLst>
          </p:cNvPr>
          <p:cNvPicPr>
            <a:picLocks noChangeAspect="1"/>
          </p:cNvPicPr>
          <p:nvPr/>
        </p:nvPicPr>
        <p:blipFill>
          <a:blip r:embed="rId3"/>
          <a:stretch>
            <a:fillRect/>
          </a:stretch>
        </p:blipFill>
        <p:spPr>
          <a:xfrm>
            <a:off x="182" y="0"/>
            <a:ext cx="12192635" cy="6945630"/>
          </a:xfrm>
          <a:prstGeom prst="rect">
            <a:avLst/>
          </a:prstGeom>
        </p:spPr>
      </p:pic>
      <p:grpSp>
        <p:nvGrpSpPr>
          <p:cNvPr id="21" name="组合 31">
            <a:extLst>
              <a:ext uri="{FF2B5EF4-FFF2-40B4-BE49-F238E27FC236}">
                <a16:creationId xmlns:a16="http://schemas.microsoft.com/office/drawing/2014/main" id="{0B1DE06F-20F4-4D94-A069-91CA3E20DF56}"/>
              </a:ext>
            </a:extLst>
          </p:cNvPr>
          <p:cNvGrpSpPr/>
          <p:nvPr/>
        </p:nvGrpSpPr>
        <p:grpSpPr>
          <a:xfrm>
            <a:off x="3178629" y="694373"/>
            <a:ext cx="7938098" cy="4862829"/>
            <a:chOff x="1227083" y="675833"/>
            <a:chExt cx="10162697" cy="5898322"/>
          </a:xfrm>
        </p:grpSpPr>
        <p:sp>
          <p:nvSpPr>
            <p:cNvPr id="22" name="矩形 33">
              <a:extLst>
                <a:ext uri="{FF2B5EF4-FFF2-40B4-BE49-F238E27FC236}">
                  <a16:creationId xmlns:a16="http://schemas.microsoft.com/office/drawing/2014/main" id="{A16A12F8-FA82-4B35-917B-8E33185CC070}"/>
                </a:ext>
              </a:extLst>
            </p:cNvPr>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矩形 30">
              <a:extLst>
                <a:ext uri="{FF2B5EF4-FFF2-40B4-BE49-F238E27FC236}">
                  <a16:creationId xmlns:a16="http://schemas.microsoft.com/office/drawing/2014/main" id="{82AAA2A6-5B14-493C-A6E7-14684F6C7488}"/>
                </a:ext>
              </a:extLst>
            </p:cNvPr>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5" name="图片 7" descr="未标题-2">
            <a:extLst>
              <a:ext uri="{FF2B5EF4-FFF2-40B4-BE49-F238E27FC236}">
                <a16:creationId xmlns:a16="http://schemas.microsoft.com/office/drawing/2014/main" id="{CBE60534-4A33-453B-A908-C8E48F606D65}"/>
              </a:ext>
            </a:extLst>
          </p:cNvPr>
          <p:cNvPicPr>
            <a:picLocks noChangeAspect="1"/>
          </p:cNvPicPr>
          <p:nvPr/>
        </p:nvPicPr>
        <p:blipFill>
          <a:blip r:embed="rId4"/>
          <a:stretch>
            <a:fillRect/>
          </a:stretch>
        </p:blipFill>
        <p:spPr>
          <a:xfrm>
            <a:off x="0" y="2122695"/>
            <a:ext cx="3324225" cy="2952948"/>
          </a:xfrm>
          <a:prstGeom prst="rect">
            <a:avLst/>
          </a:prstGeom>
        </p:spPr>
      </p:pic>
      <p:pic>
        <p:nvPicPr>
          <p:cNvPr id="26" name="图片 5" descr="610654865b9c2">
            <a:extLst>
              <a:ext uri="{FF2B5EF4-FFF2-40B4-BE49-F238E27FC236}">
                <a16:creationId xmlns:a16="http://schemas.microsoft.com/office/drawing/2014/main" id="{3BB24460-4EE4-4587-8126-0791D957AD1B}"/>
              </a:ext>
            </a:extLst>
          </p:cNvPr>
          <p:cNvPicPr>
            <a:picLocks noChangeAspect="1"/>
          </p:cNvPicPr>
          <p:nvPr/>
        </p:nvPicPr>
        <p:blipFill>
          <a:blip r:embed="rId5"/>
          <a:stretch>
            <a:fillRect/>
          </a:stretch>
        </p:blipFill>
        <p:spPr>
          <a:xfrm>
            <a:off x="14605" y="2442845"/>
            <a:ext cx="12192635" cy="4502150"/>
          </a:xfrm>
          <a:prstGeom prst="rect">
            <a:avLst/>
          </a:prstGeom>
        </p:spPr>
      </p:pic>
      <p:pic>
        <p:nvPicPr>
          <p:cNvPr id="27" name="图片 6" descr="54ref">
            <a:extLst>
              <a:ext uri="{FF2B5EF4-FFF2-40B4-BE49-F238E27FC236}">
                <a16:creationId xmlns:a16="http://schemas.microsoft.com/office/drawing/2014/main" id="{F511DC5B-E8F6-4A56-870C-C2505E176DB0}"/>
              </a:ext>
            </a:extLst>
          </p:cNvPr>
          <p:cNvPicPr>
            <a:picLocks noChangeAspect="1"/>
          </p:cNvPicPr>
          <p:nvPr/>
        </p:nvPicPr>
        <p:blipFill>
          <a:blip r:embed="rId6"/>
          <a:stretch>
            <a:fillRect/>
          </a:stretch>
        </p:blipFill>
        <p:spPr>
          <a:xfrm>
            <a:off x="9201150" y="4347210"/>
            <a:ext cx="2766695" cy="2074545"/>
          </a:xfrm>
          <a:prstGeom prst="rect">
            <a:avLst/>
          </a:prstGeom>
        </p:spPr>
      </p:pic>
      <p:pic>
        <p:nvPicPr>
          <p:cNvPr id="44" name="图片 15">
            <a:extLst>
              <a:ext uri="{FF2B5EF4-FFF2-40B4-BE49-F238E27FC236}">
                <a16:creationId xmlns:a16="http://schemas.microsoft.com/office/drawing/2014/main" id="{E1A43F74-764E-4DCA-97F5-FB8D8D876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45" name="图片 23">
            <a:extLst>
              <a:ext uri="{FF2B5EF4-FFF2-40B4-BE49-F238E27FC236}">
                <a16:creationId xmlns:a16="http://schemas.microsoft.com/office/drawing/2014/main" id="{715E8A83-77F4-4026-8986-4D93F76C27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0661" y="492953"/>
            <a:ext cx="1727420" cy="1097672"/>
          </a:xfrm>
          <a:prstGeom prst="rect">
            <a:avLst/>
          </a:prstGeom>
        </p:spPr>
      </p:pic>
      <p:pic>
        <p:nvPicPr>
          <p:cNvPr id="5" name="Picture 4">
            <a:extLst>
              <a:ext uri="{FF2B5EF4-FFF2-40B4-BE49-F238E27FC236}">
                <a16:creationId xmlns:a16="http://schemas.microsoft.com/office/drawing/2014/main" id="{A5C51180-3D6E-5E04-55A7-96AB334EB3F1}"/>
              </a:ext>
            </a:extLst>
          </p:cNvPr>
          <p:cNvPicPr>
            <a:picLocks noChangeAspect="1"/>
          </p:cNvPicPr>
          <p:nvPr/>
        </p:nvPicPr>
        <p:blipFill>
          <a:blip r:embed="rId9"/>
          <a:stretch>
            <a:fillRect/>
          </a:stretch>
        </p:blipFill>
        <p:spPr>
          <a:xfrm>
            <a:off x="3205766" y="1259706"/>
            <a:ext cx="8047417" cy="2974062"/>
          </a:xfrm>
          <a:prstGeom prst="rect">
            <a:avLst/>
          </a:prstGeom>
        </p:spPr>
      </p:pic>
    </p:spTree>
    <p:extLst>
      <p:ext uri="{BB962C8B-B14F-4D97-AF65-F5344CB8AC3E}">
        <p14:creationId xmlns:p14="http://schemas.microsoft.com/office/powerpoint/2010/main" val="136379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right)">
                                      <p:cBhvr>
                                        <p:cTn id="21" dur="500"/>
                                        <p:tgtEl>
                                          <p:spTgt spid="4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4011239" y="370489"/>
            <a:ext cx="7751142" cy="5068757"/>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292086" y="1159071"/>
              <a:ext cx="5328332"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Yêu cầu: </a:t>
              </a:r>
              <a:r>
                <a:rPr kumimoji="0" lang="vi-VN" sz="3600"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Thuật lại một hoạt động trải nghiệm em đã tham gia và chia sẻ suy nghĩ, cảm xúc của mình về hoạt động đó.</a:t>
              </a:r>
            </a:p>
          </p:txBody>
        </p:sp>
      </p:grpSp>
    </p:spTree>
    <p:extLst>
      <p:ext uri="{BB962C8B-B14F-4D97-AF65-F5344CB8AC3E}">
        <p14:creationId xmlns:p14="http://schemas.microsoft.com/office/powerpoint/2010/main" val="68947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4667250" y="1197881"/>
            <a:ext cx="5981688" cy="4159992"/>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3CF2453-AAA5-C4F7-0F60-87EF81B8BC94}"/>
              </a:ext>
            </a:extLst>
          </p:cNvPr>
          <p:cNvPicPr>
            <a:picLocks noChangeAspect="1"/>
          </p:cNvPicPr>
          <p:nvPr/>
        </p:nvPicPr>
        <p:blipFill>
          <a:blip r:embed="rId12"/>
          <a:stretch>
            <a:fillRect/>
          </a:stretch>
        </p:blipFill>
        <p:spPr>
          <a:xfrm>
            <a:off x="5190900" y="2596076"/>
            <a:ext cx="5182049" cy="1322947"/>
          </a:xfrm>
          <a:prstGeom prst="rect">
            <a:avLst/>
          </a:prstGeom>
        </p:spPr>
      </p:pic>
    </p:spTree>
    <p:extLst>
      <p:ext uri="{BB962C8B-B14F-4D97-AF65-F5344CB8AC3E}">
        <p14:creationId xmlns:p14="http://schemas.microsoft.com/office/powerpoint/2010/main" val="113593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TotalTime>
  <Words>353</Words>
  <Application>Microsoft Office PowerPoint</Application>
  <PresentationFormat>Widescreen</PresentationFormat>
  <Paragraphs>41</Paragraphs>
  <Slides>17</Slides>
  <Notes>17</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17</vt:i4>
      </vt:variant>
    </vt:vector>
  </HeadingPairs>
  <TitlesOfParts>
    <vt:vector size="36" baseType="lpstr">
      <vt:lpstr>宋体</vt:lpstr>
      <vt:lpstr>Arial</vt:lpstr>
      <vt:lpstr>Arial-Rounded</vt:lpstr>
      <vt:lpstr>Bebas Neue</vt:lpstr>
      <vt:lpstr>Bodoni MT</vt:lpstr>
      <vt:lpstr>Calibri</vt:lpstr>
      <vt:lpstr>Calibri Light</vt:lpstr>
      <vt:lpstr>Cambria</vt:lpstr>
      <vt:lpstr>等线</vt:lpstr>
      <vt:lpstr>iCiel Cadena</vt:lpstr>
      <vt:lpstr>Kanit SemiBold</vt:lpstr>
      <vt:lpstr>PT Sans</vt:lpstr>
      <vt:lpstr>SVN-Poky's</vt:lpstr>
      <vt:lpstr>Times New Roman</vt:lpstr>
      <vt:lpstr>方正正中黑简体</vt:lpstr>
      <vt:lpstr>方正行楷简体</vt:lpstr>
      <vt:lpstr>汉真广标</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2023-07-16T13:33:34Z</dcterms:created>
  <dcterms:modified xsi:type="dcterms:W3CDTF">2024-10-13T15:31:55Z</dcterms:modified>
</cp:coreProperties>
</file>