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Lst>
  <p:notesMasterIdLst>
    <p:notesMasterId r:id="rId41"/>
  </p:notesMasterIdLst>
  <p:sldIdLst>
    <p:sldId id="257" r:id="rId5"/>
    <p:sldId id="291" r:id="rId6"/>
    <p:sldId id="293" r:id="rId7"/>
    <p:sldId id="292" r:id="rId8"/>
    <p:sldId id="294" r:id="rId9"/>
    <p:sldId id="295" r:id="rId10"/>
    <p:sldId id="265" r:id="rId11"/>
    <p:sldId id="258" r:id="rId12"/>
    <p:sldId id="266" r:id="rId13"/>
    <p:sldId id="256" r:id="rId14"/>
    <p:sldId id="299" r:id="rId15"/>
    <p:sldId id="296" r:id="rId16"/>
    <p:sldId id="267" r:id="rId17"/>
    <p:sldId id="297" r:id="rId18"/>
    <p:sldId id="315" r:id="rId19"/>
    <p:sldId id="298" r:id="rId20"/>
    <p:sldId id="300" r:id="rId21"/>
    <p:sldId id="302" r:id="rId22"/>
    <p:sldId id="301" r:id="rId23"/>
    <p:sldId id="303" r:id="rId24"/>
    <p:sldId id="316" r:id="rId25"/>
    <p:sldId id="317" r:id="rId26"/>
    <p:sldId id="304" r:id="rId27"/>
    <p:sldId id="305" r:id="rId28"/>
    <p:sldId id="306" r:id="rId29"/>
    <p:sldId id="307" r:id="rId30"/>
    <p:sldId id="308" r:id="rId31"/>
    <p:sldId id="309" r:id="rId32"/>
    <p:sldId id="310" r:id="rId33"/>
    <p:sldId id="311" r:id="rId34"/>
    <p:sldId id="312" r:id="rId35"/>
    <p:sldId id="313" r:id="rId36"/>
    <p:sldId id="314" r:id="rId37"/>
    <p:sldId id="281" r:id="rId38"/>
    <p:sldId id="280" r:id="rId39"/>
    <p:sldId id="441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t>‹#›</a:t>
            </a:fld>
            <a:endParaRPr lang="en-US"/>
          </a:p>
        </p:txBody>
      </p:sp>
    </p:spTree>
    <p:extLst>
      <p:ext uri="{BB962C8B-B14F-4D97-AF65-F5344CB8AC3E}">
        <p14:creationId xmlns:p14="http://schemas.microsoft.com/office/powerpoint/2010/main" val="281912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93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4CB9A-3207-2F82-AAD9-4C789296FBD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58E5ADE-6459-09DD-0BF2-B7657B2409C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55FC9D1-56BD-672B-E8DC-EE1F74383C9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37EBD18-3787-E0C6-5266-A92F124D184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8129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8598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41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8067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8930D-D738-0E0B-D9CF-68AC41C2D57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3F4A97A-357F-FB5B-BFD0-9018EB1D202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BD1FB63-9FC7-7B13-A268-9FC2385894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a:extLst>
              <a:ext uri="{FF2B5EF4-FFF2-40B4-BE49-F238E27FC236}">
                <a16:creationId xmlns:a16="http://schemas.microsoft.com/office/drawing/2014/main" id="{5E2A7C30-2EBB-B8FD-E0B7-DA2C4BAF110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05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CAD9E-7412-D69C-9BE5-CD93DFA9C3C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0848743-69CB-74B3-6239-83A7B00B81A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F2A2E47-3EFE-C619-C0D8-2336BFDD74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a:extLst>
              <a:ext uri="{FF2B5EF4-FFF2-40B4-BE49-F238E27FC236}">
                <a16:creationId xmlns:a16="http://schemas.microsoft.com/office/drawing/2014/main" id="{6B23BE94-AF69-6170-79DF-C48A6DA1861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4011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9369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9630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ngôi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sao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ra</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Trả</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lời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xong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chú</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thỏ</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24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768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127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203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05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90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5322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9/18/2025</a:t>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2015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9/18/2025</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48531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9/18/2025</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57165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9/18/2025</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3281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9/18/2025</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30328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935-B0A9-4772-8292-44EB3A12A2B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704F1-2E71-48FC-A197-E7DB10D2066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692B1D-9BF1-48B6-86C4-ECBDD78E13E0}"/>
              </a:ext>
            </a:extLst>
          </p:cNvPr>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t>9/18/2025</a:t>
            </a:fld>
            <a:endParaRPr lang="en-US"/>
          </a:p>
        </p:txBody>
      </p:sp>
      <p:sp>
        <p:nvSpPr>
          <p:cNvPr id="5" name="Footer Placeholder 4">
            <a:extLst>
              <a:ext uri="{FF2B5EF4-FFF2-40B4-BE49-F238E27FC236}">
                <a16:creationId xmlns:a16="http://schemas.microsoft.com/office/drawing/2014/main" id="{122D1B30-FAE3-4EEC-BD7E-9BC82D8851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5E88F5-7E36-4CAC-AA6C-6C1EF010A0F2}"/>
              </a:ext>
            </a:extLst>
          </p:cNvPr>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0232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B928-F23C-49AD-BC0A-37B22A6C15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24E4AB-CC24-4120-A241-CFEBF930EF7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CA3E8-1B47-4E76-B559-FAAB69BE2220}"/>
              </a:ext>
            </a:extLst>
          </p:cNvPr>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t>9/18/2025</a:t>
            </a:fld>
            <a:endParaRPr lang="en-US"/>
          </a:p>
        </p:txBody>
      </p:sp>
      <p:sp>
        <p:nvSpPr>
          <p:cNvPr id="5" name="Footer Placeholder 4">
            <a:extLst>
              <a:ext uri="{FF2B5EF4-FFF2-40B4-BE49-F238E27FC236}">
                <a16:creationId xmlns:a16="http://schemas.microsoft.com/office/drawing/2014/main" id="{3570B882-1253-4763-A2B8-A46D19EC0E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DA344F-CFDE-4A4A-B196-99FDF8DAE4C8}"/>
              </a:ext>
            </a:extLst>
          </p:cNvPr>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72347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1ADC-C12B-49A3-8899-5CA88572A70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B551BC-BB18-4B57-B93A-17FAE78CDB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518E6-9A58-49C9-A7C1-74A551051905}"/>
              </a:ext>
            </a:extLst>
          </p:cNvPr>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t>9/18/2025</a:t>
            </a:fld>
            <a:endParaRPr lang="en-US"/>
          </a:p>
        </p:txBody>
      </p:sp>
      <p:sp>
        <p:nvSpPr>
          <p:cNvPr id="5" name="Footer Placeholder 4">
            <a:extLst>
              <a:ext uri="{FF2B5EF4-FFF2-40B4-BE49-F238E27FC236}">
                <a16:creationId xmlns:a16="http://schemas.microsoft.com/office/drawing/2014/main" id="{24F6C3AA-5189-4310-93FD-CC6E743643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AF82FC-D39D-41C9-BAC7-773A1062F414}"/>
              </a:ext>
            </a:extLst>
          </p:cNvPr>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27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A8D4-FB47-437F-8F7F-938BEC1864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B73A9-6F2C-422C-9D1E-B0F19E16F11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240A7-4809-4CC3-B442-94E38A8FB9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EE39B-7257-475B-A236-9910DA46BFF9}"/>
              </a:ext>
            </a:extLst>
          </p:cNvPr>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t>9/18/2025</a:t>
            </a:fld>
            <a:endParaRPr lang="en-US"/>
          </a:p>
        </p:txBody>
      </p:sp>
      <p:sp>
        <p:nvSpPr>
          <p:cNvPr id="6" name="Footer Placeholder 5">
            <a:extLst>
              <a:ext uri="{FF2B5EF4-FFF2-40B4-BE49-F238E27FC236}">
                <a16:creationId xmlns:a16="http://schemas.microsoft.com/office/drawing/2014/main" id="{760987FE-DD2A-4C87-AC09-BBF60C59C4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64B7F2-D8D7-469A-902E-DFD2805C5B39}"/>
              </a:ext>
            </a:extLst>
          </p:cNvPr>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75560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D76D-202B-4E90-94D6-984D5654D4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482E57-75DC-4F9B-A26B-1821EE44079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99A5F-3BD1-49E9-9B1B-74DDF0B3F7C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A7A7B-9BBD-427F-8534-238A979317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7CC53-2EC3-4284-AB25-7396D20AC6E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708548-EFF5-46E1-AE2C-DCA90D01E337}"/>
              </a:ext>
            </a:extLst>
          </p:cNvPr>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t>9/18/2025</a:t>
            </a:fld>
            <a:endParaRPr lang="en-US"/>
          </a:p>
        </p:txBody>
      </p:sp>
      <p:sp>
        <p:nvSpPr>
          <p:cNvPr id="8" name="Footer Placeholder 7">
            <a:extLst>
              <a:ext uri="{FF2B5EF4-FFF2-40B4-BE49-F238E27FC236}">
                <a16:creationId xmlns:a16="http://schemas.microsoft.com/office/drawing/2014/main" id="{06DF0D09-8FF8-4DDE-B351-28F71643C1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A2C5263-F85D-43AA-A901-2F5B7423AE59}"/>
              </a:ext>
            </a:extLst>
          </p:cNvPr>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2429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700581"/>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DAE2-2A32-4E15-8223-386BC278B0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3B580ED-781B-430F-8F43-4159E5272793}"/>
              </a:ext>
            </a:extLst>
          </p:cNvPr>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t>9/18/2025</a:t>
            </a:fld>
            <a:endParaRPr lang="en-US"/>
          </a:p>
        </p:txBody>
      </p:sp>
      <p:sp>
        <p:nvSpPr>
          <p:cNvPr id="4" name="Footer Placeholder 3">
            <a:extLst>
              <a:ext uri="{FF2B5EF4-FFF2-40B4-BE49-F238E27FC236}">
                <a16:creationId xmlns:a16="http://schemas.microsoft.com/office/drawing/2014/main" id="{352B1550-FF89-4005-9A33-6E6C554FB7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C354EB4-15D9-4FEB-B9BC-1D171FDC1B25}"/>
              </a:ext>
            </a:extLst>
          </p:cNvPr>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6962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4AE4-0472-47DE-AD79-AB4E0E7598E8}"/>
              </a:ext>
            </a:extLst>
          </p:cNvPr>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t>9/18/2025</a:t>
            </a:fld>
            <a:endParaRPr lang="en-US"/>
          </a:p>
        </p:txBody>
      </p:sp>
      <p:sp>
        <p:nvSpPr>
          <p:cNvPr id="3" name="Footer Placeholder 2">
            <a:extLst>
              <a:ext uri="{FF2B5EF4-FFF2-40B4-BE49-F238E27FC236}">
                <a16:creationId xmlns:a16="http://schemas.microsoft.com/office/drawing/2014/main" id="{4E264D40-CF72-4F86-8391-A2D2E212FD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141590F-BCBB-4814-8216-A086A5FD54B8}"/>
              </a:ext>
            </a:extLst>
          </p:cNvPr>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732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946-9880-4045-A2B9-AA4C704F11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18FE92-8F93-47BD-B9EC-B34C2CF3D2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806C8-95DC-46CD-9F8A-412230F957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45601-FC48-428F-BC3C-0AC1CCBDC88F}"/>
              </a:ext>
            </a:extLst>
          </p:cNvPr>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t>9/18/2025</a:t>
            </a:fld>
            <a:endParaRPr lang="en-US"/>
          </a:p>
        </p:txBody>
      </p:sp>
      <p:sp>
        <p:nvSpPr>
          <p:cNvPr id="6" name="Footer Placeholder 5">
            <a:extLst>
              <a:ext uri="{FF2B5EF4-FFF2-40B4-BE49-F238E27FC236}">
                <a16:creationId xmlns:a16="http://schemas.microsoft.com/office/drawing/2014/main" id="{0B5350F6-1538-4CE7-9EA5-3FEB4E8903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0D7E61-E2A5-46EB-847A-F29ABBBAFF14}"/>
              </a:ext>
            </a:extLst>
          </p:cNvPr>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8011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D208-2D6E-4722-BB8B-6C7B09109A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D7DAC-B848-4984-BDC5-10D55AEC85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23117-D108-4656-BC6F-172D334B09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8FCD2-FE9B-4C20-9F59-23296438673E}"/>
              </a:ext>
            </a:extLst>
          </p:cNvPr>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t>9/18/2025</a:t>
            </a:fld>
            <a:endParaRPr lang="en-US"/>
          </a:p>
        </p:txBody>
      </p:sp>
      <p:sp>
        <p:nvSpPr>
          <p:cNvPr id="6" name="Footer Placeholder 5">
            <a:extLst>
              <a:ext uri="{FF2B5EF4-FFF2-40B4-BE49-F238E27FC236}">
                <a16:creationId xmlns:a16="http://schemas.microsoft.com/office/drawing/2014/main" id="{AB9298E4-D43C-4C73-BB90-5348DDB8A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DEC885-E728-40FA-9D2B-DA7328FB19A8}"/>
              </a:ext>
            </a:extLst>
          </p:cNvPr>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337195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8EF4-1DCA-4E89-A432-59DA1FE6B4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2BE4A4-C439-420B-9352-687F1DA99B5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27DCC-D3C8-4B1B-A32D-8706EFB6B6C4}"/>
              </a:ext>
            </a:extLst>
          </p:cNvPr>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t>9/18/2025</a:t>
            </a:fld>
            <a:endParaRPr lang="en-US"/>
          </a:p>
        </p:txBody>
      </p:sp>
      <p:sp>
        <p:nvSpPr>
          <p:cNvPr id="5" name="Footer Placeholder 4">
            <a:extLst>
              <a:ext uri="{FF2B5EF4-FFF2-40B4-BE49-F238E27FC236}">
                <a16:creationId xmlns:a16="http://schemas.microsoft.com/office/drawing/2014/main" id="{F19BC4FA-8B8D-4D79-B3E8-A9812C4990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BDF22A-8CC3-470A-88BB-52D104993AB4}"/>
              </a:ext>
            </a:extLst>
          </p:cNvPr>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28539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702F7-6AF9-4877-93E5-1A0360CCBE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F7652-A3FC-4CFD-A28D-DD9A1D2E34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4CF6E-C036-4374-9CB1-A57414344927}"/>
              </a:ext>
            </a:extLst>
          </p:cNvPr>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t>9/18/2025</a:t>
            </a:fld>
            <a:endParaRPr lang="en-US"/>
          </a:p>
        </p:txBody>
      </p:sp>
      <p:sp>
        <p:nvSpPr>
          <p:cNvPr id="5" name="Footer Placeholder 4">
            <a:extLst>
              <a:ext uri="{FF2B5EF4-FFF2-40B4-BE49-F238E27FC236}">
                <a16:creationId xmlns:a16="http://schemas.microsoft.com/office/drawing/2014/main" id="{0BA2BBBC-A031-4D02-BB15-E0E15807F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D2D7AB-8E99-4377-80F3-0C76B1938A3A}"/>
              </a:ext>
            </a:extLst>
          </p:cNvPr>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653476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2025/9/18</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7789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67673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65302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2025/9/18</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3721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02546"/>
      </p:ext>
    </p:extLst>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2025/9/18</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1222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2025/9/18</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89119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2025/9/18</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89051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2025/9/18</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3342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2025/9/18</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41436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2025/9/18</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55280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2025/9/18</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1243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1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9/18/2025</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47760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9/18/2025</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9/18/2025</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7635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9/18/2025</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79174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9/18/2025</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868677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ADE16113-641B-58AB-1059-4322CD6CF27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39310" y="1"/>
            <a:ext cx="1540124" cy="1540124"/>
          </a:xfrm>
          <a:prstGeom prst="rect">
            <a:avLst/>
          </a:prstGeom>
        </p:spPr>
      </p:pic>
    </p:spTree>
    <p:extLst>
      <p:ext uri="{BB962C8B-B14F-4D97-AF65-F5344CB8AC3E}">
        <p14:creationId xmlns:p14="http://schemas.microsoft.com/office/powerpoint/2010/main" val="32588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B9B786D0-E046-DDA1-99AF-63B8B6BFF75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39310" y="1"/>
            <a:ext cx="1540124" cy="1540124"/>
          </a:xfrm>
          <a:prstGeom prst="rect">
            <a:avLst/>
          </a:prstGeom>
        </p:spPr>
      </p:pic>
    </p:spTree>
    <p:extLst>
      <p:ext uri="{BB962C8B-B14F-4D97-AF65-F5344CB8AC3E}">
        <p14:creationId xmlns:p14="http://schemas.microsoft.com/office/powerpoint/2010/main" val="1650445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AI-generated content may be incorrect.">
            <a:extLst>
              <a:ext uri="{FF2B5EF4-FFF2-40B4-BE49-F238E27FC236}">
                <a16:creationId xmlns:a16="http://schemas.microsoft.com/office/drawing/2014/main" id="{6F3A4EC1-BB57-D95C-9646-8E1B4613DDC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9310" y="1"/>
            <a:ext cx="1540124" cy="1540124"/>
          </a:xfrm>
          <a:prstGeom prst="rect">
            <a:avLst/>
          </a:prstGeom>
        </p:spPr>
      </p:pic>
    </p:spTree>
    <p:extLst>
      <p:ext uri="{BB962C8B-B14F-4D97-AF65-F5344CB8AC3E}">
        <p14:creationId xmlns:p14="http://schemas.microsoft.com/office/powerpoint/2010/main" val="14613054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2025/9/18</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4607537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slideLayout" Target="../slideLayouts/slideLayout15.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4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43.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0.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4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5.png"/><Relationship Id="rId5" Type="http://schemas.openxmlformats.org/officeDocument/2006/relationships/image" Target="../media/image36.png"/><Relationship Id="rId10"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18" Type="http://schemas.openxmlformats.org/officeDocument/2006/relationships/slide" Target="slide6.xml"/><Relationship Id="rId3" Type="http://schemas.openxmlformats.org/officeDocument/2006/relationships/image" Target="../media/image3.png"/><Relationship Id="rId7" Type="http://schemas.openxmlformats.org/officeDocument/2006/relationships/slide" Target="slide3.xml"/><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emf"/><Relationship Id="rId1" Type="http://schemas.openxmlformats.org/officeDocument/2006/relationships/slideLayout" Target="../slideLayouts/slideLayout5.xml"/><Relationship Id="rId6" Type="http://schemas.openxmlformats.org/officeDocument/2006/relationships/image" Target="../media/image14.jpeg"/><Relationship Id="rId11" Type="http://schemas.openxmlformats.org/officeDocument/2006/relationships/slide" Target="slide5.xml"/><Relationship Id="rId5" Type="http://schemas.openxmlformats.org/officeDocument/2006/relationships/image" Target="../media/image13.png"/><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12.jpg"/><Relationship Id="rId9" Type="http://schemas.openxmlformats.org/officeDocument/2006/relationships/slide" Target="slide4.xml"/><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3.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43.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43.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5.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6.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46.png"/><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6.png"/><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4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43.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5.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25.jpeg"/><Relationship Id="rId5" Type="http://schemas.openxmlformats.org/officeDocument/2006/relationships/image" Target="../media/image3.png"/><Relationship Id="rId10" Type="http://schemas.openxmlformats.org/officeDocument/2006/relationships/image" Target="../media/image24.jpeg"/><Relationship Id="rId4" Type="http://schemas.openxmlformats.org/officeDocument/2006/relationships/audio" Target="../media/audio2.wav"/><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43.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1.gif"/><Relationship Id="rId3" Type="http://schemas.openxmlformats.org/officeDocument/2006/relationships/slideLayout" Target="../slideLayouts/slideLayout15.xml"/><Relationship Id="rId7" Type="http://schemas.openxmlformats.org/officeDocument/2006/relationships/image" Target="../media/image36.png"/><Relationship Id="rId12" Type="http://schemas.openxmlformats.org/officeDocument/2006/relationships/image" Target="../media/image42.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5.png"/><Relationship Id="rId11" Type="http://schemas.openxmlformats.org/officeDocument/2006/relationships/image" Target="../media/image41.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25.jpeg"/><Relationship Id="rId5" Type="http://schemas.openxmlformats.org/officeDocument/2006/relationships/image" Target="../media/image3.png"/><Relationship Id="rId10" Type="http://schemas.openxmlformats.org/officeDocument/2006/relationships/image" Target="../media/image24.jpeg"/><Relationship Id="rId4" Type="http://schemas.openxmlformats.org/officeDocument/2006/relationships/audio" Target="../media/audio2.wav"/><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25.jpeg"/><Relationship Id="rId5" Type="http://schemas.openxmlformats.org/officeDocument/2006/relationships/image" Target="../media/image3.png"/><Relationship Id="rId10" Type="http://schemas.openxmlformats.org/officeDocument/2006/relationships/image" Target="../media/image24.jpeg"/><Relationship Id="rId4" Type="http://schemas.openxmlformats.org/officeDocument/2006/relationships/audio" Target="../media/audio2.wav"/><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25.jpeg"/><Relationship Id="rId5" Type="http://schemas.openxmlformats.org/officeDocument/2006/relationships/image" Target="../media/image3.png"/><Relationship Id="rId10" Type="http://schemas.openxmlformats.org/officeDocument/2006/relationships/image" Target="../media/image24.jpeg"/><Relationship Id="rId4" Type="http://schemas.openxmlformats.org/officeDocument/2006/relationships/audio" Target="../media/audio2.wav"/><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4"/>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5"/>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6"/>
          <a:stretch>
            <a:fillRect/>
          </a:stretch>
        </p:blipFill>
        <p:spPr>
          <a:xfrm>
            <a:off x="1476375" y="-711200"/>
            <a:ext cx="9848849" cy="7762405"/>
          </a:xfrm>
          <a:prstGeom prst="rect">
            <a:avLst/>
          </a:prstGeom>
        </p:spPr>
      </p:pic>
      <p:pic>
        <p:nvPicPr>
          <p:cNvPr id="2" name="Picture 1" descr="Picture2">
            <a:extLst>
              <a:ext uri="{FF2B5EF4-FFF2-40B4-BE49-F238E27FC236}">
                <a16:creationId xmlns:a16="http://schemas.microsoft.com/office/drawing/2014/main" id="{0973CD96-492D-F0AC-F25B-61180F5F1C02}"/>
              </a:ext>
            </a:extLst>
          </p:cNvPr>
          <p:cNvPicPr>
            <a:picLocks noChangeAspect="1"/>
          </p:cNvPicPr>
          <p:nvPr/>
        </p:nvPicPr>
        <p:blipFill>
          <a:blip r:embed="rId7"/>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a:extLst>
              <a:ext uri="{FF2B5EF4-FFF2-40B4-BE49-F238E27FC236}">
                <a16:creationId xmlns:a16="http://schemas.microsoft.com/office/drawing/2014/main" id="{9B4509F5-D0EA-4D3C-B207-7980857B3D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83662" y="2535928"/>
            <a:ext cx="1134978" cy="1132427"/>
          </a:xfrm>
          <a:prstGeom prst="rect">
            <a:avLst/>
          </a:prstGeom>
        </p:spPr>
      </p:pic>
      <p:pic>
        <p:nvPicPr>
          <p:cNvPr id="20" name="Picture 19">
            <a:extLst>
              <a:ext uri="{FF2B5EF4-FFF2-40B4-BE49-F238E27FC236}">
                <a16:creationId xmlns:a16="http://schemas.microsoft.com/office/drawing/2014/main" id="{F58A9CC3-5CFF-45E5-ACA2-EA582798F73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67328" y="2534648"/>
            <a:ext cx="1134978" cy="1134978"/>
          </a:xfrm>
          <a:prstGeom prst="rect">
            <a:avLst/>
          </a:prstGeom>
        </p:spPr>
      </p:pic>
      <p:pic>
        <p:nvPicPr>
          <p:cNvPr id="21" name="Picture 20">
            <a:extLst>
              <a:ext uri="{FF2B5EF4-FFF2-40B4-BE49-F238E27FC236}">
                <a16:creationId xmlns:a16="http://schemas.microsoft.com/office/drawing/2014/main" id="{083F1685-C420-4B37-A228-E956E21C0D7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186679" y="2540669"/>
            <a:ext cx="1121781" cy="1134978"/>
          </a:xfrm>
          <a:prstGeom prst="rect">
            <a:avLst/>
          </a:prstGeom>
        </p:spPr>
      </p:pic>
      <p:pic>
        <p:nvPicPr>
          <p:cNvPr id="23" name="Picture 22">
            <a:extLst>
              <a:ext uri="{FF2B5EF4-FFF2-40B4-BE49-F238E27FC236}">
                <a16:creationId xmlns:a16="http://schemas.microsoft.com/office/drawing/2014/main" id="{ACFB74EE-1453-4CD3-A215-F1836D499D9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558583" y="2532528"/>
            <a:ext cx="1134978" cy="1123196"/>
          </a:xfrm>
          <a:prstGeom prst="rect">
            <a:avLst/>
          </a:prstGeom>
        </p:spPr>
      </p:pic>
      <p:grpSp>
        <p:nvGrpSpPr>
          <p:cNvPr id="2" name="Group 1">
            <a:extLst>
              <a:ext uri="{FF2B5EF4-FFF2-40B4-BE49-F238E27FC236}">
                <a16:creationId xmlns:a16="http://schemas.microsoft.com/office/drawing/2014/main" id="{E4583715-01F4-1006-6EBB-ADD9CEB89B2E}"/>
              </a:ext>
            </a:extLst>
          </p:cNvPr>
          <p:cNvGrpSpPr/>
          <p:nvPr/>
        </p:nvGrpSpPr>
        <p:grpSpPr>
          <a:xfrm>
            <a:off x="11506200" y="481965"/>
            <a:ext cx="5235575" cy="2316480"/>
            <a:chOff x="14105" y="810"/>
            <a:chExt cx="8245" cy="3648"/>
          </a:xfrm>
        </p:grpSpPr>
        <p:sp>
          <p:nvSpPr>
            <p:cNvPr id="3" name="Horizontal Scroll 7">
              <a:extLst>
                <a:ext uri="{FF2B5EF4-FFF2-40B4-BE49-F238E27FC236}">
                  <a16:creationId xmlns:a16="http://schemas.microsoft.com/office/drawing/2014/main" id="{75B62F47-563D-4C39-650B-BED46F58AD6C}"/>
                </a:ext>
              </a:extLst>
            </p:cNvPr>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Picture4">
              <a:extLst>
                <a:ext uri="{FF2B5EF4-FFF2-40B4-BE49-F238E27FC236}">
                  <a16:creationId xmlns:a16="http://schemas.microsoft.com/office/drawing/2014/main" id="{E7461360-C781-4CBE-B746-EB74CA2402F3}"/>
                </a:ext>
              </a:extLst>
            </p:cNvPr>
            <p:cNvPicPr>
              <a:picLocks noChangeAspect="1"/>
            </p:cNvPicPr>
            <p:nvPr/>
          </p:nvPicPr>
          <p:blipFill>
            <a:blip r:embed="rId11"/>
            <a:stretch>
              <a:fillRect/>
            </a:stretch>
          </p:blipFill>
          <p:spPr>
            <a:xfrm>
              <a:off x="14766" y="1814"/>
              <a:ext cx="7584" cy="1642"/>
            </a:xfrm>
            <a:prstGeom prst="rect">
              <a:avLst/>
            </a:prstGeom>
          </p:spPr>
        </p:pic>
      </p:grpSp>
      <p:pic>
        <p:nvPicPr>
          <p:cNvPr id="6" name="图片 4" descr="C:\Users\HP\Downloads\Picture2.pngPicture2">
            <a:extLst>
              <a:ext uri="{FF2B5EF4-FFF2-40B4-BE49-F238E27FC236}">
                <a16:creationId xmlns:a16="http://schemas.microsoft.com/office/drawing/2014/main" id="{D629857A-8D94-8CF7-FF4B-299429F6B590}"/>
              </a:ext>
            </a:extLst>
          </p:cNvPr>
          <p:cNvPicPr>
            <a:picLocks noChangeAspect="1"/>
          </p:cNvPicPr>
          <p:nvPr/>
        </p:nvPicPr>
        <p:blipFill>
          <a:blip r:embed="rId12"/>
          <a:srcRect l="38959" t="25262" r="29770" b="26726"/>
          <a:stretch>
            <a:fillRect/>
          </a:stretch>
        </p:blipFill>
        <p:spPr>
          <a:xfrm>
            <a:off x="10185400" y="67945"/>
            <a:ext cx="2102485" cy="3228340"/>
          </a:xfrm>
          <a:prstGeom prst="rect">
            <a:avLst/>
          </a:prstGeom>
        </p:spPr>
      </p:pic>
      <p:pic>
        <p:nvPicPr>
          <p:cNvPr id="8" name="0">
            <a:hlinkClick r:id="" action="ppaction://media"/>
            <a:extLst>
              <a:ext uri="{FF2B5EF4-FFF2-40B4-BE49-F238E27FC236}">
                <a16:creationId xmlns:a16="http://schemas.microsoft.com/office/drawing/2014/main" id="{2EEC9335-78FB-E513-AFD6-4C615FFC6D1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6580" y="402590"/>
            <a:ext cx="406400" cy="406400"/>
          </a:xfrm>
          <a:prstGeom prst="rect">
            <a:avLst/>
          </a:prstGeom>
        </p:spPr>
      </p:pic>
    </p:spTree>
    <p:extLst>
      <p:ext uri="{BB962C8B-B14F-4D97-AF65-F5344CB8AC3E}">
        <p14:creationId xmlns:p14="http://schemas.microsoft.com/office/powerpoint/2010/main" val="52038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2994 0.01088 -0.11744 -0.01389 -0.1513 0.10185 C -0.18515 0.21759 -0.08737 0.50556 -0.1694 0.5787 C -0.25143 0.65185 -0.48333 0.49931 -0.56132 0.46759 " pathEditMode="relative" rAng="0" ptsTypes="AAAA">
                                      <p:cBhvr>
                                        <p:cTn id="12" dur="5000" fill="hold"/>
                                        <p:tgtEl>
                                          <p:spTgt spid="2"/>
                                        </p:tgtEl>
                                        <p:attrNameLst>
                                          <p:attrName>ppt_x</p:attrName>
                                          <p:attrName>ppt_y</p:attrName>
                                        </p:attrNameLst>
                                      </p:cBhvr>
                                      <p:rCtr x="-28073" y="29907"/>
                                    </p:animMotion>
                                  </p:childTnLst>
                                </p:cTn>
                              </p:par>
                              <p:par>
                                <p:cTn id="13" presetID="0" presetClass="path" presetSubtype="0" accel="50000" decel="50000" fill="hold" nodeType="withEffect">
                                  <p:stCondLst>
                                    <p:cond delay="0"/>
                                  </p:stCondLst>
                                  <p:childTnLst>
                                    <p:animMotion origin="layout" path="M -4.58333E-6 1.11111E-6 C -0.03359 0.01088 -0.13138 -0.01389 -0.16953 0.10185 C -0.20729 0.21759 -0.09791 0.50555 -0.18958 0.5787 C -0.28138 0.65185 -0.54101 0.4993 -0.62812 0.46759 " pathEditMode="relative" rAng="0" ptsTypes="AAAA">
                                      <p:cBhvr>
                                        <p:cTn id="14" dur="5000" fill="hold"/>
                                        <p:tgtEl>
                                          <p:spTgt spid="6"/>
                                        </p:tgtEl>
                                        <p:attrNameLst>
                                          <p:attrName>ppt_x</p:attrName>
                                          <p:attrName>ppt_y</p:attrName>
                                        </p:attrNameLst>
                                      </p:cBhvr>
                                      <p:rCtr x="-31406" y="29907"/>
                                    </p:animMotion>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45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a:extLst>
              <a:ext uri="{FF2B5EF4-FFF2-40B4-BE49-F238E27FC236}">
                <a16:creationId xmlns:a16="http://schemas.microsoft.com/office/drawing/2014/main" id="{DA766803-222E-EF83-4210-B2EF35272B80}"/>
              </a:ext>
            </a:extLst>
          </p:cNvPr>
          <p:cNvGrpSpPr/>
          <p:nvPr/>
        </p:nvGrpSpPr>
        <p:grpSpPr>
          <a:xfrm>
            <a:off x="1202026" y="1983804"/>
            <a:ext cx="8383905" cy="3574415"/>
            <a:chOff x="-2783" y="1765"/>
            <a:chExt cx="13203" cy="5629"/>
          </a:xfrm>
        </p:grpSpPr>
        <p:pic>
          <p:nvPicPr>
            <p:cNvPr id="24" name="图片 3" descr="图片包含 电视&#10;&#10;自动生成的说明">
              <a:extLst>
                <a:ext uri="{FF2B5EF4-FFF2-40B4-BE49-F238E27FC236}">
                  <a16:creationId xmlns:a16="http://schemas.microsoft.com/office/drawing/2014/main" id="{6D18DFDA-74AE-BA56-A72D-FADCDE66E2F8}"/>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a:extLst>
                <a:ext uri="{FF2B5EF4-FFF2-40B4-BE49-F238E27FC236}">
                  <a16:creationId xmlns:a16="http://schemas.microsoft.com/office/drawing/2014/main" id="{FA62D776-8584-D3CF-B8E9-1195A54E1367}"/>
                </a:ext>
              </a:extLst>
            </p:cNvPr>
            <p:cNvPicPr>
              <a:picLocks noChangeAspect="1"/>
            </p:cNvPicPr>
            <p:nvPr/>
          </p:nvPicPr>
          <p:blipFill>
            <a:blip r:embed="rId9"/>
            <a:stretch>
              <a:fillRect/>
            </a:stretch>
          </p:blipFill>
          <p:spPr>
            <a:xfrm>
              <a:off x="1480" y="2029"/>
              <a:ext cx="3168" cy="1536"/>
            </a:xfrm>
            <a:prstGeom prst="rect">
              <a:avLst/>
            </a:prstGeom>
          </p:spPr>
        </p:pic>
      </p:grpSp>
      <p:sp>
        <p:nvSpPr>
          <p:cNvPr id="26" name="Text Box 24">
            <a:extLst>
              <a:ext uri="{FF2B5EF4-FFF2-40B4-BE49-F238E27FC236}">
                <a16:creationId xmlns:a16="http://schemas.microsoft.com/office/drawing/2014/main" id="{C546B095-7442-2DC5-5C9B-9F21F372649A}"/>
              </a:ext>
            </a:extLst>
          </p:cNvPr>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endParaRPr>
          </a:p>
        </p:txBody>
      </p:sp>
      <p:pic>
        <p:nvPicPr>
          <p:cNvPr id="2" name="1">
            <a:hlinkClick r:id="" action="ppaction://media"/>
            <a:extLst>
              <a:ext uri="{FF2B5EF4-FFF2-40B4-BE49-F238E27FC236}">
                <a16:creationId xmlns:a16="http://schemas.microsoft.com/office/drawing/2014/main" id="{40AE89E1-DB74-3619-E354-63963972806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5180" y="254000"/>
            <a:ext cx="406400" cy="406400"/>
          </a:xfrm>
          <a:prstGeom prst="rect">
            <a:avLst/>
          </a:prstGeom>
        </p:spPr>
      </p:pic>
    </p:spTree>
    <p:extLst>
      <p:ext uri="{BB962C8B-B14F-4D97-AF65-F5344CB8AC3E}">
        <p14:creationId xmlns:p14="http://schemas.microsoft.com/office/powerpoint/2010/main" val="2205547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2"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2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6" grpId="1"/>
      <p:bldP spid="26"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reate_a_3d_202509160940_351tg">
            <a:hlinkClick r:id="" action="ppaction://media"/>
            <a:extLst>
              <a:ext uri="{FF2B5EF4-FFF2-40B4-BE49-F238E27FC236}">
                <a16:creationId xmlns:a16="http://schemas.microsoft.com/office/drawing/2014/main" id="{AB6EF759-4683-0200-26E1-8CE3880203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1" cy="6858000"/>
          </a:xfrm>
          <a:prstGeom prst="rect">
            <a:avLst/>
          </a:prstGeom>
        </p:spPr>
      </p:pic>
    </p:spTree>
    <p:extLst>
      <p:ext uri="{BB962C8B-B14F-4D97-AF65-F5344CB8AC3E}">
        <p14:creationId xmlns:p14="http://schemas.microsoft.com/office/powerpoint/2010/main" val="29350700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pic>
        <p:nvPicPr>
          <p:cNvPr id="10" name="Picture 9">
            <a:extLst>
              <a:ext uri="{FF2B5EF4-FFF2-40B4-BE49-F238E27FC236}">
                <a16:creationId xmlns:a16="http://schemas.microsoft.com/office/drawing/2014/main" id="{4DBB3BEF-63A1-CD94-EDC3-F7798506A10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a:extLst>
              <a:ext uri="{FF2B5EF4-FFF2-40B4-BE49-F238E27FC236}">
                <a16:creationId xmlns:a16="http://schemas.microsoft.com/office/drawing/2014/main" id="{693DE8F5-437C-4141-0A05-60203A539CEE}"/>
              </a:ext>
            </a:extLst>
          </p:cNvPr>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charset="0"/>
                <a:cs typeface="Calibri" panose="020F0502020204030204" charset="0"/>
              </a:rPr>
              <a:t>Trái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Đất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cách</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Mặt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trời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khoảng</a:t>
            </a:r>
            <a:r>
              <a:rPr lang="en-US" sz="3600" b="1" dirty="0">
                <a:solidFill>
                  <a:schemeClr val="tx1"/>
                </a:solidFill>
                <a:latin typeface="Calibri" panose="020F0502020204030204" charset="0"/>
                <a:cs typeface="Calibri" panose="020F0502020204030204" charset="0"/>
              </a:rPr>
              <a:t> </a:t>
            </a:r>
          </a:p>
          <a:p>
            <a:pPr indent="0" algn="l">
              <a:lnSpc>
                <a:spcPct val="110000"/>
              </a:lnSpc>
              <a:buFont typeface="Arial" panose="020B0604020202020204" pitchFamily="34" charset="0"/>
              <a:buNone/>
            </a:pPr>
            <a:r>
              <a:rPr lang="en-US" sz="3600" b="1" dirty="0">
                <a:solidFill>
                  <a:schemeClr val="tx1"/>
                </a:solidFill>
                <a:latin typeface="Calibri" panose="020F0502020204030204" charset="0"/>
                <a:cs typeface="Calibri" panose="020F0502020204030204" charset="0"/>
              </a:rPr>
              <a:t>149 597 876 km</a:t>
            </a:r>
          </a:p>
        </p:txBody>
      </p:sp>
      <p:sp>
        <p:nvSpPr>
          <p:cNvPr id="15" name="TextBox 14">
            <a:extLst>
              <a:ext uri="{FF2B5EF4-FFF2-40B4-BE49-F238E27FC236}">
                <a16:creationId xmlns:a16="http://schemas.microsoft.com/office/drawing/2014/main" id="{228E9EF6-F7A3-4B71-E48E-2311E8DCD458}"/>
              </a:ext>
            </a:extLst>
          </p:cNvPr>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p>
        </p:txBody>
      </p:sp>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r>
              <a:rPr lang="en-US" sz="3600" dirty="0"/>
              <a:t>a)</a:t>
            </a:r>
          </a:p>
        </p:txBody>
      </p:sp>
    </p:spTree>
  </p:cSld>
  <p:clrMapOvr>
    <a:masterClrMapping/>
  </p:clrMapOvr>
  <p:transition spd="slow">
    <p:random/>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23290" y="0"/>
            <a:ext cx="11897474"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graphicFrame>
        <p:nvGraphicFramePr>
          <p:cNvPr id="2" name="Table 2">
            <a:extLst>
              <a:ext uri="{FF2B5EF4-FFF2-40B4-BE49-F238E27FC236}">
                <a16:creationId xmlns:a16="http://schemas.microsoft.com/office/drawing/2014/main" id="{20201594-6E96-F81E-028B-5B1ACF96224B}"/>
              </a:ext>
            </a:extLst>
          </p:cNvPr>
          <p:cNvGraphicFramePr>
            <a:graphicFrameLocks noGrp="1"/>
          </p:cNvGraphicFramePr>
          <p:nvPr>
            <p:extLst>
              <p:ext uri="{D42A27DB-BD31-4B8C-83A1-F6EECF244321}">
                <p14:modId xmlns:p14="http://schemas.microsoft.com/office/powerpoint/2010/main" val="2393553010"/>
              </p:ext>
            </p:extLst>
          </p:nvPr>
        </p:nvGraphicFramePr>
        <p:xfrm>
          <a:off x="1009052" y="1915963"/>
          <a:ext cx="10253610" cy="3392548"/>
        </p:xfrm>
        <a:graphic>
          <a:graphicData uri="http://schemas.openxmlformats.org/drawingml/2006/table">
            <a:tbl>
              <a:tblPr firstRow="1" bandRow="1">
                <a:tableStyleId>{21E4AEA4-8DFA-4A89-87EB-49C32662AFE0}</a:tableStyleId>
              </a:tblPr>
              <a:tblGrid>
                <a:gridCol w="1139290">
                  <a:extLst>
                    <a:ext uri="{9D8B030D-6E8A-4147-A177-3AD203B41FA5}">
                      <a16:colId xmlns:a16="http://schemas.microsoft.com/office/drawing/2014/main" val="3694271650"/>
                    </a:ext>
                  </a:extLst>
                </a:gridCol>
                <a:gridCol w="1139290">
                  <a:extLst>
                    <a:ext uri="{9D8B030D-6E8A-4147-A177-3AD203B41FA5}">
                      <a16:colId xmlns:a16="http://schemas.microsoft.com/office/drawing/2014/main" val="3242832152"/>
                    </a:ext>
                  </a:extLst>
                </a:gridCol>
                <a:gridCol w="1139290">
                  <a:extLst>
                    <a:ext uri="{9D8B030D-6E8A-4147-A177-3AD203B41FA5}">
                      <a16:colId xmlns:a16="http://schemas.microsoft.com/office/drawing/2014/main" val="1448224560"/>
                    </a:ext>
                  </a:extLst>
                </a:gridCol>
                <a:gridCol w="1139290">
                  <a:extLst>
                    <a:ext uri="{9D8B030D-6E8A-4147-A177-3AD203B41FA5}">
                      <a16:colId xmlns:a16="http://schemas.microsoft.com/office/drawing/2014/main" val="2891829946"/>
                    </a:ext>
                  </a:extLst>
                </a:gridCol>
                <a:gridCol w="1139290">
                  <a:extLst>
                    <a:ext uri="{9D8B030D-6E8A-4147-A177-3AD203B41FA5}">
                      <a16:colId xmlns:a16="http://schemas.microsoft.com/office/drawing/2014/main" val="1190184753"/>
                    </a:ext>
                  </a:extLst>
                </a:gridCol>
                <a:gridCol w="1139290">
                  <a:extLst>
                    <a:ext uri="{9D8B030D-6E8A-4147-A177-3AD203B41FA5}">
                      <a16:colId xmlns:a16="http://schemas.microsoft.com/office/drawing/2014/main" val="176500476"/>
                    </a:ext>
                  </a:extLst>
                </a:gridCol>
                <a:gridCol w="1139290">
                  <a:extLst>
                    <a:ext uri="{9D8B030D-6E8A-4147-A177-3AD203B41FA5}">
                      <a16:colId xmlns:a16="http://schemas.microsoft.com/office/drawing/2014/main" val="1032847586"/>
                    </a:ext>
                  </a:extLst>
                </a:gridCol>
                <a:gridCol w="1139290">
                  <a:extLst>
                    <a:ext uri="{9D8B030D-6E8A-4147-A177-3AD203B41FA5}">
                      <a16:colId xmlns:a16="http://schemas.microsoft.com/office/drawing/2014/main" val="3917560287"/>
                    </a:ext>
                  </a:extLst>
                </a:gridCol>
                <a:gridCol w="1139290">
                  <a:extLst>
                    <a:ext uri="{9D8B030D-6E8A-4147-A177-3AD203B41FA5}">
                      <a16:colId xmlns:a16="http://schemas.microsoft.com/office/drawing/2014/main" val="803203653"/>
                    </a:ext>
                  </a:extLst>
                </a:gridCol>
              </a:tblGrid>
              <a:tr h="600599">
                <a:tc gridSpan="3">
                  <a:txBody>
                    <a:bodyPr/>
                    <a:lstStyle/>
                    <a:p>
                      <a:pPr algn="ctr"/>
                      <a:r>
                        <a:rPr lang="en-US" sz="2800" b="1" dirty="0" err="1">
                          <a:latin typeface="Cambria" panose="02040503050406030204" pitchFamily="18" charset="0"/>
                          <a:ea typeface="Cambria" panose="02040503050406030204" pitchFamily="18" charset="0"/>
                        </a:rPr>
                        <a:t>Lớp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triệu</a:t>
                      </a:r>
                      <a:endParaRPr lang="en-US" sz="2800" b="1" dirty="0">
                        <a:latin typeface="Cambria" panose="02040503050406030204" pitchFamily="18" charset="0"/>
                        <a:ea typeface="Cambria" panose="02040503050406030204" pitchFamily="18" charset="0"/>
                      </a:endParaRPr>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latin typeface="Cambria" panose="02040503050406030204" pitchFamily="18" charset="0"/>
                          <a:ea typeface="Cambria" panose="02040503050406030204" pitchFamily="18" charset="0"/>
                        </a:rPr>
                        <a:t>Lớp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nghìn</a:t>
                      </a:r>
                      <a:endParaRPr lang="en-US" sz="2800" b="1" dirty="0">
                        <a:latin typeface="Cambria" panose="02040503050406030204" pitchFamily="18" charset="0"/>
                        <a:ea typeface="Cambria" panose="02040503050406030204" pitchFamily="18" charset="0"/>
                      </a:endParaRPr>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latin typeface="Cambria" panose="02040503050406030204" pitchFamily="18" charset="0"/>
                          <a:ea typeface="Cambria" panose="02040503050406030204" pitchFamily="18" charset="0"/>
                        </a:rPr>
                        <a:t>Lớp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vị</a:t>
                      </a:r>
                      <a:endParaRPr lang="en-US" sz="2800" b="1" dirty="0">
                        <a:latin typeface="Cambria" panose="02040503050406030204" pitchFamily="18" charset="0"/>
                        <a:ea typeface="Cambria" panose="02040503050406030204" pitchFamily="18"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56429996"/>
                  </a:ext>
                </a:extLst>
              </a:tr>
              <a:tr h="1556499">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triệu</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chục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triệu</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triệu</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nghìn</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chục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nghìn</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nghìn</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trăm</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chục</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vị</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extLst>
                  <a:ext uri="{0D108BD9-81ED-4DB2-BD59-A6C34878D82A}">
                    <a16:rowId xmlns:a16="http://schemas.microsoft.com/office/drawing/2014/main" val="3362817347"/>
                  </a:ext>
                </a:extLst>
              </a:tr>
              <a:tr h="1235450">
                <a:tc>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endParaRPr lang="en-US" sz="2800" b="1" dirty="0">
                        <a:latin typeface="Cambria" panose="02040503050406030204" pitchFamily="18" charset="0"/>
                        <a:ea typeface="Cambria" panose="02040503050406030204" pitchFamily="18" charset="0"/>
                      </a:endParaRPr>
                    </a:p>
                  </a:txBody>
                  <a:tcPr/>
                </a:tc>
                <a:tc>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endParaRPr lang="en-US" sz="28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92350279"/>
                  </a:ext>
                </a:extLst>
              </a:tr>
            </a:tbl>
          </a:graphicData>
        </a:graphic>
      </p:graphicFrame>
      <p:sp>
        <p:nvSpPr>
          <p:cNvPr id="3" name="Text Box 421">
            <a:extLst>
              <a:ext uri="{FF2B5EF4-FFF2-40B4-BE49-F238E27FC236}">
                <a16:creationId xmlns:a16="http://schemas.microsoft.com/office/drawing/2014/main" id="{CDB7533E-C66B-75CD-1C1D-0BA295106520}"/>
              </a:ext>
            </a:extLst>
          </p:cNvPr>
          <p:cNvSpPr txBox="1"/>
          <p:nvPr/>
        </p:nvSpPr>
        <p:spPr>
          <a:xfrm>
            <a:off x="4130852" y="868680"/>
            <a:ext cx="4670247" cy="762966"/>
          </a:xfrm>
          <a:prstGeom prst="rect">
            <a:avLst/>
          </a:prstGeom>
          <a:solidFill>
            <a:srgbClr val="FFFE95"/>
          </a:solidFill>
          <a:ln>
            <a:solidFill>
              <a:srgbClr val="F03829"/>
            </a:solidFill>
          </a:ln>
        </p:spPr>
        <p:txBody>
          <a:bodyPr wrap="square" rtlCol="0">
            <a:spAutoFit/>
          </a:bodyPr>
          <a:lstStyle/>
          <a:p>
            <a:pPr algn="ctr">
              <a:lnSpc>
                <a:spcPct val="120000"/>
              </a:lnSpc>
            </a:pPr>
            <a:r>
              <a:rPr lang="en-US" sz="4000" b="1" dirty="0" err="1">
                <a:latin typeface="Cambria" panose="02040503050406030204" pitchFamily="18" charset="0"/>
                <a:ea typeface="Cambria" panose="02040503050406030204" pitchFamily="18" charset="0"/>
                <a:cs typeface="Calibri" panose="020F0502020204030204" charset="0"/>
              </a:rPr>
              <a:t>Số</a:t>
            </a:r>
            <a:r>
              <a:rPr lang="en-US" sz="4000" b="1" dirty="0">
                <a:latin typeface="Cambria" panose="02040503050406030204" pitchFamily="18" charset="0"/>
                <a:ea typeface="Cambria" panose="02040503050406030204" pitchFamily="18" charset="0"/>
                <a:cs typeface="Calibri" panose="020F0502020204030204" charset="0"/>
              </a:rPr>
              <a:t> 149 597 876 </a:t>
            </a:r>
          </a:p>
        </p:txBody>
      </p:sp>
      <p:sp>
        <p:nvSpPr>
          <p:cNvPr id="4" name="TextBox 3">
            <a:extLst>
              <a:ext uri="{FF2B5EF4-FFF2-40B4-BE49-F238E27FC236}">
                <a16:creationId xmlns:a16="http://schemas.microsoft.com/office/drawing/2014/main" id="{7308FA8C-5880-6F37-B47D-EDBA511D849E}"/>
              </a:ext>
            </a:extLst>
          </p:cNvPr>
          <p:cNvSpPr txBox="1"/>
          <p:nvPr/>
        </p:nvSpPr>
        <p:spPr>
          <a:xfrm>
            <a:off x="1245356" y="4278544"/>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6527A15D-25A4-A134-2714-92D347753081}"/>
              </a:ext>
            </a:extLst>
          </p:cNvPr>
          <p:cNvSpPr txBox="1"/>
          <p:nvPr/>
        </p:nvSpPr>
        <p:spPr>
          <a:xfrm>
            <a:off x="2396062" y="4278544"/>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4</a:t>
            </a:r>
          </a:p>
        </p:txBody>
      </p:sp>
      <p:sp>
        <p:nvSpPr>
          <p:cNvPr id="6" name="TextBox 5">
            <a:extLst>
              <a:ext uri="{FF2B5EF4-FFF2-40B4-BE49-F238E27FC236}">
                <a16:creationId xmlns:a16="http://schemas.microsoft.com/office/drawing/2014/main" id="{AE68A513-F0C3-069D-D787-307CC0A1406D}"/>
              </a:ext>
            </a:extLst>
          </p:cNvPr>
          <p:cNvSpPr txBox="1"/>
          <p:nvPr/>
        </p:nvSpPr>
        <p:spPr>
          <a:xfrm>
            <a:off x="3546767" y="4288819"/>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9</a:t>
            </a:r>
          </a:p>
        </p:txBody>
      </p:sp>
      <p:sp>
        <p:nvSpPr>
          <p:cNvPr id="9" name="TextBox 8">
            <a:extLst>
              <a:ext uri="{FF2B5EF4-FFF2-40B4-BE49-F238E27FC236}">
                <a16:creationId xmlns:a16="http://schemas.microsoft.com/office/drawing/2014/main" id="{A04A0187-E9E6-29FD-9F23-8BA74D31444A}"/>
              </a:ext>
            </a:extLst>
          </p:cNvPr>
          <p:cNvSpPr txBox="1"/>
          <p:nvPr/>
        </p:nvSpPr>
        <p:spPr>
          <a:xfrm>
            <a:off x="4656376" y="4299093"/>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5</a:t>
            </a:r>
          </a:p>
        </p:txBody>
      </p:sp>
      <p:sp>
        <p:nvSpPr>
          <p:cNvPr id="11" name="TextBox 10">
            <a:extLst>
              <a:ext uri="{FF2B5EF4-FFF2-40B4-BE49-F238E27FC236}">
                <a16:creationId xmlns:a16="http://schemas.microsoft.com/office/drawing/2014/main" id="{18E5B655-A550-65F9-8DA2-BA95A2672DFE}"/>
              </a:ext>
            </a:extLst>
          </p:cNvPr>
          <p:cNvSpPr txBox="1"/>
          <p:nvPr/>
        </p:nvSpPr>
        <p:spPr>
          <a:xfrm>
            <a:off x="5868727" y="4288819"/>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9</a:t>
            </a:r>
          </a:p>
        </p:txBody>
      </p:sp>
      <p:sp>
        <p:nvSpPr>
          <p:cNvPr id="13" name="TextBox 12">
            <a:extLst>
              <a:ext uri="{FF2B5EF4-FFF2-40B4-BE49-F238E27FC236}">
                <a16:creationId xmlns:a16="http://schemas.microsoft.com/office/drawing/2014/main" id="{B12B1F8B-02FC-CCB8-6932-C63F7D90DAD9}"/>
              </a:ext>
            </a:extLst>
          </p:cNvPr>
          <p:cNvSpPr txBox="1"/>
          <p:nvPr/>
        </p:nvSpPr>
        <p:spPr>
          <a:xfrm>
            <a:off x="6947515" y="4299093"/>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7</a:t>
            </a:r>
          </a:p>
        </p:txBody>
      </p:sp>
      <p:sp>
        <p:nvSpPr>
          <p:cNvPr id="14" name="TextBox 13">
            <a:extLst>
              <a:ext uri="{FF2B5EF4-FFF2-40B4-BE49-F238E27FC236}">
                <a16:creationId xmlns:a16="http://schemas.microsoft.com/office/drawing/2014/main" id="{C54CCB2D-472C-C87B-BC8F-B46F9359015C}"/>
              </a:ext>
            </a:extLst>
          </p:cNvPr>
          <p:cNvSpPr txBox="1"/>
          <p:nvPr/>
        </p:nvSpPr>
        <p:spPr>
          <a:xfrm>
            <a:off x="8221510" y="4299094"/>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8</a:t>
            </a:r>
          </a:p>
        </p:txBody>
      </p:sp>
      <p:sp>
        <p:nvSpPr>
          <p:cNvPr id="16" name="TextBox 15">
            <a:extLst>
              <a:ext uri="{FF2B5EF4-FFF2-40B4-BE49-F238E27FC236}">
                <a16:creationId xmlns:a16="http://schemas.microsoft.com/office/drawing/2014/main" id="{9A9BECB9-EC27-1312-6636-879E4C60FCB4}"/>
              </a:ext>
            </a:extLst>
          </p:cNvPr>
          <p:cNvSpPr txBox="1"/>
          <p:nvPr/>
        </p:nvSpPr>
        <p:spPr>
          <a:xfrm>
            <a:off x="9271786" y="4271611"/>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7</a:t>
            </a:r>
          </a:p>
        </p:txBody>
      </p:sp>
      <p:sp>
        <p:nvSpPr>
          <p:cNvPr id="17" name="TextBox 16">
            <a:extLst>
              <a:ext uri="{FF2B5EF4-FFF2-40B4-BE49-F238E27FC236}">
                <a16:creationId xmlns:a16="http://schemas.microsoft.com/office/drawing/2014/main" id="{A3903F78-9F54-B431-AC53-B917C5ACE31F}"/>
              </a:ext>
            </a:extLst>
          </p:cNvPr>
          <p:cNvSpPr txBox="1"/>
          <p:nvPr/>
        </p:nvSpPr>
        <p:spPr>
          <a:xfrm>
            <a:off x="10389358" y="4319643"/>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7851063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9D62277D-94DF-7F43-7A7B-DC017DFE6230}"/>
            </a:ext>
          </a:extLst>
        </p:cNvPr>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ACAAEC67-2EA5-D482-F080-A57793BD681C}"/>
              </a:ext>
            </a:extLst>
          </p:cNvPr>
          <p:cNvPicPr>
            <a:picLocks noChangeAspect="1"/>
          </p:cNvPicPr>
          <p:nvPr/>
        </p:nvPicPr>
        <p:blipFill>
          <a:blip r:embed="rId4"/>
          <a:stretch>
            <a:fillRect/>
          </a:stretch>
        </p:blipFill>
        <p:spPr>
          <a:xfrm>
            <a:off x="123290" y="0"/>
            <a:ext cx="11897474" cy="6858000"/>
          </a:xfrm>
          <a:prstGeom prst="rect">
            <a:avLst/>
          </a:prstGeom>
        </p:spPr>
      </p:pic>
      <p:pic>
        <p:nvPicPr>
          <p:cNvPr id="21" name="图片 5">
            <a:extLst>
              <a:ext uri="{FF2B5EF4-FFF2-40B4-BE49-F238E27FC236}">
                <a16:creationId xmlns:a16="http://schemas.microsoft.com/office/drawing/2014/main" id="{1D15C4DD-8F52-A9F2-136E-165976D4AC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6653" y="4537710"/>
            <a:ext cx="2705802" cy="2705802"/>
          </a:xfrm>
          <a:prstGeom prst="rect">
            <a:avLst/>
          </a:prstGeom>
        </p:spPr>
      </p:pic>
      <p:sp>
        <p:nvSpPr>
          <p:cNvPr id="22" name="矩形: 圆角 35">
            <a:extLst>
              <a:ext uri="{FF2B5EF4-FFF2-40B4-BE49-F238E27FC236}">
                <a16:creationId xmlns:a16="http://schemas.microsoft.com/office/drawing/2014/main" id="{59850694-AB06-46D6-4F60-46DF393679C6}"/>
              </a:ext>
            </a:extLst>
          </p:cNvPr>
          <p:cNvSpPr/>
          <p:nvPr/>
        </p:nvSpPr>
        <p:spPr>
          <a:xfrm>
            <a:off x="45718" y="2269131"/>
            <a:ext cx="3766860" cy="636025"/>
          </a:xfrm>
          <a:prstGeom prst="roundRect">
            <a:avLst>
              <a:gd name="adj" fmla="val 50000"/>
            </a:avLst>
          </a:prstGeom>
          <a:solidFill>
            <a:srgbClr val="FFC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n w="0">
                <a:noFill/>
              </a:ln>
              <a:solidFill>
                <a:schemeClr val="tx1">
                  <a:lumMod val="85000"/>
                  <a:lumOff val="15000"/>
                </a:schemeClr>
              </a:solidFill>
              <a:effectLst/>
              <a:latin typeface="字魂162号-元气酪酪体" panose="00000500000000000000" pitchFamily="2" charset="-122"/>
              <a:ea typeface="字魂162号-元气酪酪体" panose="00000500000000000000" pitchFamily="2" charset="-122"/>
              <a:cs typeface="字体管家棉花糖" panose="00020600040101010101" charset="-122"/>
              <a:sym typeface="+mn-ea"/>
            </a:endParaRPr>
          </a:p>
        </p:txBody>
      </p:sp>
      <p:sp>
        <p:nvSpPr>
          <p:cNvPr id="23" name="TextBox 22">
            <a:extLst>
              <a:ext uri="{FF2B5EF4-FFF2-40B4-BE49-F238E27FC236}">
                <a16:creationId xmlns:a16="http://schemas.microsoft.com/office/drawing/2014/main" id="{4DD6DA07-0B92-98F9-7B0E-D05D60C25008}"/>
              </a:ext>
            </a:extLst>
          </p:cNvPr>
          <p:cNvSpPr txBox="1"/>
          <p:nvPr/>
        </p:nvSpPr>
        <p:spPr>
          <a:xfrm>
            <a:off x="103807" y="2321696"/>
            <a:ext cx="3539752" cy="553998"/>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Normal"/>
                <a:cs typeface="Times New Roman" panose="02020603050405020304" pitchFamily="18" charset="0"/>
              </a:rPr>
              <a:t>Số 149 597 876 gồm:</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Normal"/>
              <a:cs typeface="Times New Roman" panose="02020603050405020304" pitchFamily="18" charset="0"/>
            </a:endParaRPr>
          </a:p>
        </p:txBody>
      </p:sp>
      <p:sp>
        <p:nvSpPr>
          <p:cNvPr id="24" name="TextBox 23">
            <a:extLst>
              <a:ext uri="{FF2B5EF4-FFF2-40B4-BE49-F238E27FC236}">
                <a16:creationId xmlns:a16="http://schemas.microsoft.com/office/drawing/2014/main" id="{53C5CC9E-53AF-946B-F9DE-8350A56E80F0}"/>
              </a:ext>
            </a:extLst>
          </p:cNvPr>
          <p:cNvSpPr txBox="1"/>
          <p:nvPr/>
        </p:nvSpPr>
        <p:spPr>
          <a:xfrm>
            <a:off x="-563245" y="2752436"/>
            <a:ext cx="45719" cy="369332"/>
          </a:xfrm>
          <a:prstGeom prst="rect">
            <a:avLst/>
          </a:prstGeom>
          <a:noFill/>
        </p:spPr>
        <p:txBody>
          <a:bodyPr wrap="square" rtlCol="0">
            <a:spAutoFit/>
          </a:bodyPr>
          <a:lstStyle/>
          <a:p>
            <a:endParaRPr lang="en-US" dirty="0"/>
          </a:p>
        </p:txBody>
      </p:sp>
      <p:sp>
        <p:nvSpPr>
          <p:cNvPr id="25" name="TextBox 24">
            <a:extLst>
              <a:ext uri="{FF2B5EF4-FFF2-40B4-BE49-F238E27FC236}">
                <a16:creationId xmlns:a16="http://schemas.microsoft.com/office/drawing/2014/main" id="{D0EF0644-C360-79FC-E280-29F78540220D}"/>
              </a:ext>
            </a:extLst>
          </p:cNvPr>
          <p:cNvSpPr txBox="1"/>
          <p:nvPr/>
        </p:nvSpPr>
        <p:spPr>
          <a:xfrm>
            <a:off x="3643559" y="2156382"/>
            <a:ext cx="8337031" cy="1015663"/>
          </a:xfrm>
          <a:prstGeom prst="rect">
            <a:avLst/>
          </a:prstGeom>
          <a:noFill/>
        </p:spPr>
        <p:txBody>
          <a:bodyPr wrap="square" rtlCol="0">
            <a:spAutoFit/>
          </a:bodyPr>
          <a:lstStyle/>
          <a:p>
            <a:pPr algn="ctr"/>
            <a:r>
              <a:rPr lang="vi-VN" sz="3000" dirty="0">
                <a:latin typeface="Cambria" panose="02040503050406030204" pitchFamily="18" charset="0"/>
                <a:ea typeface="Cambria" panose="02040503050406030204" pitchFamily="18" charset="0"/>
              </a:rPr>
              <a:t>1 trăm triệu, 4 chục triệu, 9 triệu, 5 trăm nghìn, </a:t>
            </a:r>
          </a:p>
          <a:p>
            <a:pPr algn="ctr"/>
            <a:r>
              <a:rPr lang="vi-VN" sz="3000" dirty="0">
                <a:latin typeface="Cambria" panose="02040503050406030204" pitchFamily="18" charset="0"/>
                <a:ea typeface="Cambria" panose="02040503050406030204" pitchFamily="18" charset="0"/>
              </a:rPr>
              <a:t>9 mươi nghìn, 7 nghìn, 8 trăm, 7 chục và 6 đơn vị</a:t>
            </a:r>
            <a:endParaRPr lang="en-US" sz="3000" dirty="0">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7273A8CA-C40A-B5AB-1747-C443BA85245D}"/>
              </a:ext>
            </a:extLst>
          </p:cNvPr>
          <p:cNvSpPr txBox="1"/>
          <p:nvPr/>
        </p:nvSpPr>
        <p:spPr>
          <a:xfrm>
            <a:off x="2128455" y="3681632"/>
            <a:ext cx="8678090" cy="1015663"/>
          </a:xfrm>
          <a:prstGeom prst="rect">
            <a:avLst/>
          </a:prstGeom>
          <a:noFill/>
        </p:spPr>
        <p:txBody>
          <a:bodyPr wrap="square" rtlCol="0">
            <a:spAutoFit/>
          </a:bodyPr>
          <a:lstStyle/>
          <a:p>
            <a:pPr algn="just"/>
            <a:r>
              <a:rPr lang="vi-VN" sz="3000" b="1" dirty="0">
                <a:latin typeface="Cambria" panose="02040503050406030204" pitchFamily="18" charset="0"/>
                <a:ea typeface="Cambria" panose="02040503050406030204" pitchFamily="18" charset="0"/>
              </a:rPr>
              <a:t>Đọc là: Một trăm bốn mươi chín triệu năm trăm chín mươi bảy nghìn tám trăm bảy mươi sáu</a:t>
            </a:r>
            <a:r>
              <a:rPr lang="vi-VN" sz="3000" dirty="0">
                <a:latin typeface="Cambria" panose="02040503050406030204" pitchFamily="18" charset="0"/>
                <a:ea typeface="Cambria" panose="02040503050406030204" pitchFamily="18" charset="0"/>
              </a:rPr>
              <a:t>.</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3412323"/>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heel(1)">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p>
        </p:txBody>
      </p:sp>
      <p:grpSp>
        <p:nvGrpSpPr>
          <p:cNvPr id="21" name="Group 20">
            <a:extLst>
              <a:ext uri="{FF2B5EF4-FFF2-40B4-BE49-F238E27FC236}">
                <a16:creationId xmlns:a16="http://schemas.microsoft.com/office/drawing/2014/main" id="{B05F43E6-77D3-D9B3-EFFB-C55D16EE34DE}"/>
              </a:ext>
            </a:extLst>
          </p:cNvPr>
          <p:cNvGrpSpPr/>
          <p:nvPr/>
        </p:nvGrpSpPr>
        <p:grpSpPr>
          <a:xfrm>
            <a:off x="1551398" y="2024009"/>
            <a:ext cx="9061806" cy="287676"/>
            <a:chOff x="1551398" y="2024009"/>
            <a:chExt cx="9061806" cy="287676"/>
          </a:xfrm>
        </p:grpSpPr>
        <p:cxnSp>
          <p:nvCxnSpPr>
            <p:cNvPr id="3" name="Straight Arrow Connector 2">
              <a:extLst>
                <a:ext uri="{FF2B5EF4-FFF2-40B4-BE49-F238E27FC236}">
                  <a16:creationId xmlns:a16="http://schemas.microsoft.com/office/drawing/2014/main" id="{EBEA1470-8C0B-2E83-15D4-E0BA74FFBD02}"/>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FC9C829-8322-E5D9-90C5-A2033CA0D2F9}"/>
                </a:ext>
              </a:extLst>
            </p:cNvPr>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C8CD8F-90A7-3F7F-B901-50A867790D9B}"/>
                </a:ext>
              </a:extLst>
            </p:cNvPr>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D8D04F-7B6D-F673-ADB4-42A4EE807F9E}"/>
                </a:ext>
              </a:extLst>
            </p:cNvPr>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AC6A01-FAE2-168F-4224-4481E4CEB965}"/>
                </a:ext>
              </a:extLst>
            </p:cNvPr>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3493E57-6298-66C8-A354-760A1A449845}"/>
              </a:ext>
            </a:extLst>
          </p:cNvPr>
          <p:cNvSpPr txBox="1"/>
          <p:nvPr/>
        </p:nvSpPr>
        <p:spPr>
          <a:xfrm>
            <a:off x="1500026" y="2434974"/>
            <a:ext cx="2270589"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999 999 997</a:t>
            </a:r>
          </a:p>
        </p:txBody>
      </p:sp>
      <p:sp>
        <p:nvSpPr>
          <p:cNvPr id="23" name="TextBox 22">
            <a:extLst>
              <a:ext uri="{FF2B5EF4-FFF2-40B4-BE49-F238E27FC236}">
                <a16:creationId xmlns:a16="http://schemas.microsoft.com/office/drawing/2014/main" id="{CDB12A34-8016-D969-B208-FCB61963F0CC}"/>
              </a:ext>
            </a:extLst>
          </p:cNvPr>
          <p:cNvSpPr txBox="1"/>
          <p:nvPr/>
        </p:nvSpPr>
        <p:spPr>
          <a:xfrm>
            <a:off x="3832258" y="2414426"/>
            <a:ext cx="2270589"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999 999 998</a:t>
            </a:r>
          </a:p>
        </p:txBody>
      </p:sp>
      <p:sp>
        <p:nvSpPr>
          <p:cNvPr id="24" name="TextBox 23">
            <a:extLst>
              <a:ext uri="{FF2B5EF4-FFF2-40B4-BE49-F238E27FC236}">
                <a16:creationId xmlns:a16="http://schemas.microsoft.com/office/drawing/2014/main" id="{E55C3AFF-AD23-5D0E-316F-800EC6F4C04B}"/>
              </a:ext>
            </a:extLst>
          </p:cNvPr>
          <p:cNvSpPr txBox="1"/>
          <p:nvPr/>
        </p:nvSpPr>
        <p:spPr>
          <a:xfrm>
            <a:off x="6164493" y="2445248"/>
            <a:ext cx="2270589"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999 999 999</a:t>
            </a:r>
          </a:p>
        </p:txBody>
      </p:sp>
      <p:sp>
        <p:nvSpPr>
          <p:cNvPr id="25" name="TextBox 24">
            <a:extLst>
              <a:ext uri="{FF2B5EF4-FFF2-40B4-BE49-F238E27FC236}">
                <a16:creationId xmlns:a16="http://schemas.microsoft.com/office/drawing/2014/main" id="{1063A425-5CE4-01BA-D2C9-56748E9663FA}"/>
              </a:ext>
            </a:extLst>
          </p:cNvPr>
          <p:cNvSpPr txBox="1"/>
          <p:nvPr/>
        </p:nvSpPr>
        <p:spPr>
          <a:xfrm>
            <a:off x="8537823" y="2455522"/>
            <a:ext cx="2629287"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1 000 000 000</a:t>
            </a:r>
          </a:p>
        </p:txBody>
      </p:sp>
      <p:pic>
        <p:nvPicPr>
          <p:cNvPr id="26" name="Picture 25" descr="Picture3">
            <a:extLst>
              <a:ext uri="{FF2B5EF4-FFF2-40B4-BE49-F238E27FC236}">
                <a16:creationId xmlns:a16="http://schemas.microsoft.com/office/drawing/2014/main" id="{C8A861C1-C6FD-1C39-4D73-2BAB9388961E}"/>
              </a:ext>
            </a:extLst>
          </p:cNvPr>
          <p:cNvPicPr>
            <a:picLocks noChangeAspect="1"/>
          </p:cNvPicPr>
          <p:nvPr/>
        </p:nvPicPr>
        <p:blipFill>
          <a:blip r:embed="rId6"/>
          <a:srcRect l="39964" t="30048" r="31983" b="28356"/>
          <a:stretch>
            <a:fillRect/>
          </a:stretch>
        </p:blipFill>
        <p:spPr>
          <a:xfrm>
            <a:off x="1626357" y="4585634"/>
            <a:ext cx="1250408" cy="1854109"/>
          </a:xfrm>
          <a:prstGeom prst="rect">
            <a:avLst/>
          </a:prstGeom>
        </p:spPr>
      </p:pic>
      <p:sp>
        <p:nvSpPr>
          <p:cNvPr id="27" name="Speech Bubble: Rectangle with Corners Rounded 26">
            <a:extLst>
              <a:ext uri="{FF2B5EF4-FFF2-40B4-BE49-F238E27FC236}">
                <a16:creationId xmlns:a16="http://schemas.microsoft.com/office/drawing/2014/main" id="{2407D2EB-E091-8F0B-E18E-B30DDABAA556}"/>
              </a:ext>
            </a:extLst>
          </p:cNvPr>
          <p:cNvSpPr/>
          <p:nvPr/>
        </p:nvSpPr>
        <p:spPr>
          <a:xfrm>
            <a:off x="2219218" y="3349375"/>
            <a:ext cx="6936212"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999 9999 9999 </a:t>
            </a:r>
            <a:r>
              <a:rPr lang="en-US" sz="3200" b="1" dirty="0" err="1">
                <a:solidFill>
                  <a:srgbClr val="002060"/>
                </a:solidFill>
                <a:latin typeface="Cambria" panose="02040503050406030204" pitchFamily="18" charset="0"/>
                <a:ea typeface="Cambria" panose="02040503050406030204" pitchFamily="18" charset="0"/>
              </a:rPr>
              <a:t>là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1 000 000 000,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tỉ</a:t>
            </a:r>
            <a:r>
              <a:rPr lang="en-US" sz="32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2392630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a:extLst>
              <a:ext uri="{FF2B5EF4-FFF2-40B4-BE49-F238E27FC236}">
                <a16:creationId xmlns:a16="http://schemas.microsoft.com/office/drawing/2014/main" id="{B2F4A672-23D6-B346-3C9D-40769EC8900A}"/>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a:extLst>
              <a:ext uri="{FF2B5EF4-FFF2-40B4-BE49-F238E27FC236}">
                <a16:creationId xmlns:a16="http://schemas.microsoft.com/office/drawing/2014/main" id="{5477481D-52E1-EC9D-E965-EF2385379623}"/>
              </a:ext>
            </a:extLst>
          </p:cNvPr>
          <p:cNvSpPr txBox="1"/>
          <p:nvPr/>
        </p:nvSpPr>
        <p:spPr>
          <a:xfrm>
            <a:off x="3963498" y="920978"/>
            <a:ext cx="6614261" cy="2677656"/>
          </a:xfrm>
          <a:prstGeom prst="rect">
            <a:avLst/>
          </a:prstGeom>
          <a:noFill/>
        </p:spPr>
        <p:txBody>
          <a:bodyPr wrap="square" rtlCol="0">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3">
            <a:hlinkClick r:id="" action="ppaction://media"/>
            <a:extLst>
              <a:ext uri="{FF2B5EF4-FFF2-40B4-BE49-F238E27FC236}">
                <a16:creationId xmlns:a16="http://schemas.microsoft.com/office/drawing/2014/main" id="{573E4486-893C-335E-2920-495CD0DAB6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2330" y="356870"/>
            <a:ext cx="406400" cy="406400"/>
          </a:xfrm>
          <a:prstGeom prst="rect">
            <a:avLst/>
          </a:prstGeom>
        </p:spPr>
      </p:pic>
    </p:spTree>
    <p:extLst>
      <p:ext uri="{BB962C8B-B14F-4D97-AF65-F5344CB8AC3E}">
        <p14:creationId xmlns:p14="http://schemas.microsoft.com/office/powerpoint/2010/main" val="54050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13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3" grpId="1"/>
      <p:bldP spid="13"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6" name="Picture 5">
            <a:extLst>
              <a:ext uri="{FF2B5EF4-FFF2-40B4-BE49-F238E27FC236}">
                <a16:creationId xmlns:a16="http://schemas.microsoft.com/office/drawing/2014/main" id="{1D8EE912-CE66-FF67-A3AC-F5A5EAD9E6BA}"/>
              </a:ext>
            </a:extLst>
          </p:cNvPr>
          <p:cNvPicPr>
            <a:picLocks noChangeAspect="1"/>
          </p:cNvPicPr>
          <p:nvPr/>
        </p:nvPicPr>
        <p:blipFill>
          <a:blip r:embed="rId6"/>
          <a:stretch>
            <a:fillRect/>
          </a:stretch>
        </p:blipFill>
        <p:spPr>
          <a:xfrm>
            <a:off x="4364706" y="2251700"/>
            <a:ext cx="3853006" cy="2786113"/>
          </a:xfrm>
          <a:prstGeom prst="rect">
            <a:avLst/>
          </a:prstGeom>
        </p:spPr>
      </p:pic>
    </p:spTree>
    <p:extLst>
      <p:ext uri="{BB962C8B-B14F-4D97-AF65-F5344CB8AC3E}">
        <p14:creationId xmlns:p14="http://schemas.microsoft.com/office/powerpoint/2010/main" val="8564144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59668" y="130267"/>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935111">
            <a:off x="2044656" y="834567"/>
            <a:ext cx="6644640" cy="3157341"/>
            <a:chOff x="-3074" y="5755"/>
            <a:chExt cx="10464" cy="7549"/>
          </a:xfrm>
        </p:grpSpPr>
        <p:grpSp>
          <p:nvGrpSpPr>
            <p:cNvPr id="16" name="Group 15">
              <a:extLst>
                <a:ext uri="{FF2B5EF4-FFF2-40B4-BE49-F238E27FC236}">
                  <a16:creationId xmlns:a16="http://schemas.microsoft.com/office/drawing/2014/main" id="{C4A7D00A-0D4C-56D3-2839-66F49A3CBDD4}"/>
                </a:ext>
              </a:extLst>
            </p:cNvPr>
            <p:cNvGrpSpPr/>
            <p:nvPr/>
          </p:nvGrpSpPr>
          <p:grpSpPr>
            <a:xfrm>
              <a:off x="-3074" y="5755"/>
              <a:ext cx="10464" cy="7549"/>
              <a:chOff x="-3074" y="5755"/>
              <a:chExt cx="10464" cy="7549"/>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a:extLst>
                  <a:ext uri="{FF2B5EF4-FFF2-40B4-BE49-F238E27FC236}">
                    <a16:creationId xmlns:a16="http://schemas.microsoft.com/office/drawing/2014/main" id="{6AD1C76C-77DA-5A16-8180-4FC9A59BE07A}"/>
                  </a:ext>
                </a:extLst>
              </p:cNvPr>
              <p:cNvPicPr>
                <a:picLocks noChangeAspect="1"/>
              </p:cNvPicPr>
              <p:nvPr/>
            </p:nvPicPr>
            <p:blipFill>
              <a:blip r:embed="rId9"/>
              <a:stretch>
                <a:fillRect/>
              </a:stretch>
            </p:blipFill>
            <p:spPr>
              <a:xfrm>
                <a:off x="1085" y="8335"/>
                <a:ext cx="3485" cy="1746"/>
              </a:xfrm>
              <a:prstGeom prst="rect">
                <a:avLst/>
              </a:prstGeom>
            </p:spPr>
          </p:pic>
        </p:grpSp>
        <p:sp>
          <p:nvSpPr>
            <p:cNvPr id="18" name="Text Box 24">
              <a:extLst>
                <a:ext uri="{FF2B5EF4-FFF2-40B4-BE49-F238E27FC236}">
                  <a16:creationId xmlns:a16="http://schemas.microsoft.com/office/drawing/2014/main" id="{133049B2-6FB0-64DA-9913-FA7BB1BD685D}"/>
                </a:ext>
              </a:extLst>
            </p:cNvPr>
            <p:cNvSpPr txBox="1"/>
            <p:nvPr/>
          </p:nvSpPr>
          <p:spPr>
            <a:xfrm>
              <a:off x="-421" y="10082"/>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a:extLst>
              <a:ext uri="{FF2B5EF4-FFF2-40B4-BE49-F238E27FC236}">
                <a16:creationId xmlns:a16="http://schemas.microsoft.com/office/drawing/2014/main" id="{35017D6E-FF4B-D540-B947-490A7E5EF19C}"/>
              </a:ext>
            </a:extLst>
          </p:cNvPr>
          <p:cNvGrpSpPr/>
          <p:nvPr/>
        </p:nvGrpSpPr>
        <p:grpSpPr>
          <a:xfrm>
            <a:off x="1489753" y="4793661"/>
            <a:ext cx="10104058" cy="1668888"/>
            <a:chOff x="6856" y="7538"/>
            <a:chExt cx="25007" cy="7481"/>
          </a:xfrm>
          <a:solidFill>
            <a:srgbClr val="FFE6E8"/>
          </a:solidFill>
        </p:grpSpPr>
        <p:sp>
          <p:nvSpPr>
            <p:cNvPr id="22" name="Rounded Rectangular Callout 2">
              <a:extLst>
                <a:ext uri="{FF2B5EF4-FFF2-40B4-BE49-F238E27FC236}">
                  <a16:creationId xmlns:a16="http://schemas.microsoft.com/office/drawing/2014/main" id="{D3CA3197-F26B-51C9-2F83-E4AD4FBCD06E}"/>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a:extLst>
                <a:ext uri="{FF2B5EF4-FFF2-40B4-BE49-F238E27FC236}">
                  <a16:creationId xmlns:a16="http://schemas.microsoft.com/office/drawing/2014/main" id="{44798D0E-E27B-4D3C-1B52-663D918E02EA}"/>
                </a:ext>
              </a:extLst>
            </p:cNvPr>
            <p:cNvSpPr txBox="1"/>
            <p:nvPr/>
          </p:nvSpPr>
          <p:spPr>
            <a:xfrm>
              <a:off x="7399" y="8174"/>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Các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hãy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cùng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nhau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hoàn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bài</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tập</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1</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khám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phá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Sao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Mộc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nhé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a:t>
              </a:r>
            </a:p>
          </p:txBody>
        </p:sp>
      </p:grpSp>
      <p:pic>
        <p:nvPicPr>
          <p:cNvPr id="2" name="2">
            <a:hlinkClick r:id="" action="ppaction://media"/>
            <a:extLst>
              <a:ext uri="{FF2B5EF4-FFF2-40B4-BE49-F238E27FC236}">
                <a16:creationId xmlns:a16="http://schemas.microsoft.com/office/drawing/2014/main" id="{12F29A9F-26AE-D0C5-0DB4-55CF6BC2DFB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2350" y="642620"/>
            <a:ext cx="406400" cy="406400"/>
          </a:xfrm>
          <a:prstGeom prst="rect">
            <a:avLst/>
          </a:prstGeom>
        </p:spPr>
      </p:pic>
    </p:spTree>
    <p:extLst>
      <p:ext uri="{BB962C8B-B14F-4D97-AF65-F5344CB8AC3E}">
        <p14:creationId xmlns:p14="http://schemas.microsoft.com/office/powerpoint/2010/main" val="14080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1" presetClass="mediacall" presetSubtype="0" fill="hold" nodeType="withEffect">
                                  <p:stCondLst>
                                    <p:cond delay="0"/>
                                  </p:stCondLst>
                                  <p:childTnLst>
                                    <p:cmd type="call" cmd="playFrom(0.0)">
                                      <p:cBhvr>
                                        <p:cTn id="16" dur="7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2" name="19"/>
          <p:cNvPicPr>
            <a:picLocks noChangeAspect="1"/>
          </p:cNvPicPr>
          <p:nvPr/>
        </p:nvPicPr>
        <p:blipFill rotWithShape="1">
          <a:blip r:embed="rId4">
            <a:extLst>
              <a:ext uri="{28A0092B-C50C-407E-A947-70E740481C1C}">
                <a14:useLocalDpi xmlns:a14="http://schemas.microsoft.com/office/drawing/2010/main" val="0"/>
              </a:ext>
            </a:extLst>
          </a:blip>
          <a:srcRect l="27879" t="24540" r="27043" b="33527"/>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84" t="59567" r="183"/>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6"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pic>
        <p:nvPicPr>
          <p:cNvPr id="196" name="blue">
            <a:hlinkClick r:id="rId7" action="ppaction://hlinksldjump"/>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6209" y="490551"/>
            <a:ext cx="1841314" cy="1794699"/>
          </a:xfrm>
          <a:prstGeom prst="rect">
            <a:avLst/>
          </a:prstGeom>
        </p:spPr>
      </p:pic>
      <p:pic>
        <p:nvPicPr>
          <p:cNvPr id="214" name="blue">
            <a:hlinkClick r:id="rId1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86" y="1189862"/>
            <a:ext cx="1704774" cy="1704774"/>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pic>
          <p:nvPicPr>
            <p:cNvPr id="53"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65" name="Picture 16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3135" t="59884" r="73649" b="12019"/>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6"/>
            <a:srcRect l="41815" t="48240" r="36403" b="4836"/>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id="{0CDA63B8-A671-F5A2-9FDC-21BBB9CB611B}"/>
              </a:ext>
            </a:extLst>
          </p:cNvPr>
          <p:cNvPicPr>
            <a:picLocks noChangeAspect="1"/>
          </p:cNvPicPr>
          <p:nvPr/>
        </p:nvPicPr>
        <p:blipFill>
          <a:blip r:embed="rId17"/>
          <a:stretch>
            <a:fillRect/>
          </a:stretch>
        </p:blipFill>
        <p:spPr>
          <a:xfrm>
            <a:off x="1603658" y="2706871"/>
            <a:ext cx="8108383" cy="3078747"/>
          </a:xfrm>
          <a:prstGeom prst="rect">
            <a:avLst/>
          </a:prstGeom>
        </p:spPr>
      </p:pic>
      <p:pic>
        <p:nvPicPr>
          <p:cNvPr id="6" name="vang">
            <a:hlinkClick r:id="rId18" action="ppaction://hlinksldjump"/>
            <a:extLst>
              <a:ext uri="{FF2B5EF4-FFF2-40B4-BE49-F238E27FC236}">
                <a16:creationId xmlns:a16="http://schemas.microsoft.com/office/drawing/2014/main" id="{7975208E-D83B-119E-B8F4-FB6CCCCBFE4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extLst>
      <p:ext uri="{BB962C8B-B14F-4D97-AF65-F5344CB8AC3E}">
        <p14:creationId xmlns:p14="http://schemas.microsoft.com/office/powerpoint/2010/main" val="179077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14"/>
                                        </p:tgtEl>
                                        <p:attrNameLst>
                                          <p:attrName>r</p:attrName>
                                        </p:attrNameLst>
                                      </p:cBhvr>
                                    </p:animRot>
                                    <p:animRot by="-240000">
                                      <p:cBhvr>
                                        <p:cTn id="19" dur="200" fill="hold">
                                          <p:stCondLst>
                                            <p:cond delay="200"/>
                                          </p:stCondLst>
                                        </p:cTn>
                                        <p:tgtEl>
                                          <p:spTgt spid="214"/>
                                        </p:tgtEl>
                                        <p:attrNameLst>
                                          <p:attrName>r</p:attrName>
                                        </p:attrNameLst>
                                      </p:cBhvr>
                                    </p:animRot>
                                    <p:animRot by="240000">
                                      <p:cBhvr>
                                        <p:cTn id="20" dur="200" fill="hold">
                                          <p:stCondLst>
                                            <p:cond delay="400"/>
                                          </p:stCondLst>
                                        </p:cTn>
                                        <p:tgtEl>
                                          <p:spTgt spid="214"/>
                                        </p:tgtEl>
                                        <p:attrNameLst>
                                          <p:attrName>r</p:attrName>
                                        </p:attrNameLst>
                                      </p:cBhvr>
                                    </p:animRot>
                                    <p:animRot by="-240000">
                                      <p:cBhvr>
                                        <p:cTn id="21" dur="200" fill="hold">
                                          <p:stCondLst>
                                            <p:cond delay="600"/>
                                          </p:stCondLst>
                                        </p:cTn>
                                        <p:tgtEl>
                                          <p:spTgt spid="214"/>
                                        </p:tgtEl>
                                        <p:attrNameLst>
                                          <p:attrName>r</p:attrName>
                                        </p:attrNameLst>
                                      </p:cBhvr>
                                    </p:animRot>
                                    <p:animRot by="120000">
                                      <p:cBhvr>
                                        <p:cTn id="22" dur="200" fill="hold">
                                          <p:stCondLst>
                                            <p:cond delay="800"/>
                                          </p:stCondLst>
                                        </p:cTn>
                                        <p:tgtEl>
                                          <p:spTgt spid="2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6"/>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96"/>
                                        </p:tgtEl>
                                      </p:cBhvr>
                                    </p:animEffect>
                                    <p:anim calcmode="lin" valueType="num">
                                      <p:cBhvr>
                                        <p:cTn id="42" dur="1000"/>
                                        <p:tgtEl>
                                          <p:spTgt spid="196"/>
                                        </p:tgtEl>
                                        <p:attrNameLst>
                                          <p:attrName>ppt_x</p:attrName>
                                        </p:attrNameLst>
                                      </p:cBhvr>
                                      <p:tavLst>
                                        <p:tav tm="0">
                                          <p:val>
                                            <p:strVal val="ppt_x"/>
                                          </p:val>
                                        </p:tav>
                                        <p:tav tm="100000">
                                          <p:val>
                                            <p:strVal val="ppt_x"/>
                                          </p:val>
                                        </p:tav>
                                      </p:tavLst>
                                    </p:anim>
                                    <p:anim calcmode="lin" valueType="num">
                                      <p:cBhvr>
                                        <p:cTn id="43" dur="1000"/>
                                        <p:tgtEl>
                                          <p:spTgt spid="196"/>
                                        </p:tgtEl>
                                        <p:attrNameLst>
                                          <p:attrName>ppt_y</p:attrName>
                                        </p:attrNameLst>
                                      </p:cBhvr>
                                      <p:tavLst>
                                        <p:tav tm="0">
                                          <p:val>
                                            <p:strVal val="ppt_y"/>
                                          </p:val>
                                        </p:tav>
                                        <p:tav tm="100000">
                                          <p:val>
                                            <p:strVal val="ppt_y-.1"/>
                                          </p:val>
                                        </p:tav>
                                      </p:tavLst>
                                    </p:anim>
                                    <p:set>
                                      <p:cBhvr>
                                        <p:cTn id="44"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5" restart="whenNotActive" fill="hold" evtFilter="cancelBubble" nodeType="interactiveSeq">
                <p:stCondLst>
                  <p:cond evt="onClick" delay="0">
                    <p:tgtEl>
                      <p:spTgt spid="198"/>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98"/>
                                        </p:tgtEl>
                                      </p:cBhvr>
                                    </p:animEffect>
                                    <p:anim calcmode="lin" valueType="num">
                                      <p:cBhvr>
                                        <p:cTn id="50" dur="1000"/>
                                        <p:tgtEl>
                                          <p:spTgt spid="198"/>
                                        </p:tgtEl>
                                        <p:attrNameLst>
                                          <p:attrName>ppt_x</p:attrName>
                                        </p:attrNameLst>
                                      </p:cBhvr>
                                      <p:tavLst>
                                        <p:tav tm="0">
                                          <p:val>
                                            <p:strVal val="ppt_x"/>
                                          </p:val>
                                        </p:tav>
                                        <p:tav tm="100000">
                                          <p:val>
                                            <p:strVal val="ppt_x"/>
                                          </p:val>
                                        </p:tav>
                                      </p:tavLst>
                                    </p:anim>
                                    <p:anim calcmode="lin" valueType="num">
                                      <p:cBhvr>
                                        <p:cTn id="51" dur="1000"/>
                                        <p:tgtEl>
                                          <p:spTgt spid="198"/>
                                        </p:tgtEl>
                                        <p:attrNameLst>
                                          <p:attrName>ppt_y</p:attrName>
                                        </p:attrNameLst>
                                      </p:cBhvr>
                                      <p:tavLst>
                                        <p:tav tm="0">
                                          <p:val>
                                            <p:strVal val="ppt_y"/>
                                          </p:val>
                                        </p:tav>
                                        <p:tav tm="100000">
                                          <p:val>
                                            <p:strVal val="ppt_y-.1"/>
                                          </p:val>
                                        </p:tav>
                                      </p:tavLst>
                                    </p:anim>
                                    <p:set>
                                      <p:cBhvr>
                                        <p:cTn id="52"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3" restart="whenNotActive" fill="hold" evtFilter="cancelBubble" nodeType="interactiveSeq">
                <p:stCondLst>
                  <p:cond evt="onClick" delay="0">
                    <p:tgtEl>
                      <p:spTgt spid="214"/>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214"/>
                                        </p:tgtEl>
                                      </p:cBhvr>
                                    </p:animEffect>
                                    <p:anim calcmode="lin" valueType="num">
                                      <p:cBhvr>
                                        <p:cTn id="58" dur="1000"/>
                                        <p:tgtEl>
                                          <p:spTgt spid="214"/>
                                        </p:tgtEl>
                                        <p:attrNameLst>
                                          <p:attrName>ppt_x</p:attrName>
                                        </p:attrNameLst>
                                      </p:cBhvr>
                                      <p:tavLst>
                                        <p:tav tm="0">
                                          <p:val>
                                            <p:strVal val="ppt_x"/>
                                          </p:val>
                                        </p:tav>
                                        <p:tav tm="100000">
                                          <p:val>
                                            <p:strVal val="ppt_x"/>
                                          </p:val>
                                        </p:tav>
                                      </p:tavLst>
                                    </p:anim>
                                    <p:anim calcmode="lin" valueType="num">
                                      <p:cBhvr>
                                        <p:cTn id="59" dur="1000"/>
                                        <p:tgtEl>
                                          <p:spTgt spid="214"/>
                                        </p:tgtEl>
                                        <p:attrNameLst>
                                          <p:attrName>ppt_y</p:attrName>
                                        </p:attrNameLst>
                                      </p:cBhvr>
                                      <p:tavLst>
                                        <p:tav tm="0">
                                          <p:val>
                                            <p:strVal val="ppt_y"/>
                                          </p:val>
                                        </p:tav>
                                        <p:tav tm="100000">
                                          <p:val>
                                            <p:strVal val="ppt_y-.1"/>
                                          </p:val>
                                        </p:tav>
                                      </p:tavLst>
                                    </p:anim>
                                    <p:set>
                                      <p:cBhvr>
                                        <p:cTn id="60" dur="1" fill="hold">
                                          <p:stCondLst>
                                            <p:cond delay="9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6"/>
                                        </p:tgtEl>
                                      </p:cBhvr>
                                    </p:animEffect>
                                    <p:anim calcmode="lin" valueType="num">
                                      <p:cBhvr>
                                        <p:cTn id="66" dur="1000"/>
                                        <p:tgtEl>
                                          <p:spTgt spid="6"/>
                                        </p:tgtEl>
                                        <p:attrNameLst>
                                          <p:attrName>ppt_x</p:attrName>
                                        </p:attrNameLst>
                                      </p:cBhvr>
                                      <p:tavLst>
                                        <p:tav tm="0">
                                          <p:val>
                                            <p:strVal val="ppt_x"/>
                                          </p:val>
                                        </p:tav>
                                        <p:tav tm="100000">
                                          <p:val>
                                            <p:strVal val="ppt_x"/>
                                          </p:val>
                                        </p:tav>
                                      </p:tavLst>
                                    </p:anim>
                                    <p:anim calcmode="lin" valueType="num">
                                      <p:cBhvr>
                                        <p:cTn id="67" dur="1000"/>
                                        <p:tgtEl>
                                          <p:spTgt spid="6"/>
                                        </p:tgtEl>
                                        <p:attrNameLst>
                                          <p:attrName>ppt_y</p:attrName>
                                        </p:attrNameLst>
                                      </p:cBhvr>
                                      <p:tavLst>
                                        <p:tav tm="0">
                                          <p:val>
                                            <p:strVal val="ppt_y"/>
                                          </p:val>
                                        </p:tav>
                                        <p:tav tm="100000">
                                          <p:val>
                                            <p:strVal val="ppt_y-.1"/>
                                          </p:val>
                                        </p:tav>
                                      </p:tavLst>
                                    </p:anim>
                                    <p:set>
                                      <p:cBhvr>
                                        <p:cTn id="6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sp>
        <p:nvSpPr>
          <p:cNvPr id="3" name="圆角矩形 1">
            <a:extLst>
              <a:ext uri="{FF2B5EF4-FFF2-40B4-BE49-F238E27FC236}">
                <a16:creationId xmlns:a16="http://schemas.microsoft.com/office/drawing/2014/main" id="{51AAC55E-AF9D-D0DC-67A0-58C514BEE960}"/>
              </a:ext>
            </a:extLst>
          </p:cNvPr>
          <p:cNvSpPr/>
          <p:nvPr/>
        </p:nvSpPr>
        <p:spPr bwMode="auto">
          <a:xfrm>
            <a:off x="474765" y="1261863"/>
            <a:ext cx="11370102" cy="932432"/>
          </a:xfrm>
          <a:prstGeom prst="roundRect">
            <a:avLst>
              <a:gd name="adj" fmla="val 6422"/>
            </a:avLst>
          </a:prstGeom>
          <a:noFill/>
          <a:ln w="38100">
            <a:solidFill>
              <a:srgbClr val="7030A0"/>
            </a:solidFill>
            <a:prstDash val="dash"/>
          </a:ln>
        </p:spPr>
        <p:txBody>
          <a:bodyPr wrap="square" bIns="4572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Đọc số dân (theo Tổng hợp dữ liệu của Ban Dân số năm 2019) của mỗi nước dưới đây.</a:t>
            </a:r>
            <a:endParaRPr kumimoji="0"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印品囧囧体（非商用）" panose="02000500000000000000" charset="-122"/>
              <a:sym typeface="+mn-ea"/>
            </a:endParaRPr>
          </a:p>
        </p:txBody>
      </p:sp>
      <p:pic>
        <p:nvPicPr>
          <p:cNvPr id="6" name="Picture 5">
            <a:extLst>
              <a:ext uri="{FF2B5EF4-FFF2-40B4-BE49-F238E27FC236}">
                <a16:creationId xmlns:a16="http://schemas.microsoft.com/office/drawing/2014/main" id="{75948823-0E68-A88F-181A-BD8CB2053D40}"/>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458" r="72747" b="6256"/>
          <a:stretch/>
        </p:blipFill>
        <p:spPr>
          <a:xfrm>
            <a:off x="474765" y="2871403"/>
            <a:ext cx="3217253" cy="2015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EC1CA55E-7903-FEE7-AD7C-050810CCAEEB}"/>
              </a:ext>
            </a:extLst>
          </p:cNvPr>
          <p:cNvSpPr txBox="1"/>
          <p:nvPr/>
        </p:nvSpPr>
        <p:spPr>
          <a:xfrm>
            <a:off x="1070382" y="4953042"/>
            <a:ext cx="2180866"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Nhật Bản</a:t>
            </a:r>
            <a:endParaRPr kumimoji="0" lang="en-US"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Rectangle 10">
            <a:extLst>
              <a:ext uri="{FF2B5EF4-FFF2-40B4-BE49-F238E27FC236}">
                <a16:creationId xmlns:a16="http://schemas.microsoft.com/office/drawing/2014/main" id="{5CFDD5CC-30EF-4EFF-99E7-8010A023A608}"/>
              </a:ext>
            </a:extLst>
          </p:cNvPr>
          <p:cNvSpPr/>
          <p:nvPr/>
        </p:nvSpPr>
        <p:spPr>
          <a:xfrm>
            <a:off x="3976359" y="3478654"/>
            <a:ext cx="7419351" cy="156966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Số dân ở Nhật Bản năm 2019</a:t>
            </a:r>
            <a:r>
              <a:rPr kumimoji="0" lang="vi-VN"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là</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một trăm hai mươi sáu triệu bốn trăm bảy mươi sáu nghìn bốn trăm sáu mươi mốt</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người.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F247FB0-CA48-3514-B306-4F2E874FCC23}"/>
              </a:ext>
            </a:extLst>
          </p:cNvPr>
          <p:cNvSpPr txBox="1"/>
          <p:nvPr/>
        </p:nvSpPr>
        <p:spPr>
          <a:xfrm>
            <a:off x="6296857" y="2798606"/>
            <a:ext cx="3098800" cy="677108"/>
          </a:xfrm>
          <a:prstGeom prst="rect">
            <a:avLst/>
          </a:prstGeom>
          <a:noFill/>
        </p:spPr>
        <p:txBody>
          <a:bodyPr wrap="square" rtlCol="0">
            <a:spAutoFit/>
          </a:bodyPr>
          <a:lstStyle/>
          <a:p>
            <a:r>
              <a:rPr lang="vi-VN" sz="3800" b="1" dirty="0">
                <a:solidFill>
                  <a:srgbClr val="C00000"/>
                </a:solidFill>
                <a:latin typeface="Cambria" panose="02040503050406030204" pitchFamily="18" charset="0"/>
                <a:ea typeface="Cambria" panose="02040503050406030204" pitchFamily="18" charset="0"/>
              </a:rPr>
              <a:t>126 476 461</a:t>
            </a:r>
            <a:endParaRPr lang="en-US" sz="3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288665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1" presetClass="entr" presetSubtype="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1"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30EA0A82-E017-A876-DB21-809E04FDD935}"/>
            </a:ext>
          </a:extLst>
        </p:cNvPr>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6AB42259-8931-44A6-D773-5932EE55A3EB}"/>
              </a:ext>
            </a:extLst>
          </p:cNvPr>
          <p:cNvPicPr>
            <a:picLocks noChangeAspect="1"/>
          </p:cNvPicPr>
          <p:nvPr/>
        </p:nvPicPr>
        <p:blipFill>
          <a:blip r:embed="rId4"/>
          <a:stretch>
            <a:fillRect/>
          </a:stretch>
        </p:blipFill>
        <p:spPr>
          <a:xfrm>
            <a:off x="174661" y="0"/>
            <a:ext cx="11866651" cy="6858000"/>
          </a:xfrm>
          <a:prstGeom prst="rect">
            <a:avLst/>
          </a:prstGeom>
        </p:spPr>
      </p:pic>
      <p:sp>
        <p:nvSpPr>
          <p:cNvPr id="2" name="圆角矩形 1">
            <a:extLst>
              <a:ext uri="{FF2B5EF4-FFF2-40B4-BE49-F238E27FC236}">
                <a16:creationId xmlns:a16="http://schemas.microsoft.com/office/drawing/2014/main" id="{70D963B3-0E10-38C9-FE92-5A91E576E1BA}"/>
              </a:ext>
            </a:extLst>
          </p:cNvPr>
          <p:cNvSpPr/>
          <p:nvPr/>
        </p:nvSpPr>
        <p:spPr bwMode="auto">
          <a:xfrm>
            <a:off x="474765" y="1261863"/>
            <a:ext cx="11370102" cy="932432"/>
          </a:xfrm>
          <a:prstGeom prst="roundRect">
            <a:avLst>
              <a:gd name="adj" fmla="val 6422"/>
            </a:avLst>
          </a:prstGeom>
          <a:noFill/>
          <a:ln w="38100">
            <a:solidFill>
              <a:srgbClr val="7030A0"/>
            </a:solidFill>
            <a:prstDash val="dash"/>
          </a:ln>
        </p:spPr>
        <p:txBody>
          <a:bodyPr wrap="square" bIns="45720" anchor="ctr" anchorCtr="0">
            <a:noAutofit/>
          </a:bodyPr>
          <a:lstStyle/>
          <a:p>
            <a:pPr lvl="0" algn="ctr">
              <a:buClrTx/>
              <a:buSzTx/>
              <a:buFontTx/>
            </a:pPr>
            <a:r>
              <a:rPr lang="vi-VN" sz="3000" b="1" dirty="0">
                <a:latin typeface="Cambria" panose="02040503050406030204" pitchFamily="18" charset="0"/>
                <a:ea typeface="Cambria" panose="02040503050406030204" pitchFamily="18" charset="0"/>
              </a:rPr>
              <a:t>1. Đọc số dân (theo Tổng hợp dữ liệu của Ban Dân số năm 2019) của mỗi nước dưới đây.</a:t>
            </a:r>
            <a:endParaRPr sz="3000" b="1" dirty="0">
              <a:solidFill>
                <a:srgbClr val="002060"/>
              </a:solidFill>
              <a:latin typeface="Cambria" panose="02040503050406030204" pitchFamily="18" charset="0"/>
              <a:ea typeface="Cambria" panose="02040503050406030204" pitchFamily="18" charset="0"/>
              <a:cs typeface="印品囧囧体（非商用）" panose="02000500000000000000" charset="-122"/>
              <a:sym typeface="+mn-ea"/>
            </a:endParaRPr>
          </a:p>
        </p:txBody>
      </p:sp>
      <p:pic>
        <p:nvPicPr>
          <p:cNvPr id="4" name="Picture 3">
            <a:extLst>
              <a:ext uri="{FF2B5EF4-FFF2-40B4-BE49-F238E27FC236}">
                <a16:creationId xmlns:a16="http://schemas.microsoft.com/office/drawing/2014/main" id="{11E5DCF3-69C0-FF11-8952-C47B6ECBD4A2}"/>
              </a:ext>
            </a:extLst>
          </p:cNvPr>
          <p:cNvPicPr>
            <a:picLocks noChangeAspect="1"/>
          </p:cNvPicPr>
          <p:nvPr/>
        </p:nvPicPr>
        <p:blipFill rotWithShape="1">
          <a:blip r:embed="rId5">
            <a:extLst>
              <a:ext uri="{28A0092B-C50C-407E-A947-70E740481C1C}">
                <a14:useLocalDpi xmlns:a14="http://schemas.microsoft.com/office/drawing/2010/main" val="0"/>
              </a:ext>
            </a:extLst>
          </a:blip>
          <a:srcRect l="36680" r="36852"/>
          <a:stretch/>
        </p:blipFill>
        <p:spPr>
          <a:xfrm>
            <a:off x="610238" y="2774827"/>
            <a:ext cx="3216051" cy="2262339"/>
          </a:xfrm>
          <a:prstGeom prst="rect">
            <a:avLst/>
          </a:prstGeom>
        </p:spPr>
      </p:pic>
      <p:sp>
        <p:nvSpPr>
          <p:cNvPr id="5" name="TextBox 4">
            <a:extLst>
              <a:ext uri="{FF2B5EF4-FFF2-40B4-BE49-F238E27FC236}">
                <a16:creationId xmlns:a16="http://schemas.microsoft.com/office/drawing/2014/main" id="{8C2AA588-7360-4F3A-39A2-0083EE485B7F}"/>
              </a:ext>
            </a:extLst>
          </p:cNvPr>
          <p:cNvSpPr txBox="1"/>
          <p:nvPr/>
        </p:nvSpPr>
        <p:spPr>
          <a:xfrm>
            <a:off x="1336257" y="5083151"/>
            <a:ext cx="2180866" cy="553998"/>
          </a:xfrm>
          <a:prstGeom prst="rect">
            <a:avLst/>
          </a:prstGeom>
          <a:noFill/>
        </p:spPr>
        <p:txBody>
          <a:bodyPr wrap="square" rtlCol="0">
            <a:spAutoFit/>
          </a:bodyPr>
          <a:lstStyle/>
          <a:p>
            <a:r>
              <a:rPr lang="vi-VN" sz="3000" dirty="0">
                <a:latin typeface="Cambria" panose="02040503050406030204" pitchFamily="18" charset="0"/>
                <a:ea typeface="Cambria" panose="02040503050406030204" pitchFamily="18" charset="0"/>
              </a:rPr>
              <a:t>Việt Nam</a:t>
            </a:r>
            <a:endParaRPr lang="en-US" sz="30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88C5420-6942-BBD3-7B97-2991D35929CB}"/>
              </a:ext>
            </a:extLst>
          </p:cNvPr>
          <p:cNvSpPr txBox="1"/>
          <p:nvPr/>
        </p:nvSpPr>
        <p:spPr>
          <a:xfrm>
            <a:off x="3886201" y="3328825"/>
            <a:ext cx="7717144" cy="1754326"/>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Số dân ở Việt Nam năm 2019 là: </a:t>
            </a:r>
            <a:r>
              <a:rPr lang="vi-VN" sz="3600" i="1" dirty="0">
                <a:solidFill>
                  <a:srgbClr val="002060"/>
                </a:solidFill>
                <a:latin typeface="Cambria" panose="02040503050406030204" pitchFamily="18" charset="0"/>
                <a:ea typeface="Cambria" panose="02040503050406030204" pitchFamily="18" charset="0"/>
              </a:rPr>
              <a:t>chín mươi bảy triệu ba trăm ba mươi tám nghìn năm trăm bảy mươi chín</a:t>
            </a:r>
            <a:r>
              <a:rPr lang="vi-VN" sz="3600" dirty="0">
                <a:solidFill>
                  <a:srgbClr val="002060"/>
                </a:solidFill>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người.</a:t>
            </a:r>
            <a:endParaRPr lang="en-US" sz="3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63CA053-F2B1-EE9F-6208-BA8629DA2813}"/>
              </a:ext>
            </a:extLst>
          </p:cNvPr>
          <p:cNvSpPr txBox="1"/>
          <p:nvPr/>
        </p:nvSpPr>
        <p:spPr>
          <a:xfrm>
            <a:off x="6159816" y="2774827"/>
            <a:ext cx="5443528" cy="646331"/>
          </a:xfrm>
          <a:prstGeom prst="rect">
            <a:avLst/>
          </a:prstGeom>
          <a:noFill/>
        </p:spPr>
        <p:txBody>
          <a:bodyPr wrap="square" rtlCol="0">
            <a:spAutoFit/>
          </a:bodyPr>
          <a:lstStyle/>
          <a:p>
            <a:r>
              <a:rPr lang="vi-VN" sz="3600" b="1" dirty="0">
                <a:solidFill>
                  <a:srgbClr val="C00000"/>
                </a:solidFill>
                <a:latin typeface="Cambria" panose="02040503050406030204" pitchFamily="18" charset="0"/>
                <a:ea typeface="Cambria" panose="02040503050406030204" pitchFamily="18" charset="0"/>
              </a:rPr>
              <a:t>97 338 579 người</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662449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098AB822-EA2A-DF85-DEE3-281A0A265FB0}"/>
            </a:ext>
          </a:extLst>
        </p:cNvPr>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2FBDB2AC-7E44-ABBE-4FB1-7FA6A7B24A3F}"/>
              </a:ext>
            </a:extLst>
          </p:cNvPr>
          <p:cNvPicPr>
            <a:picLocks noChangeAspect="1"/>
          </p:cNvPicPr>
          <p:nvPr/>
        </p:nvPicPr>
        <p:blipFill>
          <a:blip r:embed="rId4"/>
          <a:stretch>
            <a:fillRect/>
          </a:stretch>
        </p:blipFill>
        <p:spPr>
          <a:xfrm>
            <a:off x="174661" y="0"/>
            <a:ext cx="11866651" cy="6858000"/>
          </a:xfrm>
          <a:prstGeom prst="rect">
            <a:avLst/>
          </a:prstGeom>
        </p:spPr>
      </p:pic>
      <p:sp>
        <p:nvSpPr>
          <p:cNvPr id="3" name="圆角矩形 1">
            <a:extLst>
              <a:ext uri="{FF2B5EF4-FFF2-40B4-BE49-F238E27FC236}">
                <a16:creationId xmlns:a16="http://schemas.microsoft.com/office/drawing/2014/main" id="{7A446E48-E6B1-2707-BCBB-578BCB081025}"/>
              </a:ext>
            </a:extLst>
          </p:cNvPr>
          <p:cNvSpPr/>
          <p:nvPr/>
        </p:nvSpPr>
        <p:spPr bwMode="auto">
          <a:xfrm>
            <a:off x="474765" y="1261863"/>
            <a:ext cx="11370102" cy="932432"/>
          </a:xfrm>
          <a:prstGeom prst="roundRect">
            <a:avLst>
              <a:gd name="adj" fmla="val 6422"/>
            </a:avLst>
          </a:prstGeom>
          <a:noFill/>
          <a:ln w="38100">
            <a:solidFill>
              <a:srgbClr val="7030A0"/>
            </a:solidFill>
            <a:prstDash val="dash"/>
          </a:ln>
        </p:spPr>
        <p:txBody>
          <a:bodyPr wrap="square" bIns="4572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Đọc số dân (theo Tổng hợp dữ liệu của Ban Dân số năm 2019) của mỗi nước dưới đây.</a:t>
            </a:r>
            <a:endParaRPr kumimoji="0"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印品囧囧体（非商用）" panose="02000500000000000000" charset="-122"/>
              <a:sym typeface="+mn-ea"/>
            </a:endParaRPr>
          </a:p>
        </p:txBody>
      </p:sp>
      <p:pic>
        <p:nvPicPr>
          <p:cNvPr id="6" name="Picture 5">
            <a:extLst>
              <a:ext uri="{FF2B5EF4-FFF2-40B4-BE49-F238E27FC236}">
                <a16:creationId xmlns:a16="http://schemas.microsoft.com/office/drawing/2014/main" id="{57EF9248-6237-B227-A041-4A41C41672CE}"/>
              </a:ext>
            </a:extLst>
          </p:cNvPr>
          <p:cNvPicPr>
            <a:picLocks noChangeAspect="1"/>
          </p:cNvPicPr>
          <p:nvPr/>
        </p:nvPicPr>
        <p:blipFill rotWithShape="1">
          <a:blip r:embed="rId5">
            <a:extLst>
              <a:ext uri="{28A0092B-C50C-407E-A947-70E740481C1C}">
                <a14:useLocalDpi xmlns:a14="http://schemas.microsoft.com/office/drawing/2010/main" val="0"/>
              </a:ext>
            </a:extLst>
          </a:blip>
          <a:srcRect l="71536" r="845"/>
          <a:stretch/>
        </p:blipFill>
        <p:spPr>
          <a:xfrm>
            <a:off x="725868" y="2742095"/>
            <a:ext cx="3519460" cy="2372615"/>
          </a:xfrm>
          <a:prstGeom prst="rect">
            <a:avLst/>
          </a:prstGeom>
        </p:spPr>
      </p:pic>
      <p:sp>
        <p:nvSpPr>
          <p:cNvPr id="8" name="TextBox 7">
            <a:extLst>
              <a:ext uri="{FF2B5EF4-FFF2-40B4-BE49-F238E27FC236}">
                <a16:creationId xmlns:a16="http://schemas.microsoft.com/office/drawing/2014/main" id="{EFAC7541-CF63-2D73-82BF-29C750E1EF88}"/>
              </a:ext>
            </a:extLst>
          </p:cNvPr>
          <p:cNvSpPr txBox="1"/>
          <p:nvPr/>
        </p:nvSpPr>
        <p:spPr>
          <a:xfrm>
            <a:off x="1150733" y="5199378"/>
            <a:ext cx="3488730"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In-đô-nê-xi-a</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Rectangle 10">
            <a:extLst>
              <a:ext uri="{FF2B5EF4-FFF2-40B4-BE49-F238E27FC236}">
                <a16:creationId xmlns:a16="http://schemas.microsoft.com/office/drawing/2014/main" id="{577684B2-8472-ED03-2339-D5C4B1438BA8}"/>
              </a:ext>
            </a:extLst>
          </p:cNvPr>
          <p:cNvSpPr/>
          <p:nvPr/>
        </p:nvSpPr>
        <p:spPr>
          <a:xfrm>
            <a:off x="4496431" y="3395462"/>
            <a:ext cx="6887849" cy="2062103"/>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Số dân ở In-đô-nê-xi-a năm 2019 là:</a:t>
            </a:r>
            <a:r>
              <a:rPr lang="vi-VN" sz="3200" dirty="0">
                <a:solidFill>
                  <a:srgbClr val="002060"/>
                </a:solidFill>
                <a:latin typeface="Cambria" panose="02040503050406030204" pitchFamily="18" charset="0"/>
                <a:ea typeface="Cambria" panose="02040503050406030204" pitchFamily="18" charset="0"/>
              </a:rPr>
              <a:t> </a:t>
            </a:r>
            <a:r>
              <a:rPr lang="vi-VN" sz="3200" i="1" dirty="0">
                <a:solidFill>
                  <a:srgbClr val="002060"/>
                </a:solidFill>
                <a:latin typeface="Cambria" panose="02040503050406030204" pitchFamily="18" charset="0"/>
                <a:ea typeface="Cambria" panose="02040503050406030204" pitchFamily="18" charset="0"/>
              </a:rPr>
              <a:t>hai trăm bảy mươi ba triệu năm trăm hai mươi ba nghìn sáu trăm mười lăm</a:t>
            </a:r>
            <a:r>
              <a:rPr lang="vi-VN" sz="3200" dirty="0">
                <a:solidFill>
                  <a:srgbClr val="00206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5E9C037-1053-EE16-2709-5DD3893C2BB0}"/>
              </a:ext>
            </a:extLst>
          </p:cNvPr>
          <p:cNvSpPr txBox="1"/>
          <p:nvPr/>
        </p:nvSpPr>
        <p:spPr>
          <a:xfrm>
            <a:off x="5935674" y="2791875"/>
            <a:ext cx="4165600"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273 523 615 người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470857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4194" y="3520739"/>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11258933">
            <a:off x="1809709" y="328645"/>
            <a:ext cx="11948592" cy="5580278"/>
            <a:chOff x="-2916" y="5691"/>
            <a:chExt cx="10464" cy="7930"/>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a:extLst>
                <a:ext uri="{FF2B5EF4-FFF2-40B4-BE49-F238E27FC236}">
                  <a16:creationId xmlns:a16="http://schemas.microsoft.com/office/drawing/2014/main" id="{133049B2-6FB0-64DA-9913-FA7BB1BD685D}"/>
                </a:ext>
              </a:extLst>
            </p:cNvPr>
            <p:cNvSpPr txBox="1"/>
            <p:nvPr/>
          </p:nvSpPr>
          <p:spPr>
            <a:xfrm rot="10736691">
              <a:off x="-546" y="8291"/>
              <a:ext cx="6401" cy="441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2800" b="1" i="0" dirty="0">
                  <a:solidFill>
                    <a:srgbClr val="202124"/>
                  </a:solidFill>
                  <a:effectLst/>
                  <a:latin typeface="Cambria" panose="02040503050406030204" pitchFamily="18" charset="0"/>
                  <a:ea typeface="Cambria" panose="02040503050406030204" pitchFamily="18" charset="0"/>
                  <a:cs typeface="Calibri" panose="020F0502020204030204" pitchFamily="34" charset="0"/>
                </a:rPr>
                <a:t>   </a:t>
              </a:r>
              <a:r>
                <a:rPr lang="vi-VN" sz="2800" b="1" i="0" dirty="0">
                  <a:solidFill>
                    <a:srgbClr val="202124"/>
                  </a:solidFill>
                  <a:effectLst/>
                  <a:latin typeface="Cambria" panose="02040503050406030204" pitchFamily="18" charset="0"/>
                  <a:ea typeface="Cambria" panose="02040503050406030204" pitchFamily="18"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2" name="4">
            <a:hlinkClick r:id="" action="ppaction://media"/>
            <a:extLst>
              <a:ext uri="{FF2B5EF4-FFF2-40B4-BE49-F238E27FC236}">
                <a16:creationId xmlns:a16="http://schemas.microsoft.com/office/drawing/2014/main" id="{BD86146C-9144-E4E6-F2FB-02AEAE32D4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99490" y="208280"/>
            <a:ext cx="406400" cy="406400"/>
          </a:xfrm>
          <a:prstGeom prst="rect">
            <a:avLst/>
          </a:prstGeom>
        </p:spPr>
      </p:pic>
    </p:spTree>
    <p:extLst>
      <p:ext uri="{BB962C8B-B14F-4D97-AF65-F5344CB8AC3E}">
        <p14:creationId xmlns:p14="http://schemas.microsoft.com/office/powerpoint/2010/main" val="4097756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7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4407" y="1047694"/>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a:extLst>
              <a:ext uri="{FF2B5EF4-FFF2-40B4-BE49-F238E27FC236}">
                <a16:creationId xmlns:a16="http://schemas.microsoft.com/office/drawing/2014/main" id="{32A1BB69-106D-E877-5DCC-1EA53DEF9D94}"/>
              </a:ext>
            </a:extLst>
          </p:cNvPr>
          <p:cNvGrpSpPr/>
          <p:nvPr/>
        </p:nvGrpSpPr>
        <p:grpSpPr>
          <a:xfrm>
            <a:off x="3133617" y="698642"/>
            <a:ext cx="6822041" cy="3236359"/>
            <a:chOff x="7843" y="0"/>
            <a:chExt cx="5029" cy="3628"/>
          </a:xfrm>
        </p:grpSpPr>
        <p:grpSp>
          <p:nvGrpSpPr>
            <p:cNvPr id="4" name="Group 3">
              <a:extLst>
                <a:ext uri="{FF2B5EF4-FFF2-40B4-BE49-F238E27FC236}">
                  <a16:creationId xmlns:a16="http://schemas.microsoft.com/office/drawing/2014/main" id="{8044634D-E609-927C-1433-1E859D96BB68}"/>
                </a:ext>
              </a:extLst>
            </p:cNvPr>
            <p:cNvGrpSpPr/>
            <p:nvPr/>
          </p:nvGrpSpPr>
          <p:grpSpPr>
            <a:xfrm>
              <a:off x="7843" y="0"/>
              <a:ext cx="5029" cy="3628"/>
              <a:chOff x="7843" y="0"/>
              <a:chExt cx="5029" cy="3628"/>
            </a:xfrm>
          </p:grpSpPr>
          <p:pic>
            <p:nvPicPr>
              <p:cNvPr id="9" name="图片 16" descr="图片包含 电视&#10;&#10;自动生成的说明">
                <a:extLst>
                  <a:ext uri="{FF2B5EF4-FFF2-40B4-BE49-F238E27FC236}">
                    <a16:creationId xmlns:a16="http://schemas.microsoft.com/office/drawing/2014/main" id="{5C63F7CD-D708-B8A8-067A-897E0CF91602}"/>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a:extLst>
                  <a:ext uri="{FF2B5EF4-FFF2-40B4-BE49-F238E27FC236}">
                    <a16:creationId xmlns:a16="http://schemas.microsoft.com/office/drawing/2014/main" id="{10BAB6C6-9785-013F-F30D-EF5DEF4CF72F}"/>
                  </a:ext>
                </a:extLst>
              </p:cNvPr>
              <p:cNvPicPr>
                <a:picLocks noChangeAspect="1"/>
              </p:cNvPicPr>
              <p:nvPr/>
            </p:nvPicPr>
            <p:blipFill>
              <a:blip r:embed="rId9"/>
              <a:stretch>
                <a:fillRect/>
              </a:stretch>
            </p:blipFill>
            <p:spPr>
              <a:xfrm>
                <a:off x="9252" y="282"/>
                <a:ext cx="2088" cy="1031"/>
              </a:xfrm>
              <a:prstGeom prst="rect">
                <a:avLst/>
              </a:prstGeom>
            </p:spPr>
          </p:pic>
        </p:grpSp>
        <p:sp>
          <p:nvSpPr>
            <p:cNvPr id="6" name="Text Box 25">
              <a:extLst>
                <a:ext uri="{FF2B5EF4-FFF2-40B4-BE49-F238E27FC236}">
                  <a16:creationId xmlns:a16="http://schemas.microsoft.com/office/drawing/2014/main" id="{F3AC7295-2FA4-5C44-F96F-91D0BB6D5273}"/>
                </a:ext>
              </a:extLst>
            </p:cNvPr>
            <p:cNvSpPr txBox="1"/>
            <p:nvPr/>
          </p:nvSpPr>
          <p:spPr>
            <a:xfrm>
              <a:off x="8791" y="1454"/>
              <a:ext cx="2990"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iCiel Cadena" panose="02000503000000020004" charset="0"/>
                </a:rPr>
                <a:t>KHÁM PHÁ SAO THỔ</a:t>
              </a:r>
            </a:p>
          </p:txBody>
        </p:sp>
      </p:grpSp>
      <p:grpSp>
        <p:nvGrpSpPr>
          <p:cNvPr id="12" name="Group 11">
            <a:extLst>
              <a:ext uri="{FF2B5EF4-FFF2-40B4-BE49-F238E27FC236}">
                <a16:creationId xmlns:a16="http://schemas.microsoft.com/office/drawing/2014/main" id="{7EE7B425-252C-106D-0FD8-74BB4460DC88}"/>
              </a:ext>
            </a:extLst>
          </p:cNvPr>
          <p:cNvGrpSpPr/>
          <p:nvPr/>
        </p:nvGrpSpPr>
        <p:grpSpPr>
          <a:xfrm>
            <a:off x="1489753" y="4793661"/>
            <a:ext cx="10058400" cy="1668888"/>
            <a:chOff x="6856" y="7538"/>
            <a:chExt cx="24894" cy="7481"/>
          </a:xfrm>
          <a:solidFill>
            <a:srgbClr val="FFE6E8"/>
          </a:solidFill>
        </p:grpSpPr>
        <p:sp>
          <p:nvSpPr>
            <p:cNvPr id="13" name="Rounded Rectangular Callout 2">
              <a:extLst>
                <a:ext uri="{FF2B5EF4-FFF2-40B4-BE49-F238E27FC236}">
                  <a16:creationId xmlns:a16="http://schemas.microsoft.com/office/drawing/2014/main" id="{93E1F942-F542-758D-13B1-B84FB866B23B}"/>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a:extLst>
                <a:ext uri="{FF2B5EF4-FFF2-40B4-BE49-F238E27FC236}">
                  <a16:creationId xmlns:a16="http://schemas.microsoft.com/office/drawing/2014/main" id="{6421B58C-5550-4921-0536-358551675919}"/>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Hãy</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hoàn</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thành</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bài</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tập</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2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để</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khám</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phá</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xem</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sao</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Thổ</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có</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gì</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charset="0"/>
                </a:rPr>
                <a:t>nhé</a:t>
              </a: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endParaRPr>
            </a:p>
          </p:txBody>
        </p:sp>
      </p:grpSp>
      <p:pic>
        <p:nvPicPr>
          <p:cNvPr id="2" name="3">
            <a:hlinkClick r:id="" action="ppaction://media"/>
            <a:extLst>
              <a:ext uri="{FF2B5EF4-FFF2-40B4-BE49-F238E27FC236}">
                <a16:creationId xmlns:a16="http://schemas.microsoft.com/office/drawing/2014/main" id="{FD495452-788F-F325-7808-915C02B9DDD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2320" y="276860"/>
            <a:ext cx="406400" cy="406400"/>
          </a:xfrm>
          <a:prstGeom prst="rect">
            <a:avLst/>
          </a:prstGeom>
        </p:spPr>
      </p:pic>
    </p:spTree>
    <p:extLst>
      <p:ext uri="{BB962C8B-B14F-4D97-AF65-F5344CB8AC3E}">
        <p14:creationId xmlns:p14="http://schemas.microsoft.com/office/powerpoint/2010/main" val="916888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1" presetClass="mediacall" presetSubtype="0" fill="hold" nodeType="withEffect">
                                  <p:stCondLst>
                                    <p:cond delay="0"/>
                                  </p:stCondLst>
                                  <p:childTnLst>
                                    <p:cmd type="call" cmd="playFrom(0.0)">
                                      <p:cBhvr>
                                        <p:cTn id="16" dur="6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sp>
        <p:nvSpPr>
          <p:cNvPr id="3" name="圆角矩形 1">
            <a:extLst>
              <a:ext uri="{FF2B5EF4-FFF2-40B4-BE49-F238E27FC236}">
                <a16:creationId xmlns:a16="http://schemas.microsoft.com/office/drawing/2014/main" id="{8AA4C1E5-A4E8-8329-857F-DC547AB4384D}"/>
              </a:ext>
            </a:extLst>
          </p:cNvPr>
          <p:cNvSpPr/>
          <p:nvPr/>
        </p:nvSpPr>
        <p:spPr bwMode="auto">
          <a:xfrm>
            <a:off x="2125132" y="415109"/>
            <a:ext cx="8429379" cy="905603"/>
          </a:xfrm>
          <a:prstGeom prst="roundRect">
            <a:avLst>
              <a:gd name="adj" fmla="val 6422"/>
            </a:avLst>
          </a:prstGeom>
          <a:solidFill>
            <a:schemeClr val="accent2">
              <a:lumMod val="60000"/>
              <a:lumOff val="40000"/>
            </a:schemeClr>
          </a:solidFill>
          <a:ln w="38100">
            <a:solidFill>
              <a:schemeClr val="bg1"/>
            </a:solidFill>
            <a:prstDash val="dash"/>
          </a:ln>
        </p:spPr>
        <p:txBody>
          <a:bodyPr wrap="square" bIns="45720" anchor="ctr" anchorCtr="0">
            <a:noAutofit/>
          </a:bodyPr>
          <a:lstStyle/>
          <a:p>
            <a:pPr lvl="0" algn="ctr"/>
            <a:r>
              <a:rPr lang="vi-VN" sz="4000" b="1" dirty="0">
                <a:latin typeface="Cambria" panose="02040503050406030204" pitchFamily="18" charset="0"/>
                <a:ea typeface="Cambria" panose="02040503050406030204" pitchFamily="18" charset="0"/>
              </a:rPr>
              <a:t>2. </a:t>
            </a:r>
            <a:r>
              <a:rPr lang="en-US" sz="4000" b="1" dirty="0" err="1">
                <a:latin typeface="Cambria" panose="02040503050406030204" pitchFamily="18" charset="0"/>
                <a:ea typeface="Cambria" panose="02040503050406030204" pitchFamily="18" charset="0"/>
              </a:rPr>
              <a:t>Viết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số</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thành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tổng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theo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mẫu</a:t>
            </a:r>
            <a:r>
              <a:rPr lang="en-US" sz="4000" b="1" dirty="0">
                <a:latin typeface="Cambria" panose="02040503050406030204" pitchFamily="18" charset="0"/>
                <a:ea typeface="Cambria" panose="02040503050406030204" pitchFamily="18" charset="0"/>
              </a:rPr>
              <a:t>).</a:t>
            </a:r>
            <a:endParaRPr kumimoji="0"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印品囧囧体（非商用）" panose="02000500000000000000" charset="-122"/>
              <a:sym typeface="+mn-ea"/>
            </a:endParaRPr>
          </a:p>
        </p:txBody>
      </p:sp>
      <p:pic>
        <p:nvPicPr>
          <p:cNvPr id="6" name="Picture 5">
            <a:extLst>
              <a:ext uri="{FF2B5EF4-FFF2-40B4-BE49-F238E27FC236}">
                <a16:creationId xmlns:a16="http://schemas.microsoft.com/office/drawing/2014/main" id="{9059633E-6B9C-ACC7-1695-E16E4A73CEB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099641" y="1797949"/>
            <a:ext cx="9919724" cy="3087095"/>
          </a:xfrm>
          <a:prstGeom prst="rect">
            <a:avLst/>
          </a:prstGeom>
        </p:spPr>
      </p:pic>
    </p:spTree>
    <p:extLst>
      <p:ext uri="{BB962C8B-B14F-4D97-AF65-F5344CB8AC3E}">
        <p14:creationId xmlns:p14="http://schemas.microsoft.com/office/powerpoint/2010/main" val="246888864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6" name="Picture 5">
            <a:extLst>
              <a:ext uri="{FF2B5EF4-FFF2-40B4-BE49-F238E27FC236}">
                <a16:creationId xmlns:a16="http://schemas.microsoft.com/office/drawing/2014/main" id="{5DA9E38A-E499-8590-94C5-DEDF29D1598C}"/>
              </a:ext>
            </a:extLst>
          </p:cNvPr>
          <p:cNvPicPr>
            <a:picLocks noChangeAspect="1"/>
          </p:cNvPicPr>
          <p:nvPr/>
        </p:nvPicPr>
        <p:blipFill>
          <a:blip r:embed="rId6"/>
          <a:stretch>
            <a:fillRect/>
          </a:stretch>
        </p:blipFill>
        <p:spPr>
          <a:xfrm>
            <a:off x="4350301" y="606175"/>
            <a:ext cx="3797477" cy="3537574"/>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1165860" y="4232953"/>
            <a:ext cx="1051560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100 000 000 + 9 000 000 + 100 000 + 40 000 + 900 + 3</a:t>
            </a:r>
          </a:p>
        </p:txBody>
      </p:sp>
    </p:spTree>
    <p:extLst>
      <p:ext uri="{BB962C8B-B14F-4D97-AF65-F5344CB8AC3E}">
        <p14:creationId xmlns:p14="http://schemas.microsoft.com/office/powerpoint/2010/main" val="17774862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2080260" y="4212404"/>
            <a:ext cx="8709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mbria" panose="02040503050406030204" pitchFamily="18" charset="0"/>
                <a:ea typeface="Cambria" panose="02040503050406030204" pitchFamily="18" charset="0"/>
              </a:rPr>
              <a:t>3 000 000 + 40 000 + 5 000 + 300 + 2</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C6AF03C-4B97-1BCB-68F4-C918C6F52FA6}"/>
              </a:ext>
            </a:extLst>
          </p:cNvPr>
          <p:cNvPicPr>
            <a:picLocks noChangeAspect="1"/>
          </p:cNvPicPr>
          <p:nvPr/>
        </p:nvPicPr>
        <p:blipFill>
          <a:blip r:embed="rId6"/>
          <a:stretch>
            <a:fillRect/>
          </a:stretch>
        </p:blipFill>
        <p:spPr>
          <a:xfrm>
            <a:off x="4365340" y="710308"/>
            <a:ext cx="3833438" cy="3365232"/>
          </a:xfrm>
          <a:prstGeom prst="rect">
            <a:avLst/>
          </a:prstGeom>
        </p:spPr>
      </p:pic>
    </p:spTree>
    <p:extLst>
      <p:ext uri="{BB962C8B-B14F-4D97-AF65-F5344CB8AC3E}">
        <p14:creationId xmlns:p14="http://schemas.microsoft.com/office/powerpoint/2010/main" val="79027711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7018" y="2444979"/>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a:extLst>
              <a:ext uri="{FF2B5EF4-FFF2-40B4-BE49-F238E27FC236}">
                <a16:creationId xmlns:a16="http://schemas.microsoft.com/office/drawing/2014/main" id="{1F3C4FCF-1602-0C2E-FCEA-A7067E990E16}"/>
              </a:ext>
            </a:extLst>
          </p:cNvPr>
          <p:cNvGrpSpPr/>
          <p:nvPr/>
        </p:nvGrpSpPr>
        <p:grpSpPr>
          <a:xfrm rot="11258933">
            <a:off x="1809709" y="328645"/>
            <a:ext cx="11948592" cy="5580278"/>
            <a:chOff x="-2916" y="5691"/>
            <a:chExt cx="10464" cy="7930"/>
          </a:xfrm>
        </p:grpSpPr>
        <p:pic>
          <p:nvPicPr>
            <p:cNvPr id="8" name="图片 8" descr="图片包含 电视&#10;&#10;自动生成的说明">
              <a:extLst>
                <a:ext uri="{FF2B5EF4-FFF2-40B4-BE49-F238E27FC236}">
                  <a16:creationId xmlns:a16="http://schemas.microsoft.com/office/drawing/2014/main" id="{70D0A0CB-CB50-03F8-CD3B-214947E20F73}"/>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a:extLst>
                <a:ext uri="{FF2B5EF4-FFF2-40B4-BE49-F238E27FC236}">
                  <a16:creationId xmlns:a16="http://schemas.microsoft.com/office/drawing/2014/main" id="{52731FB2-6CA6-11CA-5F3B-4832F65640C0}"/>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5">
            <a:hlinkClick r:id="" action="ppaction://media"/>
            <a:extLst>
              <a:ext uri="{FF2B5EF4-FFF2-40B4-BE49-F238E27FC236}">
                <a16:creationId xmlns:a16="http://schemas.microsoft.com/office/drawing/2014/main" id="{EA8E5E37-A125-496A-AE5E-AEEBB75AD7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6600" y="391160"/>
            <a:ext cx="406400" cy="406400"/>
          </a:xfrm>
          <a:prstGeom prst="rect">
            <a:avLst/>
          </a:prstGeom>
        </p:spPr>
      </p:pic>
    </p:spTree>
    <p:extLst>
      <p:ext uri="{BB962C8B-B14F-4D97-AF65-F5344CB8AC3E}">
        <p14:creationId xmlns:p14="http://schemas.microsoft.com/office/powerpoint/2010/main" val="385952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18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a:extLst>
              <a:ext uri="{FF2B5EF4-FFF2-40B4-BE49-F238E27FC236}">
                <a16:creationId xmlns:a16="http://schemas.microsoft.com/office/drawing/2014/main" id="{F34CB585-8E12-6496-0973-21275BD9477A}"/>
              </a:ext>
            </a:extLst>
          </p:cNvPr>
          <p:cNvGrpSpPr/>
          <p:nvPr/>
        </p:nvGrpSpPr>
        <p:grpSpPr>
          <a:xfrm>
            <a:off x="1929773" y="115784"/>
            <a:ext cx="7296150" cy="3952875"/>
            <a:chOff x="6728" y="7172"/>
            <a:chExt cx="11490" cy="6225"/>
          </a:xfrm>
        </p:grpSpPr>
        <p:pic>
          <p:nvPicPr>
            <p:cNvPr id="9" name="图片 8" descr="图片包含 电视&#10;&#10;自动生成的说明">
              <a:extLst>
                <a:ext uri="{FF2B5EF4-FFF2-40B4-BE49-F238E27FC236}">
                  <a16:creationId xmlns:a16="http://schemas.microsoft.com/office/drawing/2014/main" id="{554A77B7-B992-65A1-F1AB-157E2BB57B5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a:extLst>
                <a:ext uri="{FF2B5EF4-FFF2-40B4-BE49-F238E27FC236}">
                  <a16:creationId xmlns:a16="http://schemas.microsoft.com/office/drawing/2014/main" id="{65396961-ACC7-96FD-A78D-39754073924D}"/>
                </a:ext>
              </a:extLst>
            </p:cNvPr>
            <p:cNvPicPr>
              <a:picLocks noChangeAspect="1"/>
            </p:cNvPicPr>
            <p:nvPr/>
          </p:nvPicPr>
          <p:blipFill>
            <a:blip r:embed="rId9"/>
            <a:stretch>
              <a:fillRect/>
            </a:stretch>
          </p:blipFill>
          <p:spPr>
            <a:xfrm>
              <a:off x="11240" y="9038"/>
              <a:ext cx="3485" cy="1411"/>
            </a:xfrm>
            <a:prstGeom prst="rect">
              <a:avLst/>
            </a:prstGeom>
          </p:spPr>
        </p:pic>
      </p:grpSp>
      <p:sp>
        <p:nvSpPr>
          <p:cNvPr id="13" name="Text Box 25">
            <a:extLst>
              <a:ext uri="{FF2B5EF4-FFF2-40B4-BE49-F238E27FC236}">
                <a16:creationId xmlns:a16="http://schemas.microsoft.com/office/drawing/2014/main" id="{8AD2C546-A2E8-A6FD-9CCF-7235F087987F}"/>
              </a:ext>
            </a:extLst>
          </p:cNvPr>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mbria" panose="02040503050406030204" pitchFamily="18" charset="0"/>
                <a:ea typeface="Cambria" panose="02040503050406030204" pitchFamily="18" charset="0"/>
                <a:cs typeface="iCiel Cadena" panose="02000503000000020004" charset="0"/>
              </a:rPr>
              <a:t>Khám</a:t>
            </a:r>
            <a:r>
              <a:rPr lang="en-US" sz="4000" b="1" dirty="0">
                <a:solidFill>
                  <a:srgbClr val="FF0000"/>
                </a:solidFill>
                <a:latin typeface="Cambria" panose="02040503050406030204" pitchFamily="18" charset="0"/>
                <a:ea typeface="Cambria" panose="02040503050406030204" pitchFamily="18" charset="0"/>
                <a:cs typeface="iCiel Cadena" panose="02000503000000020004" charset="0"/>
              </a:rPr>
              <a:t> </a:t>
            </a:r>
            <a:r>
              <a:rPr lang="en-US" sz="4000" b="1" dirty="0" err="1">
                <a:solidFill>
                  <a:srgbClr val="FF0000"/>
                </a:solidFill>
                <a:latin typeface="Cambria" panose="02040503050406030204" pitchFamily="18" charset="0"/>
                <a:ea typeface="Cambria" panose="02040503050406030204" pitchFamily="18" charset="0"/>
                <a:cs typeface="iCiel Cadena" panose="02000503000000020004" charset="0"/>
              </a:rPr>
              <a:t>phá</a:t>
            </a:r>
            <a:r>
              <a:rPr lang="en-US" sz="4000" b="1" dirty="0">
                <a:solidFill>
                  <a:srgbClr val="FF0000"/>
                </a:solidFill>
                <a:latin typeface="Cambria" panose="02040503050406030204" pitchFamily="18" charset="0"/>
                <a:ea typeface="Cambria" panose="02040503050406030204" pitchFamily="18" charset="0"/>
                <a:cs typeface="iCiel Cadena" panose="02000503000000020004" charset="0"/>
              </a:rPr>
              <a:t> </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Sao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Thiên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Vương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endParaRPr>
          </a:p>
        </p:txBody>
      </p:sp>
      <p:grpSp>
        <p:nvGrpSpPr>
          <p:cNvPr id="14" name="Group 13">
            <a:extLst>
              <a:ext uri="{FF2B5EF4-FFF2-40B4-BE49-F238E27FC236}">
                <a16:creationId xmlns:a16="http://schemas.microsoft.com/office/drawing/2014/main" id="{B4FDBEF9-7813-D9E6-BAD1-3BB497B88FFE}"/>
              </a:ext>
            </a:extLst>
          </p:cNvPr>
          <p:cNvGrpSpPr/>
          <p:nvPr/>
        </p:nvGrpSpPr>
        <p:grpSpPr>
          <a:xfrm>
            <a:off x="2568539" y="4793661"/>
            <a:ext cx="8979613" cy="1668888"/>
            <a:chOff x="6856" y="7538"/>
            <a:chExt cx="24894" cy="7481"/>
          </a:xfrm>
          <a:solidFill>
            <a:srgbClr val="FFE6E8"/>
          </a:solidFill>
        </p:grpSpPr>
        <p:sp>
          <p:nvSpPr>
            <p:cNvPr id="15" name="Rounded Rectangular Callout 2">
              <a:extLst>
                <a:ext uri="{FF2B5EF4-FFF2-40B4-BE49-F238E27FC236}">
                  <a16:creationId xmlns:a16="http://schemas.microsoft.com/office/drawing/2014/main" id="{C521C366-3A6C-3911-D7D2-480F1BB38A11}"/>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a:extLst>
                <a:ext uri="{FF2B5EF4-FFF2-40B4-BE49-F238E27FC236}">
                  <a16:creationId xmlns:a16="http://schemas.microsoft.com/office/drawing/2014/main" id="{8508D70B-382A-A45E-256A-53F4C27DA2A4}"/>
                </a:ext>
              </a:extLst>
            </p:cNvPr>
            <p:cNvSpPr txBox="1"/>
            <p:nvPr/>
          </p:nvSpPr>
          <p:spPr>
            <a:xfrm>
              <a:off x="7983" y="8379"/>
              <a:ext cx="23695" cy="5082"/>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Thử</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thách</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cuối</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cùng</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trong</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ngày</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hôm</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nay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là</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bài</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tập</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3,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các</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em</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cùng</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giải</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bài</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tập</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này</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charset="0"/>
                </a:rPr>
                <a:t>nhé</a:t>
              </a:r>
              <a:r>
                <a:rPr lang="en-US" sz="3200" b="1" dirty="0">
                  <a:solidFill>
                    <a:prstClr val="black"/>
                  </a:solidFill>
                  <a:latin typeface="Cambria" panose="02040503050406030204" pitchFamily="18" charset="0"/>
                  <a:ea typeface="Cambria" panose="02040503050406030204" pitchFamily="18" charset="0"/>
                  <a:cs typeface="Calibri" panose="020F0502020204030204"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endParaRPr>
            </a:p>
          </p:txBody>
        </p:sp>
      </p:grpSp>
      <p:pic>
        <p:nvPicPr>
          <p:cNvPr id="2" name="tải xuống (1)">
            <a:hlinkClick r:id="" action="ppaction://media"/>
            <a:extLst>
              <a:ext uri="{FF2B5EF4-FFF2-40B4-BE49-F238E27FC236}">
                <a16:creationId xmlns:a16="http://schemas.microsoft.com/office/drawing/2014/main" id="{9F9E0E69-F18A-FDB8-58FD-4C5483CAB70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13740" y="242570"/>
            <a:ext cx="406400" cy="406400"/>
          </a:xfrm>
          <a:prstGeom prst="rect">
            <a:avLst/>
          </a:prstGeom>
        </p:spPr>
      </p:pic>
    </p:spTree>
    <p:extLst>
      <p:ext uri="{BB962C8B-B14F-4D97-AF65-F5344CB8AC3E}">
        <p14:creationId xmlns:p14="http://schemas.microsoft.com/office/powerpoint/2010/main" val="4013201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1" presetClass="mediacall" presetSubtype="0" fill="hold" nodeType="withEffect">
                                  <p:stCondLst>
                                    <p:cond delay="0"/>
                                  </p:stCondLst>
                                  <p:childTnLst>
                                    <p:cmd type="call" cmd="playFrom(0.0)">
                                      <p:cBhvr>
                                        <p:cTn id="14" dur="8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4356243" y="3873356"/>
            <a:ext cx="3369924"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6582420-16E3-77BA-1012-063E882A25E0}"/>
              </a:ext>
            </a:extLst>
          </p:cNvPr>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22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14024" y="913073"/>
            <a:ext cx="11252200" cy="1272540"/>
            <a:chOff x="191" y="680"/>
            <a:chExt cx="17720" cy="2004"/>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Mỗi chữ số được gạch chân dưới đây thuộc hàng nào, lớp nào?</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6" name="Picture 5">
            <a:extLst>
              <a:ext uri="{FF2B5EF4-FFF2-40B4-BE49-F238E27FC236}">
                <a16:creationId xmlns:a16="http://schemas.microsoft.com/office/drawing/2014/main" id="{17DB7590-ABB0-3031-975F-A9B7FE0DFD06}"/>
              </a:ext>
            </a:extLst>
          </p:cNvPr>
          <p:cNvPicPr>
            <a:picLocks noChangeAspect="1"/>
          </p:cNvPicPr>
          <p:nvPr/>
        </p:nvPicPr>
        <p:blipFill>
          <a:blip r:embed="rId5"/>
          <a:stretch>
            <a:fillRect/>
          </a:stretch>
        </p:blipFill>
        <p:spPr>
          <a:xfrm>
            <a:off x="750012" y="2895323"/>
            <a:ext cx="10631773" cy="757568"/>
          </a:xfrm>
          <a:prstGeom prst="rect">
            <a:avLst/>
          </a:prstGeom>
        </p:spPr>
      </p:pic>
    </p:spTree>
    <p:extLst>
      <p:ext uri="{BB962C8B-B14F-4D97-AF65-F5344CB8AC3E}">
        <p14:creationId xmlns:p14="http://schemas.microsoft.com/office/powerpoint/2010/main" val="186422489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aphicFrame>
        <p:nvGraphicFramePr>
          <p:cNvPr id="2" name="Group 136">
            <a:extLst>
              <a:ext uri="{FF2B5EF4-FFF2-40B4-BE49-F238E27FC236}">
                <a16:creationId xmlns:a16="http://schemas.microsoft.com/office/drawing/2014/main" id="{423AE607-8AB8-7BCD-01FF-F8A10FFB0256}"/>
              </a:ext>
            </a:extLst>
          </p:cNvPr>
          <p:cNvGraphicFramePr>
            <a:graphicFrameLocks/>
          </p:cNvGraphicFramePr>
          <p:nvPr>
            <p:extLst>
              <p:ext uri="{D42A27DB-BD31-4B8C-83A1-F6EECF244321}">
                <p14:modId xmlns:p14="http://schemas.microsoft.com/office/powerpoint/2010/main" val="1242907284"/>
              </p:ext>
            </p:extLst>
          </p:nvPr>
        </p:nvGraphicFramePr>
        <p:xfrm>
          <a:off x="367990" y="1938807"/>
          <a:ext cx="11473814" cy="2767408"/>
        </p:xfrm>
        <a:graphic>
          <a:graphicData uri="http://schemas.openxmlformats.org/drawingml/2006/table">
            <a:tbl>
              <a:tblPr/>
              <a:tblGrid>
                <a:gridCol w="2016760">
                  <a:extLst>
                    <a:ext uri="{9D8B030D-6E8A-4147-A177-3AD203B41FA5}">
                      <a16:colId xmlns:a16="http://schemas.microsoft.com/office/drawing/2014/main" val="20000"/>
                    </a:ext>
                  </a:extLst>
                </a:gridCol>
                <a:gridCol w="2531533">
                  <a:extLst>
                    <a:ext uri="{9D8B030D-6E8A-4147-A177-3AD203B41FA5}">
                      <a16:colId xmlns:a16="http://schemas.microsoft.com/office/drawing/2014/main" val="20001"/>
                    </a:ext>
                  </a:extLst>
                </a:gridCol>
                <a:gridCol w="2404534">
                  <a:extLst>
                    <a:ext uri="{9D8B030D-6E8A-4147-A177-3AD203B41FA5}">
                      <a16:colId xmlns:a16="http://schemas.microsoft.com/office/drawing/2014/main" val="3029120153"/>
                    </a:ext>
                  </a:extLst>
                </a:gridCol>
                <a:gridCol w="2133599">
                  <a:extLst>
                    <a:ext uri="{9D8B030D-6E8A-4147-A177-3AD203B41FA5}">
                      <a16:colId xmlns:a16="http://schemas.microsoft.com/office/drawing/2014/main" val="20002"/>
                    </a:ext>
                  </a:extLst>
                </a:gridCol>
                <a:gridCol w="2387388">
                  <a:extLst>
                    <a:ext uri="{9D8B030D-6E8A-4147-A177-3AD203B41FA5}">
                      <a16:colId xmlns:a16="http://schemas.microsoft.com/office/drawing/2014/main" val="20003"/>
                    </a:ext>
                  </a:extLst>
                </a:gridCol>
              </a:tblGrid>
              <a:tr h="10300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SỐ</a:t>
                      </a: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3000" b="1" i="0" kern="1200" dirty="0">
                          <a:solidFill>
                            <a:schemeClr val="tx1"/>
                          </a:solidFill>
                          <a:effectLst/>
                          <a:latin typeface="Cambria" panose="02040503050406030204" pitchFamily="18" charset="0"/>
                          <a:ea typeface="Cambria" panose="02040503050406030204" pitchFamily="18" charset="0"/>
                          <a:cs typeface="+mn-cs"/>
                        </a:rPr>
                        <a:t>63 7</a:t>
                      </a:r>
                      <a:r>
                        <a:rPr lang="en-US" sz="3000" b="1" i="0" u="sng" kern="1200" dirty="0">
                          <a:solidFill>
                            <a:schemeClr val="tx1"/>
                          </a:solidFill>
                          <a:effectLst/>
                          <a:latin typeface="Cambria" panose="02040503050406030204" pitchFamily="18" charset="0"/>
                          <a:ea typeface="Cambria" panose="02040503050406030204" pitchFamily="18" charset="0"/>
                          <a:cs typeface="+mn-cs"/>
                        </a:rPr>
                        <a:t>8</a:t>
                      </a:r>
                      <a:r>
                        <a:rPr lang="en-US" sz="3000" b="1" i="0" kern="1200" dirty="0">
                          <a:solidFill>
                            <a:schemeClr val="tx1"/>
                          </a:solidFill>
                          <a:effectLst/>
                          <a:latin typeface="Cambria" panose="02040503050406030204" pitchFamily="18" charset="0"/>
                          <a:ea typeface="Cambria" panose="02040503050406030204" pitchFamily="18" charset="0"/>
                          <a:cs typeface="+mn-cs"/>
                        </a:rPr>
                        <a:t>2 910</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3000" b="1" i="0" kern="1200" dirty="0">
                          <a:solidFill>
                            <a:schemeClr val="tx1"/>
                          </a:solidFill>
                          <a:effectLst/>
                          <a:latin typeface="Cambria" panose="02040503050406030204" pitchFamily="18" charset="0"/>
                          <a:ea typeface="Cambria" panose="02040503050406030204" pitchFamily="18" charset="0"/>
                          <a:cs typeface="+mn-cs"/>
                        </a:rPr>
                        <a:t>8</a:t>
                      </a:r>
                      <a:r>
                        <a:rPr lang="en-US" sz="3000" b="1" i="0" u="sng" kern="1200" dirty="0">
                          <a:solidFill>
                            <a:schemeClr val="tx1"/>
                          </a:solidFill>
                          <a:effectLst/>
                          <a:latin typeface="Cambria" panose="02040503050406030204" pitchFamily="18" charset="0"/>
                          <a:ea typeface="Cambria" panose="02040503050406030204" pitchFamily="18" charset="0"/>
                          <a:cs typeface="+mn-cs"/>
                        </a:rPr>
                        <a:t>3</a:t>
                      </a:r>
                      <a:r>
                        <a:rPr lang="en-US" sz="3000" b="1" i="0" kern="1200" dirty="0">
                          <a:solidFill>
                            <a:schemeClr val="tx1"/>
                          </a:solidFill>
                          <a:effectLst/>
                          <a:latin typeface="Cambria" panose="02040503050406030204" pitchFamily="18" charset="0"/>
                          <a:ea typeface="Cambria" panose="02040503050406030204" pitchFamily="18" charset="0"/>
                          <a:cs typeface="+mn-cs"/>
                        </a:rPr>
                        <a:t>9 000 038</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3000" b="1" i="0" kern="1200" dirty="0">
                          <a:solidFill>
                            <a:schemeClr val="tx1"/>
                          </a:solidFill>
                          <a:effectLst/>
                          <a:latin typeface="Cambria" panose="02040503050406030204" pitchFamily="18" charset="0"/>
                          <a:ea typeface="Cambria" panose="02040503050406030204" pitchFamily="18" charset="0"/>
                          <a:cs typeface="+mn-cs"/>
                        </a:rPr>
                        <a:t>9 300 0</a:t>
                      </a:r>
                      <a:r>
                        <a:rPr lang="en-US" sz="3000" b="1" i="0" u="sng" kern="1200" dirty="0">
                          <a:solidFill>
                            <a:schemeClr val="tx1"/>
                          </a:solidFill>
                          <a:effectLst/>
                          <a:latin typeface="Cambria" panose="02040503050406030204" pitchFamily="18" charset="0"/>
                          <a:ea typeface="Cambria" panose="02040503050406030204" pitchFamily="18" charset="0"/>
                          <a:cs typeface="+mn-cs"/>
                        </a:rPr>
                        <a:t>3</a:t>
                      </a:r>
                      <a:r>
                        <a:rPr lang="en-US" sz="3000" b="1" i="0" kern="1200" dirty="0">
                          <a:solidFill>
                            <a:schemeClr val="tx1"/>
                          </a:solidFill>
                          <a:effectLst/>
                          <a:latin typeface="Cambria" panose="02040503050406030204" pitchFamily="18" charset="0"/>
                          <a:ea typeface="Cambria" panose="02040503050406030204" pitchFamily="18" charset="0"/>
                          <a:cs typeface="+mn-cs"/>
                        </a:rPr>
                        <a:t>7</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3000" b="1" i="0" u="sng" kern="1200" dirty="0">
                          <a:solidFill>
                            <a:schemeClr val="tx1"/>
                          </a:solidFill>
                          <a:effectLst/>
                          <a:latin typeface="Cambria" panose="02040503050406030204" pitchFamily="18" charset="0"/>
                          <a:ea typeface="Cambria" panose="02040503050406030204" pitchFamily="18" charset="0"/>
                          <a:cs typeface="+mn-cs"/>
                        </a:rPr>
                        <a:t>2</a:t>
                      </a:r>
                      <a:r>
                        <a:rPr lang="en-US" sz="3000" b="1" i="0" kern="1200" dirty="0">
                          <a:solidFill>
                            <a:schemeClr val="tx1"/>
                          </a:solidFill>
                          <a:effectLst/>
                          <a:latin typeface="Cambria" panose="02040503050406030204" pitchFamily="18" charset="0"/>
                          <a:ea typeface="Cambria" panose="02040503050406030204" pitchFamily="18" charset="0"/>
                          <a:cs typeface="+mn-cs"/>
                        </a:rPr>
                        <a:t>39 111 003</a:t>
                      </a:r>
                      <a:endParaRPr kumimoji="0" lang="en-US" sz="3000" b="1" i="0" u="sng"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val="10000"/>
                  </a:ext>
                </a:extLst>
              </a:tr>
              <a:tr h="17373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0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val="2762498855"/>
                  </a:ext>
                </a:extLst>
              </a:tr>
            </a:tbl>
          </a:graphicData>
        </a:graphic>
      </p:graphicFrame>
      <p:sp>
        <p:nvSpPr>
          <p:cNvPr id="3" name="Text Box 120">
            <a:extLst>
              <a:ext uri="{FF2B5EF4-FFF2-40B4-BE49-F238E27FC236}">
                <a16:creationId xmlns:a16="http://schemas.microsoft.com/office/drawing/2014/main" id="{C523205B-1065-6692-47B5-F274C2523BA1}"/>
              </a:ext>
            </a:extLst>
          </p:cNvPr>
          <p:cNvSpPr txBox="1">
            <a:spLocks noChangeArrowheads="1"/>
          </p:cNvSpPr>
          <p:nvPr/>
        </p:nvSpPr>
        <p:spPr bwMode="auto">
          <a:xfrm>
            <a:off x="223125" y="3197114"/>
            <a:ext cx="21903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609630" rtl="0" eaLnBrk="1" fontAlgn="auto" latinLnBrk="0" hangingPunct="1">
              <a:lnSpc>
                <a:spcPct val="100000"/>
              </a:lnSpc>
              <a:spcBef>
                <a:spcPct val="50000"/>
              </a:spcBef>
              <a:spcAft>
                <a:spcPts val="0"/>
              </a:spcAft>
              <a:buClrTx/>
              <a:buSzTx/>
              <a:buFontTx/>
              <a:buNone/>
              <a:tabLst/>
              <a:defRPr/>
            </a:pPr>
            <a:r>
              <a:rPr kumimoji="0" lang="vi-VN" altLang="en-US" b="1"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Chữ số gạch chân thuộc hàng, lớp</a:t>
            </a:r>
            <a:endParaRPr kumimoji="0" lang="en-US" altLang="en-US" b="1"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E40F6D7-F4BE-9691-8A3A-784378B7348F}"/>
              </a:ext>
            </a:extLst>
          </p:cNvPr>
          <p:cNvSpPr txBox="1"/>
          <p:nvPr/>
        </p:nvSpPr>
        <p:spPr>
          <a:xfrm>
            <a:off x="4794481" y="3418121"/>
            <a:ext cx="2620832" cy="830997"/>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Hàng chục triệu, lớp triệu</a:t>
            </a:r>
            <a:endParaRPr 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06BFD40-7EE5-E144-20AB-F59A8F9FDB87}"/>
              </a:ext>
            </a:extLst>
          </p:cNvPr>
          <p:cNvSpPr txBox="1"/>
          <p:nvPr/>
        </p:nvSpPr>
        <p:spPr>
          <a:xfrm>
            <a:off x="2413452" y="3411966"/>
            <a:ext cx="2574253" cy="830997"/>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Hàng chục nghìn, lớp nghìn</a:t>
            </a:r>
            <a:endParaRPr 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4B000EB-BC1F-D1C1-653F-23E2B884E4F5}"/>
              </a:ext>
            </a:extLst>
          </p:cNvPr>
          <p:cNvSpPr txBox="1"/>
          <p:nvPr/>
        </p:nvSpPr>
        <p:spPr>
          <a:xfrm>
            <a:off x="7185298" y="3424276"/>
            <a:ext cx="2307565" cy="830997"/>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Hàng chục, </a:t>
            </a:r>
          </a:p>
          <a:p>
            <a:pPr algn="ctr"/>
            <a:r>
              <a:rPr lang="vi-VN"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lớp đơn vị</a:t>
            </a:r>
            <a:endParaRPr 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C47F6B6-A128-21BC-0E29-F25159B82085}"/>
              </a:ext>
            </a:extLst>
          </p:cNvPr>
          <p:cNvSpPr txBox="1"/>
          <p:nvPr/>
        </p:nvSpPr>
        <p:spPr>
          <a:xfrm>
            <a:off x="9329600" y="3444629"/>
            <a:ext cx="2675467" cy="830997"/>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Hàng trăm triệu,</a:t>
            </a:r>
          </a:p>
          <a:p>
            <a:pPr algn="ctr"/>
            <a:r>
              <a:rPr lang="vi-VN"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lớp triệu</a:t>
            </a:r>
            <a:endParaRPr 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7569227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a:extLst>
              <a:ext uri="{FF2B5EF4-FFF2-40B4-BE49-F238E27FC236}">
                <a16:creationId xmlns:a16="http://schemas.microsoft.com/office/drawing/2014/main" id="{62C9EA6F-FD9B-E093-71F0-209E0AE884E3}"/>
              </a:ext>
            </a:extLst>
          </p:cNvPr>
          <p:cNvGrpSpPr/>
          <p:nvPr/>
        </p:nvGrpSpPr>
        <p:grpSpPr>
          <a:xfrm rot="11258933">
            <a:off x="1809709" y="328645"/>
            <a:ext cx="11948592" cy="5580278"/>
            <a:chOff x="-2916" y="5691"/>
            <a:chExt cx="10464" cy="7930"/>
          </a:xfrm>
        </p:grpSpPr>
        <p:pic>
          <p:nvPicPr>
            <p:cNvPr id="3" name="图片 8" descr="图片包含 电视&#10;&#10;自动生成的说明">
              <a:extLst>
                <a:ext uri="{FF2B5EF4-FFF2-40B4-BE49-F238E27FC236}">
                  <a16:creationId xmlns:a16="http://schemas.microsoft.com/office/drawing/2014/main" id="{AAA54A1F-D97F-DA4E-4B9C-67488B2D29A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a:extLst>
                <a:ext uri="{FF2B5EF4-FFF2-40B4-BE49-F238E27FC236}">
                  <a16:creationId xmlns:a16="http://schemas.microsoft.com/office/drawing/2014/main" id="{E76A441E-99EE-CF4B-D81B-59CEED091CAB}"/>
                </a:ext>
              </a:extLst>
            </p:cNvPr>
            <p:cNvSpPr txBox="1"/>
            <p:nvPr/>
          </p:nvSpPr>
          <p:spPr>
            <a:xfrm rot="10736691">
              <a:off x="-516" y="8475"/>
              <a:ext cx="6401" cy="43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6">
            <a:hlinkClick r:id="" action="ppaction://media"/>
            <a:extLst>
              <a:ext uri="{FF2B5EF4-FFF2-40B4-BE49-F238E27FC236}">
                <a16:creationId xmlns:a16="http://schemas.microsoft.com/office/drawing/2014/main" id="{5C7343EE-0509-4923-F753-8DE6CE0F89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9470" y="265430"/>
            <a:ext cx="406400" cy="406400"/>
          </a:xfrm>
          <a:prstGeom prst="rect">
            <a:avLst/>
          </a:prstGeom>
        </p:spPr>
      </p:pic>
    </p:spTree>
    <p:extLst>
      <p:ext uri="{BB962C8B-B14F-4D97-AF65-F5344CB8AC3E}">
        <p14:creationId xmlns:p14="http://schemas.microsoft.com/office/powerpoint/2010/main" val="11281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4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2920A-E783-3C07-3859-88AA0299CBA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1A93D5F-C875-7D75-7039-4170D2885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AFB48CC6-90F6-A505-310C-A315F52AF8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6915" y="1216492"/>
            <a:ext cx="1134978" cy="1134978"/>
          </a:xfrm>
          <a:prstGeom prst="rect">
            <a:avLst/>
          </a:prstGeom>
        </p:spPr>
      </p:pic>
      <p:pic>
        <p:nvPicPr>
          <p:cNvPr id="17" name="Picture 16">
            <a:extLst>
              <a:ext uri="{FF2B5EF4-FFF2-40B4-BE49-F238E27FC236}">
                <a16:creationId xmlns:a16="http://schemas.microsoft.com/office/drawing/2014/main" id="{1250DF3F-35D9-3CA0-0E12-4156CDDD4B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a:extLst>
              <a:ext uri="{FF2B5EF4-FFF2-40B4-BE49-F238E27FC236}">
                <a16:creationId xmlns:a16="http://schemas.microsoft.com/office/drawing/2014/main" id="{0FA1144A-8DB2-8C31-3533-84C5F6CA343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814290" y="1217767"/>
            <a:ext cx="1134978" cy="1132427"/>
          </a:xfrm>
          <a:prstGeom prst="rect">
            <a:avLst/>
          </a:prstGeom>
        </p:spPr>
      </p:pic>
      <p:pic>
        <p:nvPicPr>
          <p:cNvPr id="20" name="Picture 19">
            <a:extLst>
              <a:ext uri="{FF2B5EF4-FFF2-40B4-BE49-F238E27FC236}">
                <a16:creationId xmlns:a16="http://schemas.microsoft.com/office/drawing/2014/main" id="{E6DE6F7A-D09C-1619-F7C2-114922C7366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497956" y="1216487"/>
            <a:ext cx="1134978" cy="1134978"/>
          </a:xfrm>
          <a:prstGeom prst="rect">
            <a:avLst/>
          </a:prstGeom>
        </p:spPr>
      </p:pic>
      <p:pic>
        <p:nvPicPr>
          <p:cNvPr id="21" name="Picture 20">
            <a:extLst>
              <a:ext uri="{FF2B5EF4-FFF2-40B4-BE49-F238E27FC236}">
                <a16:creationId xmlns:a16="http://schemas.microsoft.com/office/drawing/2014/main" id="{8E613A64-70DB-81E7-B1A4-93A106A9387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317307" y="1222508"/>
            <a:ext cx="1121781" cy="1134978"/>
          </a:xfrm>
          <a:prstGeom prst="rect">
            <a:avLst/>
          </a:prstGeom>
        </p:spPr>
      </p:pic>
      <p:pic>
        <p:nvPicPr>
          <p:cNvPr id="23" name="Picture 22">
            <a:extLst>
              <a:ext uri="{FF2B5EF4-FFF2-40B4-BE49-F238E27FC236}">
                <a16:creationId xmlns:a16="http://schemas.microsoft.com/office/drawing/2014/main" id="{B0C475A9-7948-29A6-0FDA-1FEF241A178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689211" y="1214367"/>
            <a:ext cx="1134978" cy="1123196"/>
          </a:xfrm>
          <a:prstGeom prst="rect">
            <a:avLst/>
          </a:prstGeom>
        </p:spPr>
      </p:pic>
      <p:pic>
        <p:nvPicPr>
          <p:cNvPr id="6" name="图片 4" descr="C:\Users\HP\Downloads\Picture2.pngPicture2">
            <a:extLst>
              <a:ext uri="{FF2B5EF4-FFF2-40B4-BE49-F238E27FC236}">
                <a16:creationId xmlns:a16="http://schemas.microsoft.com/office/drawing/2014/main" id="{75EBCD3C-5325-FB9A-B086-70E2D8B40F28}"/>
              </a:ext>
            </a:extLst>
          </p:cNvPr>
          <p:cNvPicPr>
            <a:picLocks noChangeAspect="1"/>
          </p:cNvPicPr>
          <p:nvPr/>
        </p:nvPicPr>
        <p:blipFill>
          <a:blip r:embed="rId11"/>
          <a:srcRect l="38959" t="25262" r="29770" b="26726"/>
          <a:stretch>
            <a:fillRect/>
          </a:stretch>
        </p:blipFill>
        <p:spPr>
          <a:xfrm>
            <a:off x="5589650" y="3226781"/>
            <a:ext cx="2102485" cy="3228340"/>
          </a:xfrm>
          <a:prstGeom prst="rect">
            <a:avLst/>
          </a:prstGeom>
        </p:spPr>
      </p:pic>
      <p:pic>
        <p:nvPicPr>
          <p:cNvPr id="9" name="tải xuống (2)">
            <a:hlinkClick r:id="" action="ppaction://media"/>
            <a:extLst>
              <a:ext uri="{FF2B5EF4-FFF2-40B4-BE49-F238E27FC236}">
                <a16:creationId xmlns:a16="http://schemas.microsoft.com/office/drawing/2014/main" id="{55FDB3AB-0250-7B91-9859-02BCAF8788F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02310" y="231140"/>
            <a:ext cx="406400" cy="406400"/>
          </a:xfrm>
          <a:prstGeom prst="rect">
            <a:avLst/>
          </a:prstGeom>
        </p:spPr>
      </p:pic>
      <p:pic>
        <p:nvPicPr>
          <p:cNvPr id="11" name="Picture 10">
            <a:extLst>
              <a:ext uri="{FF2B5EF4-FFF2-40B4-BE49-F238E27FC236}">
                <a16:creationId xmlns:a16="http://schemas.microsoft.com/office/drawing/2014/main" id="{E1EE19FA-8CDD-389F-988F-F36D1701CE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68172" y="4800600"/>
            <a:ext cx="375527" cy="143827"/>
          </a:xfrm>
          <a:prstGeom prst="rect">
            <a:avLst/>
          </a:prstGeom>
        </p:spPr>
      </p:pic>
    </p:spTree>
    <p:extLst>
      <p:ext uri="{BB962C8B-B14F-4D97-AF65-F5344CB8AC3E}">
        <p14:creationId xmlns:p14="http://schemas.microsoft.com/office/powerpoint/2010/main" val="21689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0" fill="hold"/>
                                        <p:tgtEl>
                                          <p:spTgt spid="9"/>
                                        </p:tgtEl>
                                      </p:cBhvr>
                                    </p:cmd>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EF23E1-9D7A-557E-31B4-D4507E499387}"/>
              </a:ext>
            </a:extLst>
          </p:cNvPr>
          <p:cNvGrpSpPr/>
          <p:nvPr/>
        </p:nvGrpSpPr>
        <p:grpSpPr>
          <a:xfrm>
            <a:off x="2510565" y="2553559"/>
            <a:ext cx="6655476" cy="1031003"/>
            <a:chOff x="5266189" y="1443269"/>
            <a:chExt cx="6655476" cy="1031003"/>
          </a:xfrm>
        </p:grpSpPr>
        <p:sp>
          <p:nvSpPr>
            <p:cNvPr id="4" name="TextBox 47">
              <a:extLst>
                <a:ext uri="{FF2B5EF4-FFF2-40B4-BE49-F238E27FC236}">
                  <a16:creationId xmlns:a16="http://schemas.microsoft.com/office/drawing/2014/main" id="{D52283F1-DBF5-17AB-644B-D01E178BAEEA}"/>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0DF0F045-FDD4-AC45-7B87-003DCC910F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8" name="Group 7">
            <a:extLst>
              <a:ext uri="{FF2B5EF4-FFF2-40B4-BE49-F238E27FC236}">
                <a16:creationId xmlns:a16="http://schemas.microsoft.com/office/drawing/2014/main" id="{AE5DA3E1-612A-2457-6CA7-4964C05D3901}"/>
              </a:ext>
            </a:extLst>
          </p:cNvPr>
          <p:cNvGrpSpPr/>
          <p:nvPr/>
        </p:nvGrpSpPr>
        <p:grpSpPr>
          <a:xfrm>
            <a:off x="2518681" y="3714001"/>
            <a:ext cx="6613984" cy="1058675"/>
            <a:chOff x="5274305" y="2603711"/>
            <a:chExt cx="6613984" cy="1058675"/>
          </a:xfrm>
        </p:grpSpPr>
        <p:sp>
          <p:nvSpPr>
            <p:cNvPr id="9" name="TextBox 47">
              <a:extLst>
                <a:ext uri="{FF2B5EF4-FFF2-40B4-BE49-F238E27FC236}">
                  <a16:creationId xmlns:a16="http://schemas.microsoft.com/office/drawing/2014/main" id="{E4999395-D45F-7012-87FC-85AF9A3449F7}"/>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0" name="Hình ảnh 32" descr="Ảnh có chứa văn bản&#10;&#10;Mô tả được tạo tự động">
              <a:extLst>
                <a:ext uri="{FF2B5EF4-FFF2-40B4-BE49-F238E27FC236}">
                  <a16:creationId xmlns:a16="http://schemas.microsoft.com/office/drawing/2014/main" id="{9ED0954A-DC95-9851-2ACC-37FEC42EC0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1" name="Group 10">
            <a:extLst>
              <a:ext uri="{FF2B5EF4-FFF2-40B4-BE49-F238E27FC236}">
                <a16:creationId xmlns:a16="http://schemas.microsoft.com/office/drawing/2014/main" id="{A1465E04-E72B-B283-BBDF-211136E19B63}"/>
              </a:ext>
            </a:extLst>
          </p:cNvPr>
          <p:cNvGrpSpPr/>
          <p:nvPr/>
        </p:nvGrpSpPr>
        <p:grpSpPr>
          <a:xfrm>
            <a:off x="2518681" y="5065191"/>
            <a:ext cx="6613984" cy="1031003"/>
            <a:chOff x="5274305" y="3954901"/>
            <a:chExt cx="6613984" cy="1031003"/>
          </a:xfrm>
        </p:grpSpPr>
        <p:sp>
          <p:nvSpPr>
            <p:cNvPr id="12" name="TextBox 47">
              <a:extLst>
                <a:ext uri="{FF2B5EF4-FFF2-40B4-BE49-F238E27FC236}">
                  <a16:creationId xmlns:a16="http://schemas.microsoft.com/office/drawing/2014/main" id="{0C02F269-A158-C6D7-D9AA-EAB84288635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3" name="Hình ảnh 32" descr="Ảnh có chứa văn bản&#10;&#10;Mô tả được tạo tự động">
              <a:extLst>
                <a:ext uri="{FF2B5EF4-FFF2-40B4-BE49-F238E27FC236}">
                  <a16:creationId xmlns:a16="http://schemas.microsoft.com/office/drawing/2014/main" id="{A2CE064E-630F-4ECB-676D-EAC2EBA122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4" name="Picture 13">
            <a:extLst>
              <a:ext uri="{FF2B5EF4-FFF2-40B4-BE49-F238E27FC236}">
                <a16:creationId xmlns:a16="http://schemas.microsoft.com/office/drawing/2014/main" id="{BF01CBDA-031B-967D-E179-6399B7FEC06D}"/>
              </a:ext>
            </a:extLst>
          </p:cNvPr>
          <p:cNvPicPr>
            <a:picLocks noChangeAspect="1"/>
          </p:cNvPicPr>
          <p:nvPr/>
        </p:nvPicPr>
        <p:blipFill>
          <a:blip r:embed="rId5"/>
          <a:stretch>
            <a:fillRect/>
          </a:stretch>
        </p:blipFill>
        <p:spPr>
          <a:xfrm>
            <a:off x="3051164" y="680724"/>
            <a:ext cx="6285521" cy="1938696"/>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4"/>
          <a:stretch>
            <a:fillRect/>
          </a:stretch>
        </p:blipFill>
        <p:spPr>
          <a:xfrm>
            <a:off x="1545590" y="-344805"/>
            <a:ext cx="10834770" cy="7316470"/>
          </a:xfrm>
          <a:prstGeom prst="rect">
            <a:avLst/>
          </a:prstGeom>
        </p:spPr>
      </p:pic>
      <p:pic>
        <p:nvPicPr>
          <p:cNvPr id="2" name="图片 6" descr="undefined (16)">
            <a:extLst>
              <a:ext uri="{FF2B5EF4-FFF2-40B4-BE49-F238E27FC236}">
                <a16:creationId xmlns:a16="http://schemas.microsoft.com/office/drawing/2014/main" id="{1B7E914E-F0DE-18AF-A276-C8A007C4595F}"/>
              </a:ext>
            </a:extLst>
          </p:cNvPr>
          <p:cNvPicPr>
            <a:picLocks noChangeAspect="1"/>
          </p:cNvPicPr>
          <p:nvPr/>
        </p:nvPicPr>
        <p:blipFill>
          <a:blip r:embed="rId5"/>
          <a:stretch>
            <a:fillRect/>
          </a:stretch>
        </p:blipFill>
        <p:spPr>
          <a:xfrm>
            <a:off x="-81280" y="3660915"/>
            <a:ext cx="5516309" cy="3225660"/>
          </a:xfrm>
          <a:prstGeom prst="rect">
            <a:avLst/>
          </a:prstGeom>
        </p:spPr>
      </p:pic>
      <p:pic>
        <p:nvPicPr>
          <p:cNvPr id="5" name="Picture 4">
            <a:extLst>
              <a:ext uri="{FF2B5EF4-FFF2-40B4-BE49-F238E27FC236}">
                <a16:creationId xmlns:a16="http://schemas.microsoft.com/office/drawing/2014/main" id="{C53398D7-B9C9-6F8F-9D9F-7DC1302AE4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7590" y="2448755"/>
            <a:ext cx="6897219" cy="2383972"/>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159B99-8172-5D5E-1545-5CB8DB6C5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a:extLst>
              <a:ext uri="{FF2B5EF4-FFF2-40B4-BE49-F238E27FC236}">
                <a16:creationId xmlns:a16="http://schemas.microsoft.com/office/drawing/2014/main" id="{A071CD5A-AA6F-9C0B-DFFE-BADA388ECA8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a:extLst>
              <a:ext uri="{FF2B5EF4-FFF2-40B4-BE49-F238E27FC236}">
                <a16:creationId xmlns:a16="http://schemas.microsoft.com/office/drawing/2014/main" id="{84427422-E64A-6370-BD88-8108B63C74EC}"/>
              </a:ext>
            </a:extLst>
          </p:cNvPr>
          <p:cNvGrpSpPr/>
          <p:nvPr/>
        </p:nvGrpSpPr>
        <p:grpSpPr>
          <a:xfrm>
            <a:off x="0" y="4531757"/>
            <a:ext cx="12191999" cy="2326243"/>
            <a:chOff x="1" y="4546271"/>
            <a:chExt cx="12191999" cy="2326243"/>
          </a:xfrm>
        </p:grpSpPr>
        <p:sp>
          <p:nvSpPr>
            <p:cNvPr id="13" name="任意多边形 4">
              <a:extLst>
                <a:ext uri="{FF2B5EF4-FFF2-40B4-BE49-F238E27FC236}">
                  <a16:creationId xmlns:a16="http://schemas.microsoft.com/office/drawing/2014/main" id="{C8E68CA2-8EE7-EF49-982E-5E4301316E3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8" name="任意多边形 5">
              <a:extLst>
                <a:ext uri="{FF2B5EF4-FFF2-40B4-BE49-F238E27FC236}">
                  <a16:creationId xmlns:a16="http://schemas.microsoft.com/office/drawing/2014/main" id="{8D9A0697-FEAF-E05C-5958-A7FD8A19B1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19" name="next">
            <a:hlinkClick r:id="rId7" action="ppaction://hlinksldjump"/>
            <a:extLst>
              <a:ext uri="{FF2B5EF4-FFF2-40B4-BE49-F238E27FC236}">
                <a16:creationId xmlns:a16="http://schemas.microsoft.com/office/drawing/2014/main" id="{EEF7E0F0-CB1C-F9A8-1E63-C23E71AAB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a:extLst>
              <a:ext uri="{FF2B5EF4-FFF2-40B4-BE49-F238E27FC236}">
                <a16:creationId xmlns:a16="http://schemas.microsoft.com/office/drawing/2014/main" id="{F1AB6BB2-28DC-1CD4-BFD1-85AECD38CCE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70387E12-ECD6-217A-343C-1D73993853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B96AA0C1-57F8-7F9E-C6C6-A51931EDC929}"/>
              </a:ext>
            </a:extLst>
          </p:cNvPr>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a:extLst>
              <a:ext uri="{FF2B5EF4-FFF2-40B4-BE49-F238E27FC236}">
                <a16:creationId xmlns:a16="http://schemas.microsoft.com/office/drawing/2014/main" id="{1E53E177-6D65-15F9-CCD7-020B7EA2B552}"/>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2BDE352E-DFBC-DC1C-D669-495742C6D3F5}"/>
              </a:ext>
            </a:extLst>
          </p:cNvPr>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a:extLst>
              <a:ext uri="{FF2B5EF4-FFF2-40B4-BE49-F238E27FC236}">
                <a16:creationId xmlns:a16="http://schemas.microsoft.com/office/drawing/2014/main" id="{38FA46D6-96B0-1CBB-6A64-ABD8C2F5E7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a:extLst>
              <a:ext uri="{FF2B5EF4-FFF2-40B4-BE49-F238E27FC236}">
                <a16:creationId xmlns:a16="http://schemas.microsoft.com/office/drawing/2014/main" id="{151A7403-9AD2-3643-E00C-67EF8789BA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a:extLst>
              <a:ext uri="{FF2B5EF4-FFF2-40B4-BE49-F238E27FC236}">
                <a16:creationId xmlns:a16="http://schemas.microsoft.com/office/drawing/2014/main" id="{859AC2EB-C5AC-C9AB-FF07-2F4A7CBA15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a:extLst>
              <a:ext uri="{FF2B5EF4-FFF2-40B4-BE49-F238E27FC236}">
                <a16:creationId xmlns:a16="http://schemas.microsoft.com/office/drawing/2014/main" id="{F86D6319-BEE2-CD5C-7F60-7EBCC177A62F}"/>
              </a:ext>
            </a:extLst>
          </p:cNvPr>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p>
        </p:txBody>
      </p:sp>
      <p:sp>
        <p:nvSpPr>
          <p:cNvPr id="29" name="TextBox 28">
            <a:extLst>
              <a:ext uri="{FF2B5EF4-FFF2-40B4-BE49-F238E27FC236}">
                <a16:creationId xmlns:a16="http://schemas.microsoft.com/office/drawing/2014/main" id="{D14DC65B-A538-77EB-C0F4-EDEDB920DA44}"/>
              </a:ext>
            </a:extLst>
          </p:cNvPr>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p>
        </p:txBody>
      </p:sp>
      <p:sp>
        <p:nvSpPr>
          <p:cNvPr id="35" name="TextBox 34">
            <a:extLst>
              <a:ext uri="{FF2B5EF4-FFF2-40B4-BE49-F238E27FC236}">
                <a16:creationId xmlns:a16="http://schemas.microsoft.com/office/drawing/2014/main" id="{D44DBBEE-D343-42DF-982A-C435C2CD6ABF}"/>
              </a:ext>
            </a:extLst>
          </p:cNvPr>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507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A8F47-96DA-45F8-DA33-FC22B5626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6FAD870A-38ED-57DC-2913-CA5D13A818C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761580D2-57FE-EA27-5C5E-2ABC9F9C93B5}"/>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DD8DDA25-F7FC-F32E-3CAD-9EB4A78829E7}"/>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CAC9C7D6-644A-96FC-1DFD-CB39A03127B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1E82DBFE-9D90-84C9-848B-BAF912C6F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57720F65-0C49-EDCA-B242-40FEEC1CEDA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A113D3BF-0B0E-12D2-97B0-EADF93289C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9EB6ED2E-94EC-BD89-AF77-C1425621059F}"/>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EDFB891-2B52-37F2-329A-DD2340B59E67}"/>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8338E597-6281-A376-41D6-72E26E1C252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3C24B730-FEFB-E23B-FAD4-1C48BCD50B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39835CFE-D1A1-66F9-FA89-7D30E10D4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CB69738E-E2E3-4511-B6CF-647E087A1E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5790CC06-ECAA-167C-8C89-E8847D4A375C}"/>
              </a:ext>
            </a:extLst>
          </p:cNvPr>
          <p:cNvSpPr txBox="1"/>
          <p:nvPr/>
        </p:nvSpPr>
        <p:spPr>
          <a:xfrm>
            <a:off x="4304872" y="4017195"/>
            <a:ext cx="33699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559F225C-8C28-7C60-37AE-493B1987F357}"/>
              </a:ext>
            </a:extLst>
          </p:cNvPr>
          <p:cNvSpPr txBox="1"/>
          <p:nvPr/>
        </p:nvSpPr>
        <p:spPr>
          <a:xfrm>
            <a:off x="708916" y="3904181"/>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a:extLst>
              <a:ext uri="{FF2B5EF4-FFF2-40B4-BE49-F238E27FC236}">
                <a16:creationId xmlns:a16="http://schemas.microsoft.com/office/drawing/2014/main" id="{9600A912-F1E3-62DC-7C97-7921F3C75F3D}"/>
              </a:ext>
            </a:extLst>
          </p:cNvPr>
          <p:cNvSpPr txBox="1"/>
          <p:nvPr/>
        </p:nvSpPr>
        <p:spPr>
          <a:xfrm>
            <a:off x="8465906" y="3832262"/>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6263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p>
        </p:txBody>
      </p:sp>
      <p:sp>
        <p:nvSpPr>
          <p:cNvPr id="41" name="TextBox 40">
            <a:extLst>
              <a:ext uri="{FF2B5EF4-FFF2-40B4-BE49-F238E27FC236}">
                <a16:creationId xmlns:a16="http://schemas.microsoft.com/office/drawing/2014/main" id="{16582420-16E3-77BA-1012-063E882A25E0}"/>
              </a:ext>
            </a:extLst>
          </p:cNvPr>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p>
        </p:txBody>
      </p:sp>
    </p:spTree>
    <p:extLst>
      <p:ext uri="{BB962C8B-B14F-4D97-AF65-F5344CB8AC3E}">
        <p14:creationId xmlns:p14="http://schemas.microsoft.com/office/powerpoint/2010/main" val="17384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5"/>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5"/>
          <a:srcRect r="53034" b="34472"/>
          <a:stretch>
            <a:fillRect/>
          </a:stretch>
        </p:blipFill>
        <p:spPr>
          <a:xfrm flipH="1">
            <a:off x="9451168" y="2706370"/>
            <a:ext cx="2974975" cy="4151630"/>
          </a:xfrm>
          <a:prstGeom prst="rect">
            <a:avLst/>
          </a:prstGeom>
        </p:spPr>
      </p:pic>
      <p:sp>
        <p:nvSpPr>
          <p:cNvPr id="3" name="矩形: 圆角 13">
            <a:extLst>
              <a:ext uri="{FF2B5EF4-FFF2-40B4-BE49-F238E27FC236}">
                <a16:creationId xmlns:a16="http://schemas.microsoft.com/office/drawing/2014/main" id="{EC16C234-63B6-424A-9836-B41FB19D2F6B}"/>
              </a:ext>
            </a:extLst>
          </p:cNvPr>
          <p:cNvSpPr/>
          <p:nvPr/>
        </p:nvSpPr>
        <p:spPr>
          <a:xfrm>
            <a:off x="2174233" y="1790044"/>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a:t>
            </a:r>
          </a:p>
        </p:txBody>
      </p:sp>
      <p:grpSp>
        <p:nvGrpSpPr>
          <p:cNvPr id="8" name="Group 7">
            <a:extLst>
              <a:ext uri="{FF2B5EF4-FFF2-40B4-BE49-F238E27FC236}">
                <a16:creationId xmlns:a16="http://schemas.microsoft.com/office/drawing/2014/main" id="{5E146129-8F13-D93E-F756-73A6E37F7615}"/>
              </a:ext>
            </a:extLst>
          </p:cNvPr>
          <p:cNvGrpSpPr/>
          <p:nvPr/>
        </p:nvGrpSpPr>
        <p:grpSpPr>
          <a:xfrm>
            <a:off x="4927593" y="2486004"/>
            <a:ext cx="1942465" cy="1042670"/>
            <a:chOff x="7012" y="1646"/>
            <a:chExt cx="3411" cy="1551"/>
          </a:xfrm>
        </p:grpSpPr>
        <p:pic>
          <p:nvPicPr>
            <p:cNvPr id="9" name="Picture 8">
              <a:extLst>
                <a:ext uri="{FF2B5EF4-FFF2-40B4-BE49-F238E27FC236}">
                  <a16:creationId xmlns:a16="http://schemas.microsoft.com/office/drawing/2014/main" id="{F3449A1B-DE5C-8E45-2D26-422ACA8659F0}"/>
                </a:ext>
              </a:extLst>
            </p:cNvPr>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a:extLst>
                <a:ext uri="{FF2B5EF4-FFF2-40B4-BE49-F238E27FC236}">
                  <a16:creationId xmlns:a16="http://schemas.microsoft.com/office/drawing/2014/main" id="{F2CFF42F-02E9-F17A-0BB3-A38DFFB9C289}"/>
                </a:ext>
              </a:extLst>
            </p:cNvPr>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pic>
        <p:nvPicPr>
          <p:cNvPr id="12" name="Picture 11">
            <a:extLst>
              <a:ext uri="{FF2B5EF4-FFF2-40B4-BE49-F238E27FC236}">
                <a16:creationId xmlns:a16="http://schemas.microsoft.com/office/drawing/2014/main" id="{6CCA76A4-B5E6-A190-B2A7-46833BDB3627}"/>
              </a:ext>
            </a:extLst>
          </p:cNvPr>
          <p:cNvPicPr>
            <a:picLocks noChangeAspect="1"/>
          </p:cNvPicPr>
          <p:nvPr/>
        </p:nvPicPr>
        <p:blipFill>
          <a:blip r:embed="rId7"/>
          <a:stretch>
            <a:fillRect/>
          </a:stretch>
        </p:blipFill>
        <p:spPr>
          <a:xfrm>
            <a:off x="2721012" y="353347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749F"/>
                </a:solidFill>
                <a:effectLst/>
                <a:uLnTx/>
                <a:uFillTx/>
                <a:latin typeface="Calibri"/>
                <a:ea typeface="宋体" panose="02010600030101010101" pitchFamily="2" charset="-122"/>
                <a:cs typeface="+mn-cs"/>
              </a:endParaRPr>
            </a:p>
          </p:txBody>
        </p:sp>
        <p:pic>
          <p:nvPicPr>
            <p:cNvPr id="3" name="图片 2" descr="6451b6593f5c6e578a677c1913853aa5"/>
            <p:cNvPicPr>
              <a:picLocks noChangeAspect="1"/>
            </p:cNvPicPr>
            <p:nvPr/>
          </p:nvPicPr>
          <p:blipFill>
            <a:blip r:embed="rId4"/>
            <a:stretch>
              <a:fillRect/>
            </a:stretch>
          </p:blipFill>
          <p:spPr>
            <a:xfrm>
              <a:off x="5142" y="230"/>
              <a:ext cx="10138" cy="10341"/>
            </a:xfrm>
            <a:prstGeom prst="rect">
              <a:avLst/>
            </a:prstGeom>
          </p:spPr>
        </p:pic>
      </p:grpSp>
      <p:pic>
        <p:nvPicPr>
          <p:cNvPr id="4" name="Picture 3">
            <a:extLst>
              <a:ext uri="{FF2B5EF4-FFF2-40B4-BE49-F238E27FC236}">
                <a16:creationId xmlns:a16="http://schemas.microsoft.com/office/drawing/2014/main" id="{A86D5B5D-4AB5-2342-3570-559BFA071949}"/>
              </a:ext>
            </a:extLst>
          </p:cNvPr>
          <p:cNvPicPr>
            <a:picLocks noChangeAspect="1"/>
          </p:cNvPicPr>
          <p:nvPr/>
        </p:nvPicPr>
        <p:blipFill>
          <a:blip r:embed="rId5"/>
          <a:stretch>
            <a:fillRect/>
          </a:stretch>
        </p:blipFill>
        <p:spPr>
          <a:xfrm>
            <a:off x="5076562" y="253975"/>
            <a:ext cx="4011516" cy="1603387"/>
          </a:xfrm>
          <a:prstGeom prst="rect">
            <a:avLst/>
          </a:prstGeom>
        </p:spPr>
      </p:pic>
      <p:sp>
        <p:nvSpPr>
          <p:cNvPr id="15" name="TextBox 14">
            <a:extLst>
              <a:ext uri="{FF2B5EF4-FFF2-40B4-BE49-F238E27FC236}">
                <a16:creationId xmlns:a16="http://schemas.microsoft.com/office/drawing/2014/main" id="{1F4C3F3A-79CF-E567-AC91-ED600E587276}"/>
              </a:ext>
            </a:extLst>
          </p:cNvPr>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2" name="Picture 1">
            <a:extLst>
              <a:ext uri="{FF2B5EF4-FFF2-40B4-BE49-F238E27FC236}">
                <a16:creationId xmlns:a16="http://schemas.microsoft.com/office/drawing/2014/main" id="{A50B98C8-A3F6-1C50-E52E-DD41C05117AE}"/>
              </a:ext>
            </a:extLst>
          </p:cNvPr>
          <p:cNvPicPr>
            <a:picLocks noChangeAspect="1"/>
          </p:cNvPicPr>
          <p:nvPr/>
        </p:nvPicPr>
        <p:blipFill>
          <a:blip r:embed="rId6"/>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1170</Words>
  <Application>Microsoft Office PowerPoint</Application>
  <PresentationFormat>Widescreen</PresentationFormat>
  <Paragraphs>137</Paragraphs>
  <Slides>36</Slides>
  <Notes>24</Notes>
  <HiddenSlides>0</HiddenSlides>
  <MMClips>11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36</vt:i4>
      </vt:variant>
    </vt:vector>
  </HeadingPairs>
  <TitlesOfParts>
    <vt:vector size="53" baseType="lpstr">
      <vt:lpstr>等线</vt:lpstr>
      <vt:lpstr>等线 Light</vt:lpstr>
      <vt:lpstr>DFPOP1-W9</vt:lpstr>
      <vt:lpstr>字魂162号-元气酪酪体</vt:lpstr>
      <vt:lpstr>Arial</vt:lpstr>
      <vt:lpstr>Calibri</vt:lpstr>
      <vt:lpstr>Cambria</vt:lpstr>
      <vt:lpstr>Coiny</vt:lpstr>
      <vt:lpstr>Corbel</vt:lpstr>
      <vt:lpstr>iCiel Cadena</vt:lpstr>
      <vt:lpstr>Tahoma</vt:lpstr>
      <vt:lpstr>Times New Roman</vt:lpstr>
      <vt:lpstr>Wingdings</vt:lpstr>
      <vt:lpstr>Office 主题</vt:lpstr>
      <vt:lpstr>Basis</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98</cp:revision>
  <dcterms:created xsi:type="dcterms:W3CDTF">2023-07-12T08:48:53Z</dcterms:created>
  <dcterms:modified xsi:type="dcterms:W3CDTF">2025-09-18T12:50:00Z</dcterms:modified>
</cp:coreProperties>
</file>