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Lst>
  <p:notesMasterIdLst>
    <p:notesMasterId r:id="rId25"/>
  </p:notesMasterIdLst>
  <p:sldIdLst>
    <p:sldId id="334" r:id="rId6"/>
    <p:sldId id="263" r:id="rId7"/>
    <p:sldId id="264" r:id="rId8"/>
    <p:sldId id="265" r:id="rId9"/>
    <p:sldId id="266" r:id="rId10"/>
    <p:sldId id="469" r:id="rId11"/>
    <p:sldId id="258" r:id="rId12"/>
    <p:sldId id="468" r:id="rId13"/>
    <p:sldId id="275" r:id="rId14"/>
    <p:sldId id="464" r:id="rId15"/>
    <p:sldId id="471" r:id="rId16"/>
    <p:sldId id="357" r:id="rId17"/>
    <p:sldId id="465" r:id="rId18"/>
    <p:sldId id="466" r:id="rId19"/>
    <p:sldId id="467" r:id="rId20"/>
    <p:sldId id="470" r:id="rId21"/>
    <p:sldId id="269" r:id="rId22"/>
    <p:sldId id="261"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23311-0942-4258-ADBD-5AA569CD043D}"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FEE69-4C36-42D2-AB13-B643268CF37D}" type="slidenum">
              <a:rPr lang="en-US" smtClean="0"/>
              <a:t>‹#›</a:t>
            </a:fld>
            <a:endParaRPr lang="en-US"/>
          </a:p>
        </p:txBody>
      </p:sp>
    </p:spTree>
    <p:extLst>
      <p:ext uri="{BB962C8B-B14F-4D97-AF65-F5344CB8AC3E}">
        <p14:creationId xmlns:p14="http://schemas.microsoft.com/office/powerpoint/2010/main" val="1965105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691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063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BB8F0-D686-9FF5-3244-3CF5BE95B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EA0ED-2967-F970-092F-B68A53A6A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C520A-D080-1520-A244-6C9CE7D80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a:extLst>
              <a:ext uri="{FF2B5EF4-FFF2-40B4-BE49-F238E27FC236}">
                <a16:creationId xmlns:a16="http://schemas.microsoft.com/office/drawing/2014/main" id="{4FCFA5BF-769B-3C52-791C-6CC689B556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D901-DB28-407B-B4BB-06FEB219DF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879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1B0A-E32E-D38D-449B-6F02EC489D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E03D1-013E-0087-DAC0-A9CB443A32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9F467-5145-8C13-8045-0BB2D358317F}"/>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5" name="Footer Placeholder 4">
            <a:extLst>
              <a:ext uri="{FF2B5EF4-FFF2-40B4-BE49-F238E27FC236}">
                <a16:creationId xmlns:a16="http://schemas.microsoft.com/office/drawing/2014/main" id="{643F971B-4581-2EBD-AFC3-206BE51332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D4C40B-A6EA-E751-7AEB-9FB8437F105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62409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A2E3-EFBE-4290-584F-1ED9C60FB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22186-D07C-452B-C8B1-9F343C02919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6CCC2-BAED-361A-24C5-9E55FA690BB6}"/>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5" name="Footer Placeholder 4">
            <a:extLst>
              <a:ext uri="{FF2B5EF4-FFF2-40B4-BE49-F238E27FC236}">
                <a16:creationId xmlns:a16="http://schemas.microsoft.com/office/drawing/2014/main" id="{B479A533-5AED-66F0-01A9-16A8246F6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322A7B1-5BA3-CDE1-CD8D-9607D73E841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4411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19EA4-5171-5C0E-1D02-4F05D4188A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98512-167F-1630-3E91-334D0DE4AF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44E6E-6676-B91C-1E4C-0A33D899F897}"/>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5" name="Footer Placeholder 4">
            <a:extLst>
              <a:ext uri="{FF2B5EF4-FFF2-40B4-BE49-F238E27FC236}">
                <a16:creationId xmlns:a16="http://schemas.microsoft.com/office/drawing/2014/main" id="{3681D746-D355-1A7A-8CC0-DFC94E11DA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9F502F-0964-C3B6-F9F0-83130D2FD2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3850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498602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73706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23704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634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983250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079734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17498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68528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C6B8-7CAC-8B16-DBBD-61E81FCA59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55B651B-7116-09E8-6695-417834980AF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18A4D-4492-E0CC-C46B-28A8709ED98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5" name="Footer Placeholder 4">
            <a:extLst>
              <a:ext uri="{FF2B5EF4-FFF2-40B4-BE49-F238E27FC236}">
                <a16:creationId xmlns:a16="http://schemas.microsoft.com/office/drawing/2014/main" id="{ADBFD50F-0594-F268-FC32-D2013094C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1B9001-8560-4DF1-8AA8-CD08D611A400}"/>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53776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3600201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2050987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a:xfrm>
            <a:off x="838200" y="6356350"/>
            <a:ext cx="2743200" cy="365125"/>
          </a:xfrm>
          <a:prstGeom prst="rect">
            <a:avLst/>
          </a:prstGeom>
        </p:spPr>
        <p:txBody>
          <a:bodyPr/>
          <a:lstStyle/>
          <a:p>
            <a:fld id="{679192F9-9E8D-44B3-9857-379034FFC716}" type="datetimeFigureOut">
              <a:rPr lang="en-US" smtClean="0"/>
              <a:t>9/18/2025</a:t>
            </a:fld>
            <a:endParaRPr lang="en-US"/>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a:xfrm>
            <a:off x="8610600" y="6356350"/>
            <a:ext cx="2743200" cy="365125"/>
          </a:xfrm>
          <a:prstGeom prst="rect">
            <a:avLst/>
          </a:prstGeom>
        </p:spPr>
        <p:txBody>
          <a:bodyPr/>
          <a:lstStyle/>
          <a:p>
            <a:fld id="{BA16CF58-9897-48F8-9C0B-C144E54791AB}" type="slidenum">
              <a:rPr lang="en-US" smtClean="0"/>
              <a:t>‹#›</a:t>
            </a:fld>
            <a:endParaRPr lang="en-US"/>
          </a:p>
        </p:txBody>
      </p:sp>
    </p:spTree>
    <p:extLst>
      <p:ext uri="{BB962C8B-B14F-4D97-AF65-F5344CB8AC3E}">
        <p14:creationId xmlns:p14="http://schemas.microsoft.com/office/powerpoint/2010/main" val="1235766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9268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3430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42057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3532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634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2548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17B5EDA-34D1-FB29-DB9C-334FD1D4F8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sp>
        <p:nvSpPr>
          <p:cNvPr id="3" name="矩形 2">
            <a:extLst>
              <a:ext uri="{FF2B5EF4-FFF2-40B4-BE49-F238E27FC236}">
                <a16:creationId xmlns:a16="http://schemas.microsoft.com/office/drawing/2014/main" id="{6DD855D9-C736-171D-1D48-2BAA108AE36B}"/>
              </a:ext>
            </a:extLst>
          </p:cNvPr>
          <p:cNvSpPr/>
          <p:nvPr userDrawn="1"/>
        </p:nvSpPr>
        <p:spPr>
          <a:xfrm>
            <a:off x="345440" y="304800"/>
            <a:ext cx="11531600" cy="62585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6EFD8F2D-9A05-67CF-7F52-905C750B99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475" y="450850"/>
            <a:ext cx="1376362" cy="1376362"/>
          </a:xfrm>
          <a:prstGeom prst="rect">
            <a:avLst/>
          </a:prstGeom>
        </p:spPr>
      </p:pic>
    </p:spTree>
    <p:extLst>
      <p:ext uri="{BB962C8B-B14F-4D97-AF65-F5344CB8AC3E}">
        <p14:creationId xmlns:p14="http://schemas.microsoft.com/office/powerpoint/2010/main" val="102770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42D78-50DC-8E19-C360-502E4F44B21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CDBB54-EA68-97B0-03FA-455570842F5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FA1A76-DDCC-9A44-A41D-844F557CFEC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5" name="Footer Placeholder 4">
            <a:extLst>
              <a:ext uri="{FF2B5EF4-FFF2-40B4-BE49-F238E27FC236}">
                <a16:creationId xmlns:a16="http://schemas.microsoft.com/office/drawing/2014/main" id="{89AF54BF-C5E9-9121-6B84-763EA47C1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730FD0-42EA-C0B5-BF68-4AB31FEF9FD6}"/>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9019257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9068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020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882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2025/9/18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4563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4295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071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731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71761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169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0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A4053-CAEB-E179-5EB3-753178BB8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A33E28-841C-07DB-3128-54C6222490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1C6F14-7D6A-B59E-C046-CB40450772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639232-63B3-1D2E-CA2A-5CA016643662}"/>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6" name="Footer Placeholder 5">
            <a:extLst>
              <a:ext uri="{FF2B5EF4-FFF2-40B4-BE49-F238E27FC236}">
                <a16:creationId xmlns:a16="http://schemas.microsoft.com/office/drawing/2014/main" id="{995B9E70-C99B-ECFE-385C-73C2C7D7A6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0159C0-D28D-5418-2CC4-A654109E1F95}"/>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072589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967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3770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4696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4747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53952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83931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7087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334932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66648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7226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8488-E247-17BB-8AF3-3806ED5FBAC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3A93F7D-4497-38F8-25AA-A0ABFBDA89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37783-B135-F678-11DC-39BC784747D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2EB39-64D5-AD0C-41A8-B9CC9080B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E72410-94C1-E103-ABB0-9AF531F757F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2C58C8-5C76-B7BB-4E87-7E878184D7C5}"/>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8" name="Footer Placeholder 7">
            <a:extLst>
              <a:ext uri="{FF2B5EF4-FFF2-40B4-BE49-F238E27FC236}">
                <a16:creationId xmlns:a16="http://schemas.microsoft.com/office/drawing/2014/main" id="{39F2227A-2ACA-B2E7-B539-B445D35A81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7ED3E37-688F-748B-CC74-DA21D0BEF382}"/>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1684518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7637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7703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685692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3947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19077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5317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6796-5531-3990-8B87-F4EFE78CF8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81265E-BE85-CC88-41FD-03C954613A0C}"/>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4" name="Footer Placeholder 3">
            <a:extLst>
              <a:ext uri="{FF2B5EF4-FFF2-40B4-BE49-F238E27FC236}">
                <a16:creationId xmlns:a16="http://schemas.microsoft.com/office/drawing/2014/main" id="{0D763294-D744-DC74-0E59-8001F62855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20B6539-EBED-2802-6373-A973E5703E3B}"/>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2731059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D4B92-5AB5-2D20-94E3-4C762FB4834D}"/>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3" name="Footer Placeholder 2">
            <a:extLst>
              <a:ext uri="{FF2B5EF4-FFF2-40B4-BE49-F238E27FC236}">
                <a16:creationId xmlns:a16="http://schemas.microsoft.com/office/drawing/2014/main" id="{84BFF7A5-7A63-93EC-AD53-D2567E296E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5A02F79-7EB4-F138-6E88-4AD17AE9987A}"/>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936994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61AB1-E253-B6AB-F5C8-A892BC406D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29883C-080F-AFAC-DEE3-1CE7390ABF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64D0EF-5903-321F-060E-72AF3894B2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F54E8-6551-12A3-B286-1FAB50FEC6CB}"/>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6" name="Footer Placeholder 5">
            <a:extLst>
              <a:ext uri="{FF2B5EF4-FFF2-40B4-BE49-F238E27FC236}">
                <a16:creationId xmlns:a16="http://schemas.microsoft.com/office/drawing/2014/main" id="{B2264BCE-B58C-4A63-588A-ABEF774228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FA6CD-D289-EFE1-DC48-D8FF7FF456EF}"/>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3544729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CC17-D6BA-E963-AE2E-8DC2681F770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B1D591-6294-FB1A-80A0-07DAFB56DA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8A03-04DB-0083-8ABE-779113D0EE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D8B2FF-6AED-75BB-D959-63EFFEEF9C4E}"/>
              </a:ext>
            </a:extLst>
          </p:cNvPr>
          <p:cNvSpPr>
            <a:spLocks noGrp="1"/>
          </p:cNvSpPr>
          <p:nvPr>
            <p:ph type="dt" sz="half" idx="10"/>
          </p:nvPr>
        </p:nvSpPr>
        <p:spPr>
          <a:xfrm>
            <a:off x="838200" y="6356350"/>
            <a:ext cx="2743200" cy="365125"/>
          </a:xfrm>
          <a:prstGeom prst="rect">
            <a:avLst/>
          </a:prstGeom>
        </p:spPr>
        <p:txBody>
          <a:bodyPr/>
          <a:lstStyle/>
          <a:p>
            <a:fld id="{14D81B26-E603-406A-B2C0-1E6807D155DB}" type="datetimeFigureOut">
              <a:rPr lang="en-US" smtClean="0"/>
              <a:t>9/18/2025</a:t>
            </a:fld>
            <a:endParaRPr lang="en-US"/>
          </a:p>
        </p:txBody>
      </p:sp>
      <p:sp>
        <p:nvSpPr>
          <p:cNvPr id="6" name="Footer Placeholder 5">
            <a:extLst>
              <a:ext uri="{FF2B5EF4-FFF2-40B4-BE49-F238E27FC236}">
                <a16:creationId xmlns:a16="http://schemas.microsoft.com/office/drawing/2014/main" id="{69A0E711-FE41-D8F1-48DC-73053E86E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A54443-6BD5-C3EE-7C7D-FFEE9600738E}"/>
              </a:ext>
            </a:extLst>
          </p:cNvPr>
          <p:cNvSpPr>
            <a:spLocks noGrp="1"/>
          </p:cNvSpPr>
          <p:nvPr>
            <p:ph type="sldNum" sz="quarter" idx="12"/>
          </p:nvPr>
        </p:nvSpPr>
        <p:spPr>
          <a:xfrm>
            <a:off x="8610600" y="6356350"/>
            <a:ext cx="2743200" cy="365125"/>
          </a:xfrm>
          <a:prstGeom prst="rect">
            <a:avLst/>
          </a:prstGeom>
        </p:spPr>
        <p:txBody>
          <a:bodyPr/>
          <a:lstStyle/>
          <a:p>
            <a:fld id="{BD5E83F7-418E-4457-AA2B-BE93964E5F34}" type="slidenum">
              <a:rPr lang="en-US" smtClean="0"/>
              <a:t>‹#›</a:t>
            </a:fld>
            <a:endParaRPr lang="en-US"/>
          </a:p>
        </p:txBody>
      </p:sp>
    </p:spTree>
    <p:extLst>
      <p:ext uri="{BB962C8B-B14F-4D97-AF65-F5344CB8AC3E}">
        <p14:creationId xmlns:p14="http://schemas.microsoft.com/office/powerpoint/2010/main" val="752599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A2D772-F548-5725-ADD8-193DDC83319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
        <p:nvSpPr>
          <p:cNvPr id="5" name="Freeform 2">
            <a:extLst>
              <a:ext uri="{FF2B5EF4-FFF2-40B4-BE49-F238E27FC236}">
                <a16:creationId xmlns:a16="http://schemas.microsoft.com/office/drawing/2014/main" id="{382C68ED-75F5-8F38-190F-EF65F278754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4009726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784746-7111-CF62-EFBC-6BCBE5D61C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644467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27CC30-297F-7ED5-1D73-29B72852390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153022504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阿里巴巴普惠体" panose="00020600040101010101" charset="-122"/>
          <a:ea typeface="阿里巴巴普惠体" panose="00020600040101010101" charset="-122"/>
          <a:cs typeface="阿里巴巴普惠体"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28">
          <p15:clr>
            <a:srgbClr val="F26B43"/>
          </p15:clr>
        </p15:guide>
        <p15:guide id="4" orient="horz" pos="4184">
          <p15:clr>
            <a:srgbClr val="F26B43"/>
          </p15:clr>
        </p15:guide>
        <p15:guide id="5" pos="224">
          <p15:clr>
            <a:srgbClr val="F26B43"/>
          </p15:clr>
        </p15:guide>
        <p15:guide id="6" pos="74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93187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18/09/2025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731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Layout" Target="../slideLayouts/slideLayout46.xml"/><Relationship Id="rId7" Type="http://schemas.openxmlformats.org/officeDocument/2006/relationships/image" Target="../media/image43.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2.GIF"/><Relationship Id="rId5" Type="http://schemas.openxmlformats.org/officeDocument/2006/relationships/image" Target="../media/image41.png"/><Relationship Id="rId10" Type="http://schemas.openxmlformats.org/officeDocument/2006/relationships/slide" Target="slide12.xml"/><Relationship Id="rId4" Type="http://schemas.openxmlformats.org/officeDocument/2006/relationships/image" Target="../media/image40.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34.xml"/><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gif"/></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4"/><Relationship Id="rId7" Type="http://schemas.openxmlformats.org/officeDocument/2006/relationships/audio" Target="../media/audio1.wav"/><Relationship Id="rId12" Type="http://schemas.openxmlformats.org/officeDocument/2006/relationships/image" Target="../media/image18.png"/><Relationship Id="rId17"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2.gif"/><Relationship Id="rId5" Type="http://schemas.openxmlformats.org/officeDocument/2006/relationships/slideLayout" Target="../slideLayouts/slideLayout35.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video" Target="../media/media3.mp4"/><Relationship Id="rId9" Type="http://schemas.openxmlformats.org/officeDocument/2006/relationships/image" Target="../media/image20.png"/><Relationship Id="rId14" Type="http://schemas.openxmlformats.org/officeDocument/2006/relationships/image" Target="../media/image24.gif"/></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microsoft.com/office/2007/relationships/media" Target="../media/media3.mp4"/><Relationship Id="rId7" Type="http://schemas.openxmlformats.org/officeDocument/2006/relationships/image" Target="../media/image19.png"/><Relationship Id="rId12" Type="http://schemas.openxmlformats.org/officeDocument/2006/relationships/image" Target="../media/image22.gif"/><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35.xml"/><Relationship Id="rId15" Type="http://schemas.openxmlformats.org/officeDocument/2006/relationships/image" Target="../media/image24.gif"/><Relationship Id="rId10" Type="http://schemas.openxmlformats.org/officeDocument/2006/relationships/image" Target="../media/image20.png"/><Relationship Id="rId4" Type="http://schemas.openxmlformats.org/officeDocument/2006/relationships/video" Target="../media/media3.mp4"/><Relationship Id="rId9" Type="http://schemas.openxmlformats.org/officeDocument/2006/relationships/image" Target="../media/image26.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png"/><Relationship Id="rId3" Type="http://schemas.microsoft.com/office/2007/relationships/media" Target="../media/media3.mp4"/><Relationship Id="rId7" Type="http://schemas.openxmlformats.org/officeDocument/2006/relationships/image" Target="../media/image19.png"/><Relationship Id="rId12" Type="http://schemas.openxmlformats.org/officeDocument/2006/relationships/image" Target="../media/image22.gif"/><Relationship Id="rId2" Type="http://schemas.openxmlformats.org/officeDocument/2006/relationships/audio" Target="../media/media2.mp3"/><Relationship Id="rId16" Type="http://schemas.openxmlformats.org/officeDocument/2006/relationships/audio" Target="../media/audio1.wav"/><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21.png"/><Relationship Id="rId5" Type="http://schemas.openxmlformats.org/officeDocument/2006/relationships/slideLayout" Target="../slideLayouts/slideLayout35.xml"/><Relationship Id="rId15" Type="http://schemas.openxmlformats.org/officeDocument/2006/relationships/image" Target="../media/image24.gif"/><Relationship Id="rId10" Type="http://schemas.openxmlformats.org/officeDocument/2006/relationships/image" Target="../media/image20.png"/><Relationship Id="rId4" Type="http://schemas.openxmlformats.org/officeDocument/2006/relationships/video" Target="../media/media3.mp4"/><Relationship Id="rId9" Type="http://schemas.openxmlformats.org/officeDocument/2006/relationships/image" Target="../media/image26.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3.mp4"/><Relationship Id="rId7" Type="http://schemas.openxmlformats.org/officeDocument/2006/relationships/audio" Target="../media/audio1.wav"/><Relationship Id="rId12" Type="http://schemas.openxmlformats.org/officeDocument/2006/relationships/image" Target="../media/image18.png"/><Relationship Id="rId17" Type="http://schemas.openxmlformats.org/officeDocument/2006/relationships/audio" Target="../media/audio1.wav"/><Relationship Id="rId2" Type="http://schemas.openxmlformats.org/officeDocument/2006/relationships/audio" Target="../media/media2.mp3"/><Relationship Id="rId16" Type="http://schemas.openxmlformats.org/officeDocument/2006/relationships/image" Target="../media/image26.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2.gif"/><Relationship Id="rId5" Type="http://schemas.openxmlformats.org/officeDocument/2006/relationships/slideLayout" Target="../slideLayouts/slideLayout35.xml"/><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video" Target="../media/media3.mp4"/><Relationship Id="rId9" Type="http://schemas.openxmlformats.org/officeDocument/2006/relationships/image" Target="../media/image20.png"/><Relationship Id="rId14" Type="http://schemas.openxmlformats.org/officeDocument/2006/relationships/image" Target="../media/image24.gi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5E86DFC-5284-822C-F02C-FC0662C667E3}"/>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D3D0F553-ACC7-9E3B-03E1-0C55CE5385BD}"/>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3186DD43-D127-6118-B3E1-080BDA5816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0E0E544C-E4E4-CAC0-B525-3FFA7AA7CFFF}"/>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E63611C3-F47C-B268-71DF-9EFE70206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04715054-0643-6765-01CD-CC9E7C647D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7" name="Picture 6">
            <a:extLst>
              <a:ext uri="{FF2B5EF4-FFF2-40B4-BE49-F238E27FC236}">
                <a16:creationId xmlns:a16="http://schemas.microsoft.com/office/drawing/2014/main" id="{EA6D3B12-E548-CB50-42B6-27B3DCA74542}"/>
              </a:ext>
            </a:extLst>
          </p:cNvPr>
          <p:cNvPicPr>
            <a:picLocks noChangeAspect="1"/>
          </p:cNvPicPr>
          <p:nvPr/>
        </p:nvPicPr>
        <p:blipFill>
          <a:blip r:embed="rId6"/>
          <a:stretch>
            <a:fillRect/>
          </a:stretch>
        </p:blipFill>
        <p:spPr>
          <a:xfrm>
            <a:off x="1706133" y="438292"/>
            <a:ext cx="9474005" cy="4432176"/>
          </a:xfrm>
          <a:prstGeom prst="rect">
            <a:avLst/>
          </a:prstGeom>
        </p:spPr>
      </p:pic>
      <p:pic>
        <p:nvPicPr>
          <p:cNvPr id="3" name="Picture 2">
            <a:extLst>
              <a:ext uri="{FF2B5EF4-FFF2-40B4-BE49-F238E27FC236}">
                <a16:creationId xmlns:a16="http://schemas.microsoft.com/office/drawing/2014/main" id="{808A7EE0-11E5-4A57-B2E3-4E8E3629A9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8290" y="0"/>
            <a:ext cx="1529614" cy="1529614"/>
          </a:xfrm>
          <a:prstGeom prst="rect">
            <a:avLst/>
          </a:prstGeom>
        </p:spPr>
      </p:pic>
    </p:spTree>
    <p:extLst>
      <p:ext uri="{BB962C8B-B14F-4D97-AF65-F5344CB8AC3E}">
        <p14:creationId xmlns:p14="http://schemas.microsoft.com/office/powerpoint/2010/main" val="242976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6A107C4-EBAA-A387-0376-B2F8E5FCA160}"/>
              </a:ext>
            </a:extLst>
          </p:cNvPr>
          <p:cNvSpPr>
            <a:spLocks noGrp="1"/>
          </p:cNvSpPr>
          <p:nvPr>
            <p:ph type="title"/>
          </p:nvPr>
        </p:nvSpPr>
        <p:spPr>
          <a:xfrm>
            <a:off x="838200" y="365125"/>
            <a:ext cx="10515600" cy="1325563"/>
          </a:xfrm>
        </p:spPr>
        <p:txBody>
          <a:bodyPr/>
          <a:lstStyle/>
          <a:p>
            <a:endParaRPr lang="en-US"/>
          </a:p>
        </p:txBody>
      </p:sp>
      <p:pic>
        <p:nvPicPr>
          <p:cNvPr id="4" name="Thiết kế chưa có tên (2)">
            <a:hlinkClick r:id="" action="ppaction://media"/>
            <a:extLst>
              <a:ext uri="{FF2B5EF4-FFF2-40B4-BE49-F238E27FC236}">
                <a16:creationId xmlns:a16="http://schemas.microsoft.com/office/drawing/2014/main" id="{EEF67000-13FF-2CD9-462B-4361561CC7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1" cy="6858000"/>
          </a:xfrm>
          <a:noFill/>
        </p:spPr>
      </p:pic>
    </p:spTree>
    <p:extLst>
      <p:ext uri="{BB962C8B-B14F-4D97-AF65-F5344CB8AC3E}">
        <p14:creationId xmlns:p14="http://schemas.microsoft.com/office/powerpoint/2010/main" val="41611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8119298-CE44-2155-B2FE-5124BDEAFB51}"/>
              </a:ext>
            </a:extLst>
          </p:cNvPr>
          <p:cNvSpPr txBox="1"/>
          <p:nvPr/>
        </p:nvSpPr>
        <p:spPr>
          <a:xfrm>
            <a:off x="1898451" y="503704"/>
            <a:ext cx="92267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rPr>
              <a:t>Bài</a:t>
            </a:r>
            <a:r>
              <a:rPr kumimoji="0" lang="vi-VN" sz="4000" b="1" i="0" u="none" strike="noStrike" kern="1200" cap="none" spc="0" normalizeH="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rPr>
              <a:t> 3: Mi cắt hai mảnh giấy đã ghi hai số thành 4 mảnh nhỏ như hình sau:</a:t>
            </a:r>
            <a:endParaRPr kumimoji="0" lang="en-US" sz="4000" b="1" i="0" u="none" strike="noStrike" kern="1200" cap="none" spc="0" normalizeH="0" baseline="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endParaRPr>
          </a:p>
        </p:txBody>
      </p:sp>
      <p:sp>
        <p:nvSpPr>
          <p:cNvPr id="7" name="Rectangle 1">
            <a:extLst>
              <a:ext uri="{FF2B5EF4-FFF2-40B4-BE49-F238E27FC236}">
                <a16:creationId xmlns:a16="http://schemas.microsoft.com/office/drawing/2014/main" id="{6B9AC52A-B086-FDC5-5922-A09C1EFA601D}"/>
              </a:ext>
            </a:extLst>
          </p:cNvPr>
          <p:cNvSpPr/>
          <p:nvPr/>
        </p:nvSpPr>
        <p:spPr>
          <a:xfrm rot="19870207">
            <a:off x="1299693" y="2755667"/>
            <a:ext cx="2127449" cy="762000"/>
          </a:xfrm>
          <a:custGeom>
            <a:avLst/>
            <a:gdLst>
              <a:gd name="connsiteX0" fmla="*/ 0 w 2127449"/>
              <a:gd name="connsiteY0" fmla="*/ 0 h 762000"/>
              <a:gd name="connsiteX1" fmla="*/ 2127449 w 2127449"/>
              <a:gd name="connsiteY1" fmla="*/ 0 h 762000"/>
              <a:gd name="connsiteX2" fmla="*/ 2127449 w 2127449"/>
              <a:gd name="connsiteY2" fmla="*/ 762000 h 762000"/>
              <a:gd name="connsiteX3" fmla="*/ 0 w 2127449"/>
              <a:gd name="connsiteY3" fmla="*/ 762000 h 762000"/>
              <a:gd name="connsiteX4" fmla="*/ 0 w 2127449"/>
              <a:gd name="connsiteY4" fmla="*/ 0 h 762000"/>
              <a:gd name="connsiteX0" fmla="*/ 0 w 2127449"/>
              <a:gd name="connsiteY0" fmla="*/ 0 h 762000"/>
              <a:gd name="connsiteX1" fmla="*/ 2127449 w 2127449"/>
              <a:gd name="connsiteY1" fmla="*/ 0 h 762000"/>
              <a:gd name="connsiteX2" fmla="*/ 2127449 w 2127449"/>
              <a:gd name="connsiteY2" fmla="*/ 762000 h 762000"/>
              <a:gd name="connsiteX3" fmla="*/ 203200 w 2127449"/>
              <a:gd name="connsiteY3" fmla="*/ 762000 h 762000"/>
              <a:gd name="connsiteX4" fmla="*/ 0 w 2127449"/>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449" h="762000">
                <a:moveTo>
                  <a:pt x="0" y="0"/>
                </a:moveTo>
                <a:lnTo>
                  <a:pt x="2127449" y="0"/>
                </a:lnTo>
                <a:lnTo>
                  <a:pt x="2127449" y="762000"/>
                </a:lnTo>
                <a:lnTo>
                  <a:pt x="203200" y="762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t>000</a:t>
            </a:r>
            <a:endParaRPr lang="en-US" sz="3600" dirty="0"/>
          </a:p>
        </p:txBody>
      </p:sp>
      <p:sp>
        <p:nvSpPr>
          <p:cNvPr id="8" name="Rectangle 13">
            <a:extLst>
              <a:ext uri="{FF2B5EF4-FFF2-40B4-BE49-F238E27FC236}">
                <a16:creationId xmlns:a16="http://schemas.microsoft.com/office/drawing/2014/main" id="{62069E32-3D35-8F18-3985-495820D89139}"/>
              </a:ext>
            </a:extLst>
          </p:cNvPr>
          <p:cNvSpPr/>
          <p:nvPr/>
        </p:nvSpPr>
        <p:spPr>
          <a:xfrm rot="2747171">
            <a:off x="3312944" y="2612983"/>
            <a:ext cx="2819401" cy="762000"/>
          </a:xfrm>
          <a:custGeom>
            <a:avLst/>
            <a:gdLst>
              <a:gd name="connsiteX0" fmla="*/ 0 w 2691343"/>
              <a:gd name="connsiteY0" fmla="*/ 0 h 762000"/>
              <a:gd name="connsiteX1" fmla="*/ 2691343 w 2691343"/>
              <a:gd name="connsiteY1" fmla="*/ 0 h 762000"/>
              <a:gd name="connsiteX2" fmla="*/ 2691343 w 2691343"/>
              <a:gd name="connsiteY2" fmla="*/ 762000 h 762000"/>
              <a:gd name="connsiteX3" fmla="*/ 0 w 2691343"/>
              <a:gd name="connsiteY3" fmla="*/ 762000 h 762000"/>
              <a:gd name="connsiteX4" fmla="*/ 0 w 2691343"/>
              <a:gd name="connsiteY4" fmla="*/ 0 h 762000"/>
              <a:gd name="connsiteX0" fmla="*/ 0 w 2819401"/>
              <a:gd name="connsiteY0" fmla="*/ 0 h 762000"/>
              <a:gd name="connsiteX1" fmla="*/ 2691343 w 2819401"/>
              <a:gd name="connsiteY1" fmla="*/ 0 h 762000"/>
              <a:gd name="connsiteX2" fmla="*/ 2819401 w 2819401"/>
              <a:gd name="connsiteY2" fmla="*/ 369367 h 762000"/>
              <a:gd name="connsiteX3" fmla="*/ 2691343 w 2819401"/>
              <a:gd name="connsiteY3" fmla="*/ 762000 h 762000"/>
              <a:gd name="connsiteX4" fmla="*/ 0 w 2819401"/>
              <a:gd name="connsiteY4" fmla="*/ 762000 h 762000"/>
              <a:gd name="connsiteX5" fmla="*/ 0 w 2819401"/>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1" h="762000">
                <a:moveTo>
                  <a:pt x="0" y="0"/>
                </a:moveTo>
                <a:lnTo>
                  <a:pt x="2691343" y="0"/>
                </a:lnTo>
                <a:cubicBezTo>
                  <a:pt x="2691696" y="110422"/>
                  <a:pt x="2819048" y="258945"/>
                  <a:pt x="2819401" y="369367"/>
                </a:cubicBezTo>
                <a:lnTo>
                  <a:pt x="2691343" y="762000"/>
                </a:lnTo>
                <a:lnTo>
                  <a:pt x="0" y="762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t>17 483</a:t>
            </a:r>
            <a:endParaRPr lang="en-US" sz="3600" dirty="0"/>
          </a:p>
        </p:txBody>
      </p:sp>
      <p:sp>
        <p:nvSpPr>
          <p:cNvPr id="9" name="Rectangle 14">
            <a:extLst>
              <a:ext uri="{FF2B5EF4-FFF2-40B4-BE49-F238E27FC236}">
                <a16:creationId xmlns:a16="http://schemas.microsoft.com/office/drawing/2014/main" id="{06F1333F-7640-DAC7-55A9-FB7A7A7AF191}"/>
              </a:ext>
            </a:extLst>
          </p:cNvPr>
          <p:cNvSpPr/>
          <p:nvPr/>
        </p:nvSpPr>
        <p:spPr>
          <a:xfrm rot="19962026">
            <a:off x="6161842" y="2778541"/>
            <a:ext cx="2691343" cy="787400"/>
          </a:xfrm>
          <a:custGeom>
            <a:avLst/>
            <a:gdLst>
              <a:gd name="connsiteX0" fmla="*/ 0 w 2691343"/>
              <a:gd name="connsiteY0" fmla="*/ 0 h 762000"/>
              <a:gd name="connsiteX1" fmla="*/ 2691343 w 2691343"/>
              <a:gd name="connsiteY1" fmla="*/ 0 h 762000"/>
              <a:gd name="connsiteX2" fmla="*/ 2691343 w 2691343"/>
              <a:gd name="connsiteY2" fmla="*/ 762000 h 762000"/>
              <a:gd name="connsiteX3" fmla="*/ 0 w 2691343"/>
              <a:gd name="connsiteY3" fmla="*/ 762000 h 762000"/>
              <a:gd name="connsiteX4" fmla="*/ 0 w 2691343"/>
              <a:gd name="connsiteY4" fmla="*/ 0 h 762000"/>
              <a:gd name="connsiteX0" fmla="*/ 0 w 2691343"/>
              <a:gd name="connsiteY0" fmla="*/ 25400 h 787400"/>
              <a:gd name="connsiteX1" fmla="*/ 2526243 w 2691343"/>
              <a:gd name="connsiteY1" fmla="*/ 0 h 787400"/>
              <a:gd name="connsiteX2" fmla="*/ 2691343 w 2691343"/>
              <a:gd name="connsiteY2" fmla="*/ 787400 h 787400"/>
              <a:gd name="connsiteX3" fmla="*/ 0 w 2691343"/>
              <a:gd name="connsiteY3" fmla="*/ 787400 h 787400"/>
              <a:gd name="connsiteX4" fmla="*/ 0 w 2691343"/>
              <a:gd name="connsiteY4" fmla="*/ 2540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343" h="787400">
                <a:moveTo>
                  <a:pt x="0" y="25400"/>
                </a:moveTo>
                <a:lnTo>
                  <a:pt x="2526243" y="0"/>
                </a:lnTo>
                <a:lnTo>
                  <a:pt x="2691343" y="787400"/>
                </a:lnTo>
                <a:lnTo>
                  <a:pt x="0" y="787400"/>
                </a:lnTo>
                <a:lnTo>
                  <a:pt x="0" y="254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t>75 175</a:t>
            </a:r>
            <a:endParaRPr lang="en-US" sz="3600" dirty="0"/>
          </a:p>
        </p:txBody>
      </p:sp>
      <p:sp>
        <p:nvSpPr>
          <p:cNvPr id="11" name="Rectangle 15">
            <a:extLst>
              <a:ext uri="{FF2B5EF4-FFF2-40B4-BE49-F238E27FC236}">
                <a16:creationId xmlns:a16="http://schemas.microsoft.com/office/drawing/2014/main" id="{2116FA6C-EC8C-605F-6B34-A31D07E95A47}"/>
              </a:ext>
            </a:extLst>
          </p:cNvPr>
          <p:cNvSpPr/>
          <p:nvPr/>
        </p:nvSpPr>
        <p:spPr>
          <a:xfrm rot="2692600">
            <a:off x="8857846" y="2861148"/>
            <a:ext cx="2127457" cy="762000"/>
          </a:xfrm>
          <a:custGeom>
            <a:avLst/>
            <a:gdLst>
              <a:gd name="connsiteX0" fmla="*/ 0 w 2127449"/>
              <a:gd name="connsiteY0" fmla="*/ 0 h 762000"/>
              <a:gd name="connsiteX1" fmla="*/ 2127449 w 2127449"/>
              <a:gd name="connsiteY1" fmla="*/ 0 h 762000"/>
              <a:gd name="connsiteX2" fmla="*/ 2127449 w 2127449"/>
              <a:gd name="connsiteY2" fmla="*/ 762000 h 762000"/>
              <a:gd name="connsiteX3" fmla="*/ 0 w 2127449"/>
              <a:gd name="connsiteY3" fmla="*/ 762000 h 762000"/>
              <a:gd name="connsiteX4" fmla="*/ 0 w 2127449"/>
              <a:gd name="connsiteY4" fmla="*/ 0 h 762000"/>
              <a:gd name="connsiteX0" fmla="*/ 8 w 2127457"/>
              <a:gd name="connsiteY0" fmla="*/ 0 h 762000"/>
              <a:gd name="connsiteX1" fmla="*/ 2127457 w 2127457"/>
              <a:gd name="connsiteY1" fmla="*/ 0 h 762000"/>
              <a:gd name="connsiteX2" fmla="*/ 2127457 w 2127457"/>
              <a:gd name="connsiteY2" fmla="*/ 762000 h 762000"/>
              <a:gd name="connsiteX3" fmla="*/ 8 w 2127457"/>
              <a:gd name="connsiteY3" fmla="*/ 762000 h 762000"/>
              <a:gd name="connsiteX4" fmla="*/ 110845 w 2127457"/>
              <a:gd name="connsiteY4" fmla="*/ 381182 h 762000"/>
              <a:gd name="connsiteX5" fmla="*/ 8 w 2127457"/>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457" h="762000">
                <a:moveTo>
                  <a:pt x="8" y="0"/>
                </a:moveTo>
                <a:lnTo>
                  <a:pt x="2127457" y="0"/>
                </a:lnTo>
                <a:lnTo>
                  <a:pt x="2127457" y="762000"/>
                </a:lnTo>
                <a:lnTo>
                  <a:pt x="8" y="762000"/>
                </a:lnTo>
                <a:cubicBezTo>
                  <a:pt x="-1146" y="635061"/>
                  <a:pt x="111999" y="508121"/>
                  <a:pt x="110845" y="381182"/>
                </a:cubicBezTo>
                <a:lnTo>
                  <a:pt x="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t>226</a:t>
            </a:r>
            <a:endParaRPr lang="en-US" sz="3600" dirty="0"/>
          </a:p>
        </p:txBody>
      </p:sp>
      <p:sp>
        <p:nvSpPr>
          <p:cNvPr id="12" name="TextBox 11">
            <a:extLst>
              <a:ext uri="{FF2B5EF4-FFF2-40B4-BE49-F238E27FC236}">
                <a16:creationId xmlns:a16="http://schemas.microsoft.com/office/drawing/2014/main" id="{12D7F986-3A74-39A9-B6A0-4CF0C25EA39C}"/>
              </a:ext>
            </a:extLst>
          </p:cNvPr>
          <p:cNvSpPr txBox="1"/>
          <p:nvPr/>
        </p:nvSpPr>
        <p:spPr>
          <a:xfrm>
            <a:off x="1030904" y="4533743"/>
            <a:ext cx="994569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rPr>
              <a:t>Ghép</a:t>
            </a:r>
            <a:r>
              <a:rPr kumimoji="0" lang="vi-VN" sz="4000" b="1" i="0" u="none" strike="noStrike" kern="1200" cap="none" spc="0" normalizeH="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rPr>
              <a:t> các mảnh giấy nhỏ và cho biết số ghi trên mỗi mảnh giấy ban đầu là số nào?</a:t>
            </a:r>
            <a:endParaRPr kumimoji="0" lang="en-US" sz="4000" b="1" i="0" u="none" strike="noStrike" kern="1200" cap="none" spc="0" normalizeH="0" baseline="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13ABDCE-4648-D1F4-69B5-863914A2C3ED}"/>
              </a:ext>
            </a:extLst>
          </p:cNvPr>
          <p:cNvSpPr txBox="1"/>
          <p:nvPr/>
        </p:nvSpPr>
        <p:spPr>
          <a:xfrm>
            <a:off x="1015971" y="1646498"/>
            <a:ext cx="99456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rPr>
              <a:t>Số</a:t>
            </a:r>
            <a:r>
              <a:rPr kumimoji="0" lang="vi-VN" sz="4000" b="1" i="0" u="none" strike="noStrike" kern="1200" cap="none" spc="0" normalizeH="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rPr>
              <a:t> ghi trên mỗi mảnh giấy ban đầu là:</a:t>
            </a:r>
            <a:endParaRPr kumimoji="0" lang="en-US" sz="4000" b="1" i="0" u="none" strike="noStrike" kern="1200" cap="none" spc="0" normalizeH="0" baseline="0" noProof="0" dirty="0">
              <a:ln>
                <a:noFill/>
              </a:ln>
              <a:solidFill>
                <a:srgbClr val="6E6E6E">
                  <a:lumMod val="50000"/>
                </a:srgbClr>
              </a:solidFill>
              <a:effectLst/>
              <a:uLnTx/>
              <a:uFillTx/>
              <a:latin typeface="Cambria" panose="02040503050406030204" pitchFamily="18" charset="0"/>
              <a:ea typeface="Cambria" panose="02040503050406030204" pitchFamily="18" charset="0"/>
              <a:cs typeface="+mn-cs"/>
            </a:endParaRPr>
          </a:p>
        </p:txBody>
      </p:sp>
      <p:sp>
        <p:nvSpPr>
          <p:cNvPr id="3" name="Rectangle 13">
            <a:extLst>
              <a:ext uri="{FF2B5EF4-FFF2-40B4-BE49-F238E27FC236}">
                <a16:creationId xmlns:a16="http://schemas.microsoft.com/office/drawing/2014/main" id="{03B706AB-E09C-42E2-472D-3A3CBFBD5F7E}"/>
              </a:ext>
            </a:extLst>
          </p:cNvPr>
          <p:cNvSpPr/>
          <p:nvPr/>
        </p:nvSpPr>
        <p:spPr>
          <a:xfrm>
            <a:off x="1485901" y="2671757"/>
            <a:ext cx="4429898" cy="1428029"/>
          </a:xfrm>
          <a:custGeom>
            <a:avLst/>
            <a:gdLst>
              <a:gd name="connsiteX0" fmla="*/ 0 w 2691343"/>
              <a:gd name="connsiteY0" fmla="*/ 0 h 762000"/>
              <a:gd name="connsiteX1" fmla="*/ 2691343 w 2691343"/>
              <a:gd name="connsiteY1" fmla="*/ 0 h 762000"/>
              <a:gd name="connsiteX2" fmla="*/ 2691343 w 2691343"/>
              <a:gd name="connsiteY2" fmla="*/ 762000 h 762000"/>
              <a:gd name="connsiteX3" fmla="*/ 0 w 2691343"/>
              <a:gd name="connsiteY3" fmla="*/ 762000 h 762000"/>
              <a:gd name="connsiteX4" fmla="*/ 0 w 2691343"/>
              <a:gd name="connsiteY4" fmla="*/ 0 h 762000"/>
              <a:gd name="connsiteX0" fmla="*/ 0 w 2819401"/>
              <a:gd name="connsiteY0" fmla="*/ 0 h 762000"/>
              <a:gd name="connsiteX1" fmla="*/ 2691343 w 2819401"/>
              <a:gd name="connsiteY1" fmla="*/ 0 h 762000"/>
              <a:gd name="connsiteX2" fmla="*/ 2819401 w 2819401"/>
              <a:gd name="connsiteY2" fmla="*/ 369367 h 762000"/>
              <a:gd name="connsiteX3" fmla="*/ 2691343 w 2819401"/>
              <a:gd name="connsiteY3" fmla="*/ 762000 h 762000"/>
              <a:gd name="connsiteX4" fmla="*/ 0 w 2819401"/>
              <a:gd name="connsiteY4" fmla="*/ 762000 h 762000"/>
              <a:gd name="connsiteX5" fmla="*/ 0 w 2819401"/>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9401" h="762000">
                <a:moveTo>
                  <a:pt x="0" y="0"/>
                </a:moveTo>
                <a:lnTo>
                  <a:pt x="2691343" y="0"/>
                </a:lnTo>
                <a:cubicBezTo>
                  <a:pt x="2691696" y="110422"/>
                  <a:pt x="2819048" y="258945"/>
                  <a:pt x="2819401" y="369367"/>
                </a:cubicBezTo>
                <a:lnTo>
                  <a:pt x="2691343" y="762000"/>
                </a:lnTo>
                <a:lnTo>
                  <a:pt x="0" y="762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8800" dirty="0"/>
              <a:t>17 483</a:t>
            </a:r>
            <a:endParaRPr lang="en-US" sz="8800" dirty="0"/>
          </a:p>
        </p:txBody>
      </p:sp>
      <p:sp>
        <p:nvSpPr>
          <p:cNvPr id="4" name="Rectangle 15">
            <a:extLst>
              <a:ext uri="{FF2B5EF4-FFF2-40B4-BE49-F238E27FC236}">
                <a16:creationId xmlns:a16="http://schemas.microsoft.com/office/drawing/2014/main" id="{7EACB8AC-20E7-A8C4-EF21-5BB60A3BDEEF}"/>
              </a:ext>
            </a:extLst>
          </p:cNvPr>
          <p:cNvSpPr/>
          <p:nvPr/>
        </p:nvSpPr>
        <p:spPr>
          <a:xfrm>
            <a:off x="5712611" y="2671757"/>
            <a:ext cx="3342702" cy="1428029"/>
          </a:xfrm>
          <a:custGeom>
            <a:avLst/>
            <a:gdLst>
              <a:gd name="connsiteX0" fmla="*/ 0 w 2127449"/>
              <a:gd name="connsiteY0" fmla="*/ 0 h 762000"/>
              <a:gd name="connsiteX1" fmla="*/ 2127449 w 2127449"/>
              <a:gd name="connsiteY1" fmla="*/ 0 h 762000"/>
              <a:gd name="connsiteX2" fmla="*/ 2127449 w 2127449"/>
              <a:gd name="connsiteY2" fmla="*/ 762000 h 762000"/>
              <a:gd name="connsiteX3" fmla="*/ 0 w 2127449"/>
              <a:gd name="connsiteY3" fmla="*/ 762000 h 762000"/>
              <a:gd name="connsiteX4" fmla="*/ 0 w 2127449"/>
              <a:gd name="connsiteY4" fmla="*/ 0 h 762000"/>
              <a:gd name="connsiteX0" fmla="*/ 8 w 2127457"/>
              <a:gd name="connsiteY0" fmla="*/ 0 h 762000"/>
              <a:gd name="connsiteX1" fmla="*/ 2127457 w 2127457"/>
              <a:gd name="connsiteY1" fmla="*/ 0 h 762000"/>
              <a:gd name="connsiteX2" fmla="*/ 2127457 w 2127457"/>
              <a:gd name="connsiteY2" fmla="*/ 762000 h 762000"/>
              <a:gd name="connsiteX3" fmla="*/ 8 w 2127457"/>
              <a:gd name="connsiteY3" fmla="*/ 762000 h 762000"/>
              <a:gd name="connsiteX4" fmla="*/ 110845 w 2127457"/>
              <a:gd name="connsiteY4" fmla="*/ 381182 h 762000"/>
              <a:gd name="connsiteX5" fmla="*/ 8 w 2127457"/>
              <a:gd name="connsiteY5"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7457" h="762000">
                <a:moveTo>
                  <a:pt x="8" y="0"/>
                </a:moveTo>
                <a:lnTo>
                  <a:pt x="2127457" y="0"/>
                </a:lnTo>
                <a:lnTo>
                  <a:pt x="2127457" y="762000"/>
                </a:lnTo>
                <a:lnTo>
                  <a:pt x="8" y="762000"/>
                </a:lnTo>
                <a:cubicBezTo>
                  <a:pt x="-1146" y="635061"/>
                  <a:pt x="111999" y="508121"/>
                  <a:pt x="110845" y="381182"/>
                </a:cubicBezTo>
                <a:lnTo>
                  <a:pt x="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8800" dirty="0"/>
              <a:t>226</a:t>
            </a:r>
            <a:endParaRPr lang="en-US" sz="8800" dirty="0"/>
          </a:p>
        </p:txBody>
      </p:sp>
      <p:sp>
        <p:nvSpPr>
          <p:cNvPr id="6" name="Rectangle 1">
            <a:extLst>
              <a:ext uri="{FF2B5EF4-FFF2-40B4-BE49-F238E27FC236}">
                <a16:creationId xmlns:a16="http://schemas.microsoft.com/office/drawing/2014/main" id="{3F00E716-C7CE-A648-0708-9EEF25A0C6A2}"/>
              </a:ext>
            </a:extLst>
          </p:cNvPr>
          <p:cNvSpPr/>
          <p:nvPr/>
        </p:nvSpPr>
        <p:spPr>
          <a:xfrm>
            <a:off x="6930540" y="4592757"/>
            <a:ext cx="3033673" cy="1327490"/>
          </a:xfrm>
          <a:custGeom>
            <a:avLst/>
            <a:gdLst>
              <a:gd name="connsiteX0" fmla="*/ 0 w 2127449"/>
              <a:gd name="connsiteY0" fmla="*/ 0 h 762000"/>
              <a:gd name="connsiteX1" fmla="*/ 2127449 w 2127449"/>
              <a:gd name="connsiteY1" fmla="*/ 0 h 762000"/>
              <a:gd name="connsiteX2" fmla="*/ 2127449 w 2127449"/>
              <a:gd name="connsiteY2" fmla="*/ 762000 h 762000"/>
              <a:gd name="connsiteX3" fmla="*/ 0 w 2127449"/>
              <a:gd name="connsiteY3" fmla="*/ 762000 h 762000"/>
              <a:gd name="connsiteX4" fmla="*/ 0 w 2127449"/>
              <a:gd name="connsiteY4" fmla="*/ 0 h 762000"/>
              <a:gd name="connsiteX0" fmla="*/ 0 w 2127449"/>
              <a:gd name="connsiteY0" fmla="*/ 0 h 762000"/>
              <a:gd name="connsiteX1" fmla="*/ 2127449 w 2127449"/>
              <a:gd name="connsiteY1" fmla="*/ 0 h 762000"/>
              <a:gd name="connsiteX2" fmla="*/ 2127449 w 2127449"/>
              <a:gd name="connsiteY2" fmla="*/ 762000 h 762000"/>
              <a:gd name="connsiteX3" fmla="*/ 203200 w 2127449"/>
              <a:gd name="connsiteY3" fmla="*/ 762000 h 762000"/>
              <a:gd name="connsiteX4" fmla="*/ 0 w 2127449"/>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449" h="762000">
                <a:moveTo>
                  <a:pt x="0" y="0"/>
                </a:moveTo>
                <a:lnTo>
                  <a:pt x="2127449" y="0"/>
                </a:lnTo>
                <a:lnTo>
                  <a:pt x="2127449" y="762000"/>
                </a:lnTo>
                <a:lnTo>
                  <a:pt x="203200" y="7620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8800" dirty="0"/>
              <a:t> 000</a:t>
            </a:r>
            <a:endParaRPr lang="en-US" sz="8800" dirty="0"/>
          </a:p>
        </p:txBody>
      </p:sp>
      <p:sp>
        <p:nvSpPr>
          <p:cNvPr id="7" name="Rectangle 14">
            <a:extLst>
              <a:ext uri="{FF2B5EF4-FFF2-40B4-BE49-F238E27FC236}">
                <a16:creationId xmlns:a16="http://schemas.microsoft.com/office/drawing/2014/main" id="{B519B0FB-8B74-C026-C9EF-41564ED68971}"/>
              </a:ext>
            </a:extLst>
          </p:cNvPr>
          <p:cNvSpPr/>
          <p:nvPr/>
        </p:nvSpPr>
        <p:spPr>
          <a:xfrm rot="91819">
            <a:off x="1397723" y="4570192"/>
            <a:ext cx="5900211" cy="1280815"/>
          </a:xfrm>
          <a:custGeom>
            <a:avLst/>
            <a:gdLst>
              <a:gd name="connsiteX0" fmla="*/ 0 w 2691343"/>
              <a:gd name="connsiteY0" fmla="*/ 0 h 762000"/>
              <a:gd name="connsiteX1" fmla="*/ 2691343 w 2691343"/>
              <a:gd name="connsiteY1" fmla="*/ 0 h 762000"/>
              <a:gd name="connsiteX2" fmla="*/ 2691343 w 2691343"/>
              <a:gd name="connsiteY2" fmla="*/ 762000 h 762000"/>
              <a:gd name="connsiteX3" fmla="*/ 0 w 2691343"/>
              <a:gd name="connsiteY3" fmla="*/ 762000 h 762000"/>
              <a:gd name="connsiteX4" fmla="*/ 0 w 2691343"/>
              <a:gd name="connsiteY4" fmla="*/ 0 h 762000"/>
              <a:gd name="connsiteX0" fmla="*/ 0 w 2691343"/>
              <a:gd name="connsiteY0" fmla="*/ 25400 h 787400"/>
              <a:gd name="connsiteX1" fmla="*/ 2526243 w 2691343"/>
              <a:gd name="connsiteY1" fmla="*/ 0 h 787400"/>
              <a:gd name="connsiteX2" fmla="*/ 2691343 w 2691343"/>
              <a:gd name="connsiteY2" fmla="*/ 787400 h 787400"/>
              <a:gd name="connsiteX3" fmla="*/ 0 w 2691343"/>
              <a:gd name="connsiteY3" fmla="*/ 787400 h 787400"/>
              <a:gd name="connsiteX4" fmla="*/ 0 w 2691343"/>
              <a:gd name="connsiteY4" fmla="*/ 25400 h 78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343" h="787400">
                <a:moveTo>
                  <a:pt x="0" y="25400"/>
                </a:moveTo>
                <a:lnTo>
                  <a:pt x="2526243" y="0"/>
                </a:lnTo>
                <a:lnTo>
                  <a:pt x="2691343" y="787400"/>
                </a:lnTo>
                <a:lnTo>
                  <a:pt x="0" y="787400"/>
                </a:lnTo>
                <a:lnTo>
                  <a:pt x="0" y="254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8800" dirty="0"/>
              <a:t>75 175</a:t>
            </a:r>
            <a:endParaRPr lang="en-US" sz="8800" dirty="0"/>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780282 h 6340144"/>
              <a:gd name="connsiteX1" fmla="*/ 780282 w 11340000"/>
              <a:gd name="connsiteY1" fmla="*/ 0 h 6340144"/>
              <a:gd name="connsiteX2" fmla="*/ 10559718 w 11340000"/>
              <a:gd name="connsiteY2" fmla="*/ 0 h 6340144"/>
              <a:gd name="connsiteX3" fmla="*/ 11340000 w 11340000"/>
              <a:gd name="connsiteY3" fmla="*/ 780282 h 6340144"/>
              <a:gd name="connsiteX4" fmla="*/ 11340000 w 11340000"/>
              <a:gd name="connsiteY4" fmla="*/ 5559862 h 6340144"/>
              <a:gd name="connsiteX5" fmla="*/ 10559718 w 11340000"/>
              <a:gd name="connsiteY5" fmla="*/ 6340144 h 6340144"/>
              <a:gd name="connsiteX6" fmla="*/ 780282 w 11340000"/>
              <a:gd name="connsiteY6" fmla="*/ 6340144 h 6340144"/>
              <a:gd name="connsiteX7" fmla="*/ 0 w 11340000"/>
              <a:gd name="connsiteY7" fmla="*/ 5559862 h 6340144"/>
              <a:gd name="connsiteX8" fmla="*/ 0 w 11340000"/>
              <a:gd name="connsiteY8" fmla="*/ 78028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780282"/>
                </a:moveTo>
                <a:cubicBezTo>
                  <a:pt x="-16205" y="350352"/>
                  <a:pt x="341916" y="42179"/>
                  <a:pt x="780282" y="0"/>
                </a:cubicBezTo>
                <a:cubicBezTo>
                  <a:pt x="2783435" y="77600"/>
                  <a:pt x="6413822" y="-27269"/>
                  <a:pt x="10559718" y="0"/>
                </a:cubicBezTo>
                <a:cubicBezTo>
                  <a:pt x="11035115" y="-58648"/>
                  <a:pt x="11367058" y="357309"/>
                  <a:pt x="11340000" y="780282"/>
                </a:cubicBezTo>
                <a:cubicBezTo>
                  <a:pt x="11449000" y="1674605"/>
                  <a:pt x="11261791" y="4039716"/>
                  <a:pt x="11340000" y="5559862"/>
                </a:cubicBezTo>
                <a:cubicBezTo>
                  <a:pt x="11289832" y="5971175"/>
                  <a:pt x="10946274" y="6359717"/>
                  <a:pt x="10559718" y="6340144"/>
                </a:cubicBezTo>
                <a:cubicBezTo>
                  <a:pt x="7251348" y="6389321"/>
                  <a:pt x="5232949" y="6217442"/>
                  <a:pt x="780282" y="6340144"/>
                </a:cubicBezTo>
                <a:cubicBezTo>
                  <a:pt x="345339" y="6370903"/>
                  <a:pt x="-18913" y="6007084"/>
                  <a:pt x="0" y="5559862"/>
                </a:cubicBezTo>
                <a:cubicBezTo>
                  <a:pt x="47022" y="4161943"/>
                  <a:pt x="104569" y="1296909"/>
                  <a:pt x="0" y="780282"/>
                </a:cubicBezTo>
                <a:close/>
              </a:path>
              <a:path w="11340000" h="6340144" stroke="0" extrusionOk="0">
                <a:moveTo>
                  <a:pt x="0" y="780282"/>
                </a:moveTo>
                <a:cubicBezTo>
                  <a:pt x="21158" y="346926"/>
                  <a:pt x="387507" y="-2547"/>
                  <a:pt x="780282" y="0"/>
                </a:cubicBezTo>
                <a:cubicBezTo>
                  <a:pt x="5635082" y="-129276"/>
                  <a:pt x="6053487" y="-77778"/>
                  <a:pt x="10559718" y="0"/>
                </a:cubicBezTo>
                <a:cubicBezTo>
                  <a:pt x="10967441" y="-74008"/>
                  <a:pt x="11336897" y="367234"/>
                  <a:pt x="11340000" y="780282"/>
                </a:cubicBezTo>
                <a:cubicBezTo>
                  <a:pt x="11421599" y="2069130"/>
                  <a:pt x="11494300" y="3720777"/>
                  <a:pt x="11340000" y="5559862"/>
                </a:cubicBezTo>
                <a:cubicBezTo>
                  <a:pt x="11366955" y="6047647"/>
                  <a:pt x="10954565" y="6352410"/>
                  <a:pt x="10559718" y="6340144"/>
                </a:cubicBezTo>
                <a:cubicBezTo>
                  <a:pt x="6988863" y="6384364"/>
                  <a:pt x="5544662" y="6310762"/>
                  <a:pt x="780282" y="6340144"/>
                </a:cubicBezTo>
                <a:cubicBezTo>
                  <a:pt x="336617" y="6291244"/>
                  <a:pt x="-64926" y="5975794"/>
                  <a:pt x="0" y="5559862"/>
                </a:cubicBezTo>
                <a:cubicBezTo>
                  <a:pt x="-159954" y="4331927"/>
                  <a:pt x="22140" y="1805484"/>
                  <a:pt x="0" y="780282"/>
                </a:cubicBezTo>
                <a:close/>
              </a:path>
            </a:pathLst>
          </a:custGeom>
          <a:ln>
            <a:extLst>
              <a:ext uri="{C807C97D-BFC1-408E-A445-0C87EB9F89A2}">
                <ask:lineSketchStyleProps xmlns:ask="http://schemas.microsoft.com/office/drawing/2018/sketchyshapes" sd="2925326911">
                  <a:prstGeom prst="roundRect">
                    <a:avLst>
                      <a:gd name="adj" fmla="val 1230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2"/>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3"/>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14B21-2299-EF7B-EEE9-A44B38C5047D}"/>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48762529-1753-B103-281B-5B8E149AA95C}"/>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B020D901-A781-16CA-DD2A-874C03A0AF0B}"/>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6525F8B1-B9C1-AE34-3736-60FD74D92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E8F8B440-FC38-4B79-3D52-A80244A604BD}"/>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359A88C0-3CD6-FB2F-D57B-5ED981D9A6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E67148EF-4CAB-87B0-85AF-01680BF34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5" name="Picture 4">
            <a:extLst>
              <a:ext uri="{FF2B5EF4-FFF2-40B4-BE49-F238E27FC236}">
                <a16:creationId xmlns:a16="http://schemas.microsoft.com/office/drawing/2014/main" id="{5C6D50BE-F931-F12A-FE65-B88726505C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7387" y="1091217"/>
            <a:ext cx="7857374" cy="2639388"/>
          </a:xfrm>
          <a:prstGeom prst="rect">
            <a:avLst/>
          </a:prstGeom>
        </p:spPr>
      </p:pic>
    </p:spTree>
    <p:extLst>
      <p:ext uri="{BB962C8B-B14F-4D97-AF65-F5344CB8AC3E}">
        <p14:creationId xmlns:p14="http://schemas.microsoft.com/office/powerpoint/2010/main" val="1855340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76125"/>
              <a:ext cx="2025648" cy="462978"/>
            </a:xfrm>
            <a:prstGeom prst="rect">
              <a:avLst/>
            </a:prstGeom>
            <a:noFill/>
          </p:spPr>
          <p:txBody>
            <a:bodyPr wrap="square" rtlCol="0">
              <a:spAutoFit/>
            </a:bodyPr>
            <a:lstStyle/>
            <a:p>
              <a:pPr algn="ctr"/>
              <a:r>
                <a:rPr lang="vi-VN" sz="2000" dirty="0">
                  <a:solidFill>
                    <a:schemeClr val="bg1"/>
                  </a:solidFill>
                  <a:latin typeface="Cambria" panose="02040503050406030204" pitchFamily="18" charset="0"/>
                  <a:ea typeface="Cambria" panose="02040503050406030204" pitchFamily="18" charset="0"/>
                </a:rPr>
                <a:t>234 878 999</a:t>
              </a:r>
              <a:endParaRPr lang="en-US" sz="2000" dirty="0">
                <a:solidFill>
                  <a:schemeClr val="bg1"/>
                </a:solidFill>
                <a:latin typeface="Cambria" panose="02040503050406030204" pitchFamily="18" charset="0"/>
                <a:ea typeface="Cambria" panose="02040503050406030204" pitchFamily="18" charset="0"/>
              </a:endParaRPr>
            </a:p>
          </p:txBody>
        </p:sp>
        <p:sp>
          <p:nvSpPr>
            <p:cNvPr id="10" name="TextBox 9"/>
            <p:cNvSpPr txBox="1"/>
            <p:nvPr/>
          </p:nvSpPr>
          <p:spPr>
            <a:xfrm rot="12232592">
              <a:off x="5742637" y="2291710"/>
              <a:ext cx="2025648" cy="462978"/>
            </a:xfrm>
            <a:prstGeom prst="rect">
              <a:avLst/>
            </a:prstGeom>
            <a:noFill/>
          </p:spPr>
          <p:txBody>
            <a:bodyPr wrap="square" rtlCol="0">
              <a:spAutoFit/>
            </a:bodyPr>
            <a:lstStyle/>
            <a:p>
              <a:pPr algn="ctr"/>
              <a:r>
                <a:rPr lang="vi-VN" sz="2000" dirty="0">
                  <a:solidFill>
                    <a:schemeClr val="bg1"/>
                  </a:solidFill>
                  <a:latin typeface="Cambria" panose="02040503050406030204" pitchFamily="18" charset="0"/>
                  <a:ea typeface="Cambria" panose="02040503050406030204" pitchFamily="18" charset="0"/>
                </a:rPr>
                <a:t>234 878 999</a:t>
              </a:r>
              <a:endParaRPr lang="en-US" sz="2000" dirty="0">
                <a:solidFill>
                  <a:schemeClr val="bg1"/>
                </a:solidFill>
                <a:latin typeface="Cambria" panose="02040503050406030204" pitchFamily="18" charset="0"/>
                <a:ea typeface="Cambria" panose="02040503050406030204" pitchFamily="18" charset="0"/>
              </a:endParaRPr>
            </a:p>
          </p:txBody>
        </p:sp>
        <p:sp>
          <p:nvSpPr>
            <p:cNvPr id="11" name="TextBox 10"/>
            <p:cNvSpPr txBox="1"/>
            <p:nvPr/>
          </p:nvSpPr>
          <p:spPr>
            <a:xfrm rot="17590276">
              <a:off x="8020996" y="1337588"/>
              <a:ext cx="2025648" cy="534205"/>
            </a:xfrm>
            <a:prstGeom prst="rect">
              <a:avLst/>
            </a:prstGeom>
            <a:noFill/>
          </p:spPr>
          <p:txBody>
            <a:bodyPr wrap="square" rtlCol="0">
              <a:spAutoFit/>
            </a:bodyPr>
            <a:lstStyle/>
            <a:p>
              <a:pPr algn="ctr"/>
              <a:r>
                <a:rPr lang="vi-VN" sz="2400" dirty="0">
                  <a:solidFill>
                    <a:schemeClr val="bg1"/>
                  </a:solidFill>
                  <a:latin typeface="Cambria" panose="02040503050406030204" pitchFamily="18" charset="0"/>
                  <a:ea typeface="Cambria" panose="02040503050406030204" pitchFamily="18" charset="0"/>
                </a:rPr>
                <a:t>256 </a:t>
              </a:r>
              <a:r>
                <a:rPr lang="en-US" sz="2400" dirty="0">
                  <a:solidFill>
                    <a:schemeClr val="bg1"/>
                  </a:solidFill>
                  <a:latin typeface="Cambria" panose="02040503050406030204" pitchFamily="18" charset="0"/>
                  <a:ea typeface="Cambria" panose="02040503050406030204" pitchFamily="18" charset="0"/>
                </a:rPr>
                <a:t>8</a:t>
              </a:r>
              <a:r>
                <a:rPr lang="vi-VN" sz="2400" dirty="0">
                  <a:solidFill>
                    <a:schemeClr val="bg1"/>
                  </a:solidFill>
                  <a:latin typeface="Cambria" panose="02040503050406030204" pitchFamily="18" charset="0"/>
                  <a:ea typeface="Cambria" panose="02040503050406030204" pitchFamily="18" charset="0"/>
                </a:rPr>
                <a:t>7</a:t>
              </a:r>
              <a:r>
                <a:rPr lang="en-US" sz="2400" dirty="0">
                  <a:solidFill>
                    <a:schemeClr val="bg1"/>
                  </a:solidFill>
                  <a:latin typeface="Cambria" panose="02040503050406030204" pitchFamily="18" charset="0"/>
                  <a:ea typeface="Cambria" panose="02040503050406030204" pitchFamily="18" charset="0"/>
                </a:rPr>
                <a:t>9</a:t>
              </a:r>
            </a:p>
          </p:txBody>
        </p:sp>
        <p:sp>
          <p:nvSpPr>
            <p:cNvPr id="12" name="TextBox 11"/>
            <p:cNvSpPr txBox="1"/>
            <p:nvPr/>
          </p:nvSpPr>
          <p:spPr>
            <a:xfrm rot="20155085">
              <a:off x="8917980" y="2296315"/>
              <a:ext cx="2025648" cy="462978"/>
            </a:xfrm>
            <a:prstGeom prst="rect">
              <a:avLst/>
            </a:prstGeom>
            <a:noFill/>
          </p:spPr>
          <p:txBody>
            <a:bodyPr wrap="square" rtlCol="0">
              <a:spAutoFit/>
            </a:bodyPr>
            <a:lstStyle/>
            <a:p>
              <a:pPr algn="ctr"/>
              <a:r>
                <a:rPr lang="vi-VN" sz="2000" dirty="0">
                  <a:solidFill>
                    <a:schemeClr val="bg1"/>
                  </a:solidFill>
                  <a:latin typeface="Cambria" panose="02040503050406030204" pitchFamily="18" charset="0"/>
                  <a:ea typeface="Cambria" panose="02040503050406030204" pitchFamily="18" charset="0"/>
                </a:rPr>
                <a:t>100 000 000</a:t>
              </a:r>
              <a:endParaRPr lang="en-US" sz="2000" dirty="0">
                <a:solidFill>
                  <a:schemeClr val="bg1"/>
                </a:solidFill>
                <a:latin typeface="Cambria" panose="02040503050406030204" pitchFamily="18" charset="0"/>
                <a:ea typeface="Cambria" panose="02040503050406030204" pitchFamily="18" charset="0"/>
              </a:endParaRPr>
            </a:p>
          </p:txBody>
        </p:sp>
        <p:sp>
          <p:nvSpPr>
            <p:cNvPr id="17" name="TextBox 16"/>
            <p:cNvSpPr txBox="1"/>
            <p:nvPr/>
          </p:nvSpPr>
          <p:spPr>
            <a:xfrm rot="9501114">
              <a:off x="5697321" y="3631504"/>
              <a:ext cx="2025648" cy="462978"/>
            </a:xfrm>
            <a:prstGeom prst="rect">
              <a:avLst/>
            </a:prstGeom>
            <a:noFill/>
          </p:spPr>
          <p:txBody>
            <a:bodyPr wrap="square" rtlCol="0">
              <a:spAutoFit/>
            </a:bodyPr>
            <a:lstStyle/>
            <a:p>
              <a:pPr algn="ctr"/>
              <a:r>
                <a:rPr lang="vi-VN" sz="2000" dirty="0">
                  <a:solidFill>
                    <a:schemeClr val="bg1"/>
                  </a:solidFill>
                  <a:latin typeface="Cambria" panose="02040503050406030204" pitchFamily="18" charset="0"/>
                  <a:ea typeface="Cambria" panose="02040503050406030204" pitchFamily="18" charset="0"/>
                </a:rPr>
                <a:t>345 000 787</a:t>
              </a:r>
              <a:endParaRPr lang="en-US" sz="2000" dirty="0">
                <a:solidFill>
                  <a:schemeClr val="bg1"/>
                </a:solidFill>
                <a:latin typeface="Cambria" panose="02040503050406030204" pitchFamily="18" charset="0"/>
                <a:ea typeface="Cambria" panose="02040503050406030204" pitchFamily="18" charset="0"/>
              </a:endParaRPr>
            </a:p>
          </p:txBody>
        </p:sp>
        <p:sp>
          <p:nvSpPr>
            <p:cNvPr id="19" name="TextBox 18"/>
            <p:cNvSpPr txBox="1"/>
            <p:nvPr/>
          </p:nvSpPr>
          <p:spPr>
            <a:xfrm rot="6703311">
              <a:off x="6660976" y="4564223"/>
              <a:ext cx="2025648" cy="534205"/>
            </a:xfrm>
            <a:prstGeom prst="rect">
              <a:avLst/>
            </a:prstGeom>
            <a:noFill/>
          </p:spPr>
          <p:txBody>
            <a:bodyPr wrap="square" rtlCol="0">
              <a:spAutoFit/>
            </a:bodyPr>
            <a:lstStyle/>
            <a:p>
              <a:pPr algn="ctr"/>
              <a:r>
                <a:rPr lang="vi-VN" sz="2400" dirty="0">
                  <a:solidFill>
                    <a:schemeClr val="bg1"/>
                  </a:solidFill>
                  <a:latin typeface="Cambria" panose="02040503050406030204" pitchFamily="18" charset="0"/>
                  <a:ea typeface="Cambria" panose="02040503050406030204" pitchFamily="18" charset="0"/>
                </a:rPr>
                <a:t>123 456</a:t>
              </a:r>
              <a:endParaRPr lang="en-US" sz="2400" dirty="0">
                <a:solidFill>
                  <a:schemeClr val="bg1"/>
                </a:solidFill>
                <a:latin typeface="Cambria" panose="02040503050406030204" pitchFamily="18" charset="0"/>
                <a:ea typeface="Cambria" panose="02040503050406030204" pitchFamily="18" charset="0"/>
              </a:endParaRPr>
            </a:p>
          </p:txBody>
        </p:sp>
        <p:sp>
          <p:nvSpPr>
            <p:cNvPr id="20" name="TextBox 19"/>
            <p:cNvSpPr txBox="1"/>
            <p:nvPr/>
          </p:nvSpPr>
          <p:spPr>
            <a:xfrm rot="3829829">
              <a:off x="8019634" y="4571463"/>
              <a:ext cx="2025648" cy="534205"/>
            </a:xfrm>
            <a:prstGeom prst="rect">
              <a:avLst/>
            </a:prstGeom>
            <a:noFill/>
          </p:spPr>
          <p:txBody>
            <a:bodyPr wrap="square" rtlCol="0">
              <a:spAutoFit/>
            </a:bodyPr>
            <a:lstStyle/>
            <a:p>
              <a:pPr algn="ctr"/>
              <a:r>
                <a:rPr lang="vi-VN" sz="2400" dirty="0">
                  <a:solidFill>
                    <a:srgbClr val="FF0000"/>
                  </a:solidFill>
                  <a:latin typeface="Cambria" panose="02040503050406030204" pitchFamily="18" charset="0"/>
                  <a:ea typeface="Cambria" panose="02040503050406030204" pitchFamily="18" charset="0"/>
                </a:rPr>
                <a:t>70</a:t>
              </a:r>
              <a:r>
                <a:rPr lang="en-US" sz="2400" dirty="0">
                  <a:solidFill>
                    <a:srgbClr val="FF0000"/>
                  </a:solidFill>
                  <a:latin typeface="Cambria" panose="02040503050406030204" pitchFamily="18" charset="0"/>
                  <a:ea typeface="Cambria" panose="02040503050406030204" pitchFamily="18" charset="0"/>
                </a:rPr>
                <a:t>9</a:t>
              </a:r>
              <a:r>
                <a:rPr lang="vi-VN" sz="2400" dirty="0">
                  <a:solidFill>
                    <a:srgbClr val="FF0000"/>
                  </a:solidFill>
                  <a:latin typeface="Cambria" panose="02040503050406030204" pitchFamily="18" charset="0"/>
                  <a:ea typeface="Cambria" panose="02040503050406030204" pitchFamily="18" charset="0"/>
                </a:rPr>
                <a:t> 000</a:t>
              </a:r>
              <a:endParaRPr lang="en-US" sz="2400" dirty="0">
                <a:solidFill>
                  <a:srgbClr val="FF0000"/>
                </a:solidFill>
                <a:latin typeface="Cambria" panose="02040503050406030204" pitchFamily="18" charset="0"/>
                <a:ea typeface="Cambria" panose="02040503050406030204" pitchFamily="18" charset="0"/>
              </a:endParaRPr>
            </a:p>
          </p:txBody>
        </p:sp>
        <p:sp>
          <p:nvSpPr>
            <p:cNvPr id="21" name="TextBox 20"/>
            <p:cNvSpPr txBox="1"/>
            <p:nvPr/>
          </p:nvSpPr>
          <p:spPr>
            <a:xfrm rot="1321648">
              <a:off x="8940448" y="3663013"/>
              <a:ext cx="2025648" cy="462978"/>
            </a:xfrm>
            <a:prstGeom prst="rect">
              <a:avLst/>
            </a:prstGeom>
            <a:noFill/>
          </p:spPr>
          <p:txBody>
            <a:bodyPr wrap="square" rtlCol="0">
              <a:spAutoFit/>
            </a:bodyPr>
            <a:lstStyle/>
            <a:p>
              <a:pPr algn="ctr"/>
              <a:r>
                <a:rPr lang="vi-VN" sz="2000" dirty="0">
                  <a:solidFill>
                    <a:schemeClr val="bg1"/>
                  </a:solidFill>
                  <a:latin typeface="Cambria" panose="02040503050406030204" pitchFamily="18" charset="0"/>
                  <a:ea typeface="Cambria" panose="02040503050406030204" pitchFamily="18" charset="0"/>
                </a:rPr>
                <a:t>9</a:t>
              </a:r>
              <a:r>
                <a:rPr lang="en-US" sz="2000" dirty="0">
                  <a:solidFill>
                    <a:schemeClr val="bg1"/>
                  </a:solidFill>
                  <a:latin typeface="Cambria" panose="02040503050406030204" pitchFamily="18" charset="0"/>
                  <a:ea typeface="Cambria" panose="02040503050406030204" pitchFamily="18" charset="0"/>
                </a:rPr>
                <a:t>9</a:t>
              </a:r>
              <a:r>
                <a:rPr lang="vi-VN" sz="2000" dirty="0">
                  <a:solidFill>
                    <a:schemeClr val="bg1"/>
                  </a:solidFill>
                  <a:latin typeface="Cambria" panose="02040503050406030204" pitchFamily="18" charset="0"/>
                  <a:ea typeface="Cambria" panose="02040503050406030204" pitchFamily="18" charset="0"/>
                </a:rPr>
                <a:t>9 999 000</a:t>
              </a:r>
              <a:endParaRPr lang="en-US" sz="2000" dirty="0">
                <a:solidFill>
                  <a:schemeClr val="bg1"/>
                </a:solidFill>
                <a:latin typeface="Cambria" panose="02040503050406030204" pitchFamily="18" charset="0"/>
                <a:ea typeface="Cambria" panose="02040503050406030204" pitchFamily="18"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41" name="Rectangle 40"/>
          <p:cNvSpPr/>
          <p:nvPr/>
        </p:nvSpPr>
        <p:spPr>
          <a:xfrm>
            <a:off x="729567" y="95110"/>
            <a:ext cx="4467633"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cs typeface="Tahoma" panose="020B0604030504040204" pitchFamily="34" charset="0"/>
              </a:rPr>
              <a:t>MAY MẮN</a:t>
            </a: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Heart 23">
            <a:hlinkClick r:id="rId10"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C752764-6827-0953-AFA5-F9BC86AA9D1E}"/>
              </a:ext>
            </a:extLst>
          </p:cNvPr>
          <p:cNvSpPr txBox="1"/>
          <p:nvPr/>
        </p:nvSpPr>
        <p:spPr>
          <a:xfrm>
            <a:off x="765544" y="2498651"/>
            <a:ext cx="4242391" cy="1569660"/>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Hãy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những</a:t>
            </a:r>
            <a:r>
              <a:rPr lang="en-US" sz="3200" dirty="0">
                <a:solidFill>
                  <a:srgbClr val="FF0000"/>
                </a:solidFill>
                <a:latin typeface="Cambria" panose="02040503050406030204" pitchFamily="18" charset="0"/>
                <a:ea typeface="Cambria" panose="02040503050406030204" pitchFamily="18" charset="0"/>
              </a:rPr>
              <a:t> </a:t>
            </a:r>
          </a:p>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kim</a:t>
            </a:r>
            <a:r>
              <a:rPr lang="en-US" sz="3200" dirty="0">
                <a:solidFill>
                  <a:srgbClr val="FF0000"/>
                </a:solidFill>
                <a:latin typeface="Cambria" panose="02040503050406030204" pitchFamily="18" charset="0"/>
                <a:ea typeface="Cambria" panose="02040503050406030204" pitchFamily="18" charset="0"/>
              </a:rPr>
              <a:t> quay </a:t>
            </a:r>
            <a:r>
              <a:rPr lang="en-US" sz="3200" dirty="0" err="1">
                <a:solidFill>
                  <a:srgbClr val="FF0000"/>
                </a:solidFill>
                <a:latin typeface="Cambria" panose="02040503050406030204" pitchFamily="18" charset="0"/>
                <a:ea typeface="Cambria" panose="02040503050406030204" pitchFamily="18" charset="0"/>
              </a:rPr>
              <a:t>dừng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lại</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04167E-6 -2.59259E-6 L 1.0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audio>
              <p:cMediaNode vol="80000">
                <p:cTn id="158"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3"/>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2"/>
          <a:stretch>
            <a:fillRect/>
          </a:stretch>
        </p:blipFill>
        <p:spPr>
          <a:xfrm>
            <a:off x="1468876" y="852536"/>
            <a:ext cx="8256622" cy="4102237"/>
          </a:xfrm>
          <a:prstGeom prst="rect">
            <a:avLst/>
          </a:prstGeom>
        </p:spPr>
      </p:pic>
      <p:pic>
        <p:nvPicPr>
          <p:cNvPr id="2" name="图片 17">
            <a:extLst>
              <a:ext uri="{FF2B5EF4-FFF2-40B4-BE49-F238E27FC236}">
                <a16:creationId xmlns:a16="http://schemas.microsoft.com/office/drawing/2014/main" id="{C77F7C7D-11E8-F590-D697-14BAE31D81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13CA-F558-1BB4-E0E8-ADC1F0E931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2B66F5F-AC0E-2839-C91C-03AD89CF0548}"/>
              </a:ext>
            </a:extLst>
          </p:cNvPr>
          <p:cNvSpPr>
            <a:spLocks noGrp="1"/>
          </p:cNvSpPr>
          <p:nvPr>
            <p:ph type="subTitle" idx="1"/>
          </p:nvPr>
        </p:nvSpPr>
        <p:spPr/>
        <p:txBody>
          <a:bodyPr/>
          <a:lstStyle/>
          <a:p>
            <a:endParaRPr lang="en-US"/>
          </a:p>
        </p:txBody>
      </p:sp>
      <p:sp>
        <p:nvSpPr>
          <p:cNvPr id="4" name="Freeform 2">
            <a:extLst>
              <a:ext uri="{FF2B5EF4-FFF2-40B4-BE49-F238E27FC236}">
                <a16:creationId xmlns:a16="http://schemas.microsoft.com/office/drawing/2014/main" id="{364E7C63-0A59-C475-4C91-8FEC9DC0BCAC}"/>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3">
            <a:extLst>
              <a:ext uri="{FF2B5EF4-FFF2-40B4-BE49-F238E27FC236}">
                <a16:creationId xmlns:a16="http://schemas.microsoft.com/office/drawing/2014/main" id="{A952BD32-ECDE-7BED-F951-73D1F47124B3}"/>
              </a:ext>
            </a:extLst>
          </p:cNvPr>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Freeform 4">
            <a:extLst>
              <a:ext uri="{FF2B5EF4-FFF2-40B4-BE49-F238E27FC236}">
                <a16:creationId xmlns:a16="http://schemas.microsoft.com/office/drawing/2014/main" id="{B05295A8-F28F-BE42-9BC4-80135A25E6E7}"/>
              </a:ext>
            </a:extLst>
          </p:cNvPr>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5">
            <a:extLst>
              <a:ext uri="{FF2B5EF4-FFF2-40B4-BE49-F238E27FC236}">
                <a16:creationId xmlns:a16="http://schemas.microsoft.com/office/drawing/2014/main" id="{9BF572B0-4CEC-060A-5E91-0571D295318E}"/>
              </a:ext>
            </a:extLst>
          </p:cNvPr>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6">
            <a:extLst>
              <a:ext uri="{FF2B5EF4-FFF2-40B4-BE49-F238E27FC236}">
                <a16:creationId xmlns:a16="http://schemas.microsoft.com/office/drawing/2014/main" id="{2EC4F352-E35C-42EE-AC46-406C1115560E}"/>
              </a:ext>
            </a:extLst>
          </p:cNvPr>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8"/>
            <a:stretch>
              <a:fillRect b="-7409"/>
            </a:stretch>
          </a:blipFill>
        </p:spPr>
        <p:txBody>
          <a:bodyPr/>
          <a:lstStyle/>
          <a:p>
            <a:pPr defTabSz="609630"/>
            <a:endParaRPr lang="en-US" sz="1200">
              <a:solidFill>
                <a:prstClr val="black"/>
              </a:solidFill>
              <a:latin typeface="Calibri"/>
            </a:endParaRPr>
          </a:p>
        </p:txBody>
      </p:sp>
      <p:pic>
        <p:nvPicPr>
          <p:cNvPr id="17" name="Picture 2">
            <a:extLst>
              <a:ext uri="{FF2B5EF4-FFF2-40B4-BE49-F238E27FC236}">
                <a16:creationId xmlns:a16="http://schemas.microsoft.com/office/drawing/2014/main" id="{67C27507-29C6-66F8-ADA7-66F0CB49596C}"/>
              </a:ext>
            </a:extLst>
          </p:cNvPr>
          <p:cNvPicPr>
            <a:picLocks noChangeAspect="1"/>
          </p:cNvPicPr>
          <p:nvPr/>
        </p:nvPicPr>
        <p:blipFill>
          <a:blip r:embed="rId9"/>
          <a:srcRect/>
          <a:stretch>
            <a:fillRect/>
          </a:stretch>
        </p:blipFill>
        <p:spPr>
          <a:xfrm>
            <a:off x="7569200" y="2159000"/>
            <a:ext cx="5294376" cy="5486400"/>
          </a:xfrm>
          <a:prstGeom prst="rect">
            <a:avLst/>
          </a:prstGeom>
        </p:spPr>
      </p:pic>
      <p:pic>
        <p:nvPicPr>
          <p:cNvPr id="18" name="Picture 2">
            <a:extLst>
              <a:ext uri="{FF2B5EF4-FFF2-40B4-BE49-F238E27FC236}">
                <a16:creationId xmlns:a16="http://schemas.microsoft.com/office/drawing/2014/main" id="{1AA24FF8-9B6F-7647-9445-0C3186180759}"/>
              </a:ext>
            </a:extLst>
          </p:cNvPr>
          <p:cNvPicPr>
            <a:picLocks noChangeAspect="1"/>
          </p:cNvPicPr>
          <p:nvPr/>
        </p:nvPicPr>
        <p:blipFill>
          <a:blip r:embed="rId9"/>
          <a:srcRect/>
          <a:stretch>
            <a:fillRect/>
          </a:stretch>
        </p:blipFill>
        <p:spPr>
          <a:xfrm>
            <a:off x="4927600" y="2362200"/>
            <a:ext cx="5294376" cy="5486400"/>
          </a:xfrm>
          <a:prstGeom prst="rect">
            <a:avLst/>
          </a:prstGeom>
        </p:spPr>
      </p:pic>
      <p:pic>
        <p:nvPicPr>
          <p:cNvPr id="19" name="Picture 2">
            <a:extLst>
              <a:ext uri="{FF2B5EF4-FFF2-40B4-BE49-F238E27FC236}">
                <a16:creationId xmlns:a16="http://schemas.microsoft.com/office/drawing/2014/main" id="{9136E152-941A-73DC-625D-C377C0039B2F}"/>
              </a:ext>
            </a:extLst>
          </p:cNvPr>
          <p:cNvPicPr>
            <a:picLocks noChangeAspect="1"/>
          </p:cNvPicPr>
          <p:nvPr/>
        </p:nvPicPr>
        <p:blipFill>
          <a:blip r:embed="rId9"/>
          <a:srcRect/>
          <a:stretch>
            <a:fillRect/>
          </a:stretch>
        </p:blipFill>
        <p:spPr>
          <a:xfrm>
            <a:off x="-965200" y="2362200"/>
            <a:ext cx="5294376" cy="5486400"/>
          </a:xfrm>
          <a:prstGeom prst="rect">
            <a:avLst/>
          </a:prstGeom>
        </p:spPr>
      </p:pic>
      <p:sp>
        <p:nvSpPr>
          <p:cNvPr id="20" name="Freeform 2">
            <a:extLst>
              <a:ext uri="{FF2B5EF4-FFF2-40B4-BE49-F238E27FC236}">
                <a16:creationId xmlns:a16="http://schemas.microsoft.com/office/drawing/2014/main" id="{30B5FE44-F1B7-8306-235D-BBA98935D2F0}"/>
              </a:ext>
            </a:extLst>
          </p:cNvPr>
          <p:cNvSpPr/>
          <p:nvPr/>
        </p:nvSpPr>
        <p:spPr>
          <a:xfrm>
            <a:off x="8991600" y="330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4" name="Picture 23" descr="A white and pink text on a black background&#10;&#10;Description automatically generated">
            <a:extLst>
              <a:ext uri="{FF2B5EF4-FFF2-40B4-BE49-F238E27FC236}">
                <a16:creationId xmlns:a16="http://schemas.microsoft.com/office/drawing/2014/main" id="{25DD1184-46CF-7132-FCB0-18100A2975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84400" y="1701800"/>
            <a:ext cx="7465719" cy="3543300"/>
          </a:xfrm>
          <a:prstGeom prst="rect">
            <a:avLst/>
          </a:prstGeom>
        </p:spPr>
      </p:pic>
      <p:sp>
        <p:nvSpPr>
          <p:cNvPr id="25" name="Freeform 2">
            <a:extLst>
              <a:ext uri="{FF2B5EF4-FFF2-40B4-BE49-F238E27FC236}">
                <a16:creationId xmlns:a16="http://schemas.microsoft.com/office/drawing/2014/main" id="{7FCC46A3-42E7-0CF1-47BD-46A336B98512}"/>
              </a:ext>
            </a:extLst>
          </p:cNvPr>
          <p:cNvSpPr/>
          <p:nvPr/>
        </p:nvSpPr>
        <p:spPr>
          <a:xfrm>
            <a:off x="-355600" y="-2286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8" name="Nhạc đầu game show rung chuông vàng">
            <a:hlinkClick r:id="" action="ppaction://media"/>
            <a:extLst>
              <a:ext uri="{FF2B5EF4-FFF2-40B4-BE49-F238E27FC236}">
                <a16:creationId xmlns:a16="http://schemas.microsoft.com/office/drawing/2014/main" id="{3CA92725-3BB5-5F8A-CADC-5755938704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8800" y="279400"/>
            <a:ext cx="270933" cy="270933"/>
          </a:xfrm>
          <a:prstGeom prst="rect">
            <a:avLst/>
          </a:prstGeom>
        </p:spPr>
      </p:pic>
    </p:spTree>
    <p:extLst>
      <p:ext uri="{BB962C8B-B14F-4D97-AF65-F5344CB8AC3E}">
        <p14:creationId xmlns:p14="http://schemas.microsoft.com/office/powerpoint/2010/main" val="35614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par>
                                <p:cTn id="23" presetID="1" presetClass="mediacall" presetSubtype="0" fill="hold" nodeType="withEffect">
                                  <p:stCondLst>
                                    <p:cond delay="0"/>
                                  </p:stCondLst>
                                  <p:childTnLst>
                                    <p:cmd type="call" cmd="playFrom(0.0)">
                                      <p:cBhvr>
                                        <p:cTn id="24" dur="1003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8"/>
                </p:tgtEl>
              </p:cMediaNode>
            </p:audio>
          </p:childTnLst>
        </p:cTn>
      </p:par>
    </p:tnLst>
    <p:bldLst>
      <p:bldP spid="20"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136A-20C4-5C6A-0FD9-4BD75545EB11}"/>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E0AC926F-CECE-749C-7969-335678F38438}"/>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0" y="0"/>
            <a:ext cx="12190358" cy="6858000"/>
          </a:xfrm>
        </p:spPr>
      </p:pic>
      <p:sp>
        <p:nvSpPr>
          <p:cNvPr id="6" name="Rectangle 5">
            <a:extLst>
              <a:ext uri="{FF2B5EF4-FFF2-40B4-BE49-F238E27FC236}">
                <a16:creationId xmlns:a16="http://schemas.microsoft.com/office/drawing/2014/main" id="{BB120E06-4A8D-F575-9B13-F19EB1700F25}"/>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7" name="Freeform: Shape 6">
            <a:extLst>
              <a:ext uri="{FF2B5EF4-FFF2-40B4-BE49-F238E27FC236}">
                <a16:creationId xmlns:a16="http://schemas.microsoft.com/office/drawing/2014/main" id="{7CFAA2CC-8871-A7C7-FFA2-B3E5B87AF9A1}"/>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009F4F75-1EBC-9790-6499-E3DB58C5FBFE}"/>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AD589738-A4FF-3C57-566F-95E75D08366D}"/>
              </a:ext>
            </a:extLst>
          </p:cNvPr>
          <p:cNvGrpSpPr/>
          <p:nvPr/>
        </p:nvGrpSpPr>
        <p:grpSpPr>
          <a:xfrm>
            <a:off x="1784028" y="1235371"/>
            <a:ext cx="8081289" cy="1689968"/>
            <a:chOff x="2676041" y="722320"/>
            <a:chExt cx="12121934" cy="2534952"/>
          </a:xfrm>
        </p:grpSpPr>
        <p:grpSp>
          <p:nvGrpSpPr>
            <p:cNvPr id="10" name="Group 9">
              <a:extLst>
                <a:ext uri="{FF2B5EF4-FFF2-40B4-BE49-F238E27FC236}">
                  <a16:creationId xmlns:a16="http://schemas.microsoft.com/office/drawing/2014/main" id="{16ED5EC3-846A-A047-CFDF-65416B56F7E6}"/>
                </a:ext>
              </a:extLst>
            </p:cNvPr>
            <p:cNvGrpSpPr/>
            <p:nvPr/>
          </p:nvGrpSpPr>
          <p:grpSpPr>
            <a:xfrm>
              <a:off x="2676041" y="722320"/>
              <a:ext cx="12121934" cy="2534952"/>
              <a:chOff x="3172201" y="-1071483"/>
              <a:chExt cx="6629615" cy="4863735"/>
            </a:xfrm>
          </p:grpSpPr>
          <p:sp>
            <p:nvSpPr>
              <p:cNvPr id="12" name="Freeform: Shape 11">
                <a:extLst>
                  <a:ext uri="{FF2B5EF4-FFF2-40B4-BE49-F238E27FC236}">
                    <a16:creationId xmlns:a16="http://schemas.microsoft.com/office/drawing/2014/main" id="{1A7E22B6-1FE8-7EF0-1012-3AEBCC96B4E0}"/>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7FB75D4C-B6B3-12E9-2D5F-09606BC1713E}"/>
                  </a:ext>
                </a:extLst>
              </p:cNvPr>
              <p:cNvGrpSpPr/>
              <p:nvPr/>
            </p:nvGrpSpPr>
            <p:grpSpPr>
              <a:xfrm>
                <a:off x="3172201" y="-950715"/>
                <a:ext cx="6629615" cy="4622325"/>
                <a:chOff x="3172201" y="-950715"/>
                <a:chExt cx="6629615" cy="4622325"/>
              </a:xfrm>
            </p:grpSpPr>
            <p:sp>
              <p:nvSpPr>
                <p:cNvPr id="14" name="Freeform: Shape 13">
                  <a:extLst>
                    <a:ext uri="{FF2B5EF4-FFF2-40B4-BE49-F238E27FC236}">
                      <a16:creationId xmlns:a16="http://schemas.microsoft.com/office/drawing/2014/main" id="{87400796-DB2D-8EF7-F139-95BCB20920AE}"/>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F517ACB1-B668-A44E-8CAE-0E25BD5DDD2C}"/>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6AB08DB3-C189-401D-4649-CC12EC96C94D}"/>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sp>
          <p:nvSpPr>
            <p:cNvPr id="11" name="TextBox 10">
              <a:extLst>
                <a:ext uri="{FF2B5EF4-FFF2-40B4-BE49-F238E27FC236}">
                  <a16:creationId xmlns:a16="http://schemas.microsoft.com/office/drawing/2014/main" id="{D8E3345B-9FC6-6CFB-0739-DB3FA31F584C}"/>
                </a:ext>
              </a:extLst>
            </p:cNvPr>
            <p:cNvSpPr txBox="1"/>
            <p:nvPr/>
          </p:nvSpPr>
          <p:spPr>
            <a:xfrm>
              <a:off x="3745957" y="1270960"/>
              <a:ext cx="10591958" cy="877163"/>
            </a:xfrm>
            <a:prstGeom prst="rect">
              <a:avLst/>
            </a:prstGeom>
            <a:noFill/>
          </p:spPr>
          <p:txBody>
            <a:bodyPr wrap="square" rtlCol="0">
              <a:spAutoFit/>
            </a:bodyPr>
            <a:lstStyle/>
            <a:p>
              <a:pPr algn="ctr" defTabSz="609630">
                <a:defRPr/>
              </a:pP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5 063 214</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chữ</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6 ở </a:t>
              </a:r>
              <a:r>
                <a:rPr lang="en-US" sz="3200" dirty="0" err="1">
                  <a:latin typeface="Cambria" panose="02040503050406030204" pitchFamily="18" charset="0"/>
                  <a:ea typeface="Cambria" panose="02040503050406030204" pitchFamily="18" charset="0"/>
                </a:rPr>
                <a:t>hàng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nào</a:t>
              </a:r>
              <a:r>
                <a:rPr lang="en-US" sz="3200" dirty="0">
                  <a:latin typeface="Cambria" panose="02040503050406030204" pitchFamily="18" charset="0"/>
                  <a:ea typeface="Cambria" panose="02040503050406030204" pitchFamily="18" charset="0"/>
                </a:rPr>
                <a:t>?</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19" name="Graphic 3">
            <a:extLst>
              <a:ext uri="{FF2B5EF4-FFF2-40B4-BE49-F238E27FC236}">
                <a16:creationId xmlns:a16="http://schemas.microsoft.com/office/drawing/2014/main" id="{B35796E2-BFD7-2922-1BF4-415F48EE89DA}"/>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20" name="Freeform: Shape 19">
              <a:extLst>
                <a:ext uri="{FF2B5EF4-FFF2-40B4-BE49-F238E27FC236}">
                  <a16:creationId xmlns:a16="http://schemas.microsoft.com/office/drawing/2014/main" id="{0BC7190C-4EE2-90BC-E780-A0DCCF1EC605}"/>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2753AB6E-28A1-B128-2EC6-FE28A3D2632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E15CD97C-8290-0EED-6C9A-E187C7F3B3E5}"/>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3" name="Graphic 32">
            <a:extLst>
              <a:ext uri="{FF2B5EF4-FFF2-40B4-BE49-F238E27FC236}">
                <a16:creationId xmlns:a16="http://schemas.microsoft.com/office/drawing/2014/main" id="{D455285E-9A8E-7E70-B61C-B12C28145FF0}"/>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EBA8C307-AF39-10F4-7AB1-6EF9972EB21A}"/>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1808E249-CAD3-5A5B-04CD-A0D01FDCA299}"/>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80987E8A-B97E-2EAC-ECD6-6ACFF5AC0C49}"/>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grpSp>
        <p:nvGrpSpPr>
          <p:cNvPr id="27" name="Đúng 1 - 9Slide.vn">
            <a:extLst>
              <a:ext uri="{FF2B5EF4-FFF2-40B4-BE49-F238E27FC236}">
                <a16:creationId xmlns:a16="http://schemas.microsoft.com/office/drawing/2014/main" id="{050A547C-655C-2BF1-6A37-F95CCBBE9C04}"/>
              </a:ext>
            </a:extLst>
          </p:cNvPr>
          <p:cNvGrpSpPr/>
          <p:nvPr/>
        </p:nvGrpSpPr>
        <p:grpSpPr>
          <a:xfrm>
            <a:off x="1574800" y="3355283"/>
            <a:ext cx="4195201" cy="1092200"/>
            <a:chOff x="2362200" y="3897786"/>
            <a:chExt cx="6292801" cy="1638300"/>
          </a:xfrm>
        </p:grpSpPr>
        <p:grpSp>
          <p:nvGrpSpPr>
            <p:cNvPr id="28" name="Group 27">
              <a:extLst>
                <a:ext uri="{FF2B5EF4-FFF2-40B4-BE49-F238E27FC236}">
                  <a16:creationId xmlns:a16="http://schemas.microsoft.com/office/drawing/2014/main" id="{55685EBB-EAE6-ED04-7A97-4F5BC32DB033}"/>
                </a:ext>
              </a:extLst>
            </p:cNvPr>
            <p:cNvGrpSpPr/>
            <p:nvPr/>
          </p:nvGrpSpPr>
          <p:grpSpPr>
            <a:xfrm>
              <a:off x="2362200" y="3897786"/>
              <a:ext cx="6292801" cy="1638300"/>
              <a:chOff x="3423970" y="7511718"/>
              <a:chExt cx="11868669" cy="1755574"/>
            </a:xfrm>
          </p:grpSpPr>
          <p:sp>
            <p:nvSpPr>
              <p:cNvPr id="30" name="Freeform 6">
                <a:extLst>
                  <a:ext uri="{FF2B5EF4-FFF2-40B4-BE49-F238E27FC236}">
                    <a16:creationId xmlns:a16="http://schemas.microsoft.com/office/drawing/2014/main" id="{394B02F1-EE18-D4FA-AA6B-C32596FC9106}"/>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CC36591E-BCF8-2B11-7826-56526582B93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E4686C68-D086-30E8-44A4-9CEAF7D44BC7}"/>
                </a:ext>
              </a:extLst>
            </p:cNvPr>
            <p:cNvSpPr txBox="1"/>
            <p:nvPr/>
          </p:nvSpPr>
          <p:spPr>
            <a:xfrm>
              <a:off x="2710149" y="4294642"/>
              <a:ext cx="4685260" cy="784830"/>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A. </a:t>
              </a:r>
              <a:r>
                <a:rPr lang="en-US" sz="2800" dirty="0" err="1">
                  <a:latin typeface="Cambria" panose="02040503050406030204" pitchFamily="18" charset="0"/>
                  <a:ea typeface="Cambria" panose="02040503050406030204" pitchFamily="18" charset="0"/>
                </a:rPr>
                <a:t>Hàng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32" name="Sai 2 - 9Slide.vn">
            <a:extLst>
              <a:ext uri="{FF2B5EF4-FFF2-40B4-BE49-F238E27FC236}">
                <a16:creationId xmlns:a16="http://schemas.microsoft.com/office/drawing/2014/main" id="{49D1F530-7220-10F9-C914-EEDF5E21E70E}"/>
              </a:ext>
            </a:extLst>
          </p:cNvPr>
          <p:cNvGrpSpPr/>
          <p:nvPr/>
        </p:nvGrpSpPr>
        <p:grpSpPr>
          <a:xfrm>
            <a:off x="1574800" y="4699307"/>
            <a:ext cx="4195201" cy="1092200"/>
            <a:chOff x="2362200" y="3897786"/>
            <a:chExt cx="6292801" cy="1638300"/>
          </a:xfrm>
        </p:grpSpPr>
        <p:grpSp>
          <p:nvGrpSpPr>
            <p:cNvPr id="33" name="Group 32">
              <a:extLst>
                <a:ext uri="{FF2B5EF4-FFF2-40B4-BE49-F238E27FC236}">
                  <a16:creationId xmlns:a16="http://schemas.microsoft.com/office/drawing/2014/main" id="{797B8EC0-24D6-7ABC-DB6F-1BEA82E38E96}"/>
                </a:ext>
              </a:extLst>
            </p:cNvPr>
            <p:cNvGrpSpPr/>
            <p:nvPr/>
          </p:nvGrpSpPr>
          <p:grpSpPr>
            <a:xfrm>
              <a:off x="2362200" y="3897786"/>
              <a:ext cx="6292801" cy="1638300"/>
              <a:chOff x="3423970" y="7511718"/>
              <a:chExt cx="11868669" cy="1755574"/>
            </a:xfrm>
          </p:grpSpPr>
          <p:sp>
            <p:nvSpPr>
              <p:cNvPr id="35" name="Freeform 6">
                <a:extLst>
                  <a:ext uri="{FF2B5EF4-FFF2-40B4-BE49-F238E27FC236}">
                    <a16:creationId xmlns:a16="http://schemas.microsoft.com/office/drawing/2014/main" id="{C8A59791-3AAC-1F3F-3FFD-E5F98CE4C22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6971F640-2BC2-1D63-87C8-C45F07D52A0C}"/>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4" name="TextBox 33">
              <a:extLst>
                <a:ext uri="{FF2B5EF4-FFF2-40B4-BE49-F238E27FC236}">
                  <a16:creationId xmlns:a16="http://schemas.microsoft.com/office/drawing/2014/main" id="{AA496E0E-CFFB-357D-4988-20C37E115878}"/>
                </a:ext>
              </a:extLst>
            </p:cNvPr>
            <p:cNvSpPr txBox="1"/>
            <p:nvPr/>
          </p:nvSpPr>
          <p:spPr>
            <a:xfrm>
              <a:off x="3345874" y="4341332"/>
              <a:ext cx="3773619" cy="784830"/>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C. </a:t>
              </a:r>
              <a:r>
                <a:rPr lang="en-US" sz="2800" dirty="0" err="1">
                  <a:latin typeface="Cambria" panose="02040503050406030204" pitchFamily="18" charset="0"/>
                  <a:ea typeface="Cambria" panose="02040503050406030204" pitchFamily="18" charset="0"/>
                </a:rPr>
                <a:t>Hàng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37" name="Sai 3 - 9Slide.vn">
            <a:extLst>
              <a:ext uri="{FF2B5EF4-FFF2-40B4-BE49-F238E27FC236}">
                <a16:creationId xmlns:a16="http://schemas.microsoft.com/office/drawing/2014/main" id="{0F220B3A-CDD6-1E49-78A7-DC6DA80926A4}"/>
              </a:ext>
            </a:extLst>
          </p:cNvPr>
          <p:cNvGrpSpPr/>
          <p:nvPr/>
        </p:nvGrpSpPr>
        <p:grpSpPr>
          <a:xfrm>
            <a:off x="6149896" y="4699307"/>
            <a:ext cx="4195201" cy="1092200"/>
            <a:chOff x="2362200" y="3897786"/>
            <a:chExt cx="6292801" cy="1638300"/>
          </a:xfrm>
        </p:grpSpPr>
        <p:grpSp>
          <p:nvGrpSpPr>
            <p:cNvPr id="38" name="Group 37">
              <a:extLst>
                <a:ext uri="{FF2B5EF4-FFF2-40B4-BE49-F238E27FC236}">
                  <a16:creationId xmlns:a16="http://schemas.microsoft.com/office/drawing/2014/main" id="{7DEA6B98-3019-D30D-5C2D-67AF203C4047}"/>
                </a:ext>
              </a:extLst>
            </p:cNvPr>
            <p:cNvGrpSpPr/>
            <p:nvPr/>
          </p:nvGrpSpPr>
          <p:grpSpPr>
            <a:xfrm>
              <a:off x="2362200" y="3897786"/>
              <a:ext cx="6292801" cy="1638300"/>
              <a:chOff x="3423970" y="7511718"/>
              <a:chExt cx="11868669" cy="1755574"/>
            </a:xfrm>
          </p:grpSpPr>
          <p:sp>
            <p:nvSpPr>
              <p:cNvPr id="40" name="Freeform 6">
                <a:extLst>
                  <a:ext uri="{FF2B5EF4-FFF2-40B4-BE49-F238E27FC236}">
                    <a16:creationId xmlns:a16="http://schemas.microsoft.com/office/drawing/2014/main" id="{095951BC-1DD4-BC92-5D63-53E7C80BD4E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Rectangle: Rounded Corners 40">
                <a:extLst>
                  <a:ext uri="{FF2B5EF4-FFF2-40B4-BE49-F238E27FC236}">
                    <a16:creationId xmlns:a16="http://schemas.microsoft.com/office/drawing/2014/main" id="{49D488A5-6305-3918-2854-867E2BB81F2F}"/>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39" name="TextBox 38">
              <a:extLst>
                <a:ext uri="{FF2B5EF4-FFF2-40B4-BE49-F238E27FC236}">
                  <a16:creationId xmlns:a16="http://schemas.microsoft.com/office/drawing/2014/main" id="{15258A16-FD5D-7B13-2353-3C9736438787}"/>
                </a:ext>
              </a:extLst>
            </p:cNvPr>
            <p:cNvSpPr txBox="1"/>
            <p:nvPr/>
          </p:nvSpPr>
          <p:spPr>
            <a:xfrm>
              <a:off x="3345874" y="4341332"/>
              <a:ext cx="3773619" cy="784830"/>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D. </a:t>
              </a:r>
              <a:r>
                <a:rPr lang="en-US" sz="2800" dirty="0" err="1">
                  <a:latin typeface="Cambria" panose="02040503050406030204" pitchFamily="18" charset="0"/>
                  <a:ea typeface="Cambria" panose="02040503050406030204" pitchFamily="18" charset="0"/>
                </a:rPr>
                <a:t>Hàng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endParaRPr lang="en-US" sz="2667" dirty="0">
                <a:solidFill>
                  <a:prstClr val="black"/>
                </a:solidFill>
                <a:latin typeface="Cambria" panose="02040503050406030204" pitchFamily="18" charset="0"/>
                <a:ea typeface="Cambria" panose="02040503050406030204" pitchFamily="18" charset="0"/>
              </a:endParaRPr>
            </a:p>
          </p:txBody>
        </p:sp>
      </p:grpSp>
      <p:grpSp>
        <p:nvGrpSpPr>
          <p:cNvPr id="42" name="Sai 1 - 9Slide.vn">
            <a:extLst>
              <a:ext uri="{FF2B5EF4-FFF2-40B4-BE49-F238E27FC236}">
                <a16:creationId xmlns:a16="http://schemas.microsoft.com/office/drawing/2014/main" id="{95270BE0-0EB7-0EB4-355B-04AC12B68915}"/>
              </a:ext>
            </a:extLst>
          </p:cNvPr>
          <p:cNvGrpSpPr/>
          <p:nvPr/>
        </p:nvGrpSpPr>
        <p:grpSpPr>
          <a:xfrm>
            <a:off x="6149896" y="3355283"/>
            <a:ext cx="4195201" cy="1092200"/>
            <a:chOff x="2362200" y="3897786"/>
            <a:chExt cx="6292801" cy="1638300"/>
          </a:xfrm>
        </p:grpSpPr>
        <p:grpSp>
          <p:nvGrpSpPr>
            <p:cNvPr id="43" name="Group 42">
              <a:extLst>
                <a:ext uri="{FF2B5EF4-FFF2-40B4-BE49-F238E27FC236}">
                  <a16:creationId xmlns:a16="http://schemas.microsoft.com/office/drawing/2014/main" id="{044BECC2-2F75-DAD9-843E-6F9458827E9A}"/>
                </a:ext>
              </a:extLst>
            </p:cNvPr>
            <p:cNvGrpSpPr/>
            <p:nvPr/>
          </p:nvGrpSpPr>
          <p:grpSpPr>
            <a:xfrm>
              <a:off x="2362200" y="3897786"/>
              <a:ext cx="6292801" cy="1638300"/>
              <a:chOff x="3423970" y="7511718"/>
              <a:chExt cx="11868669" cy="1755574"/>
            </a:xfrm>
          </p:grpSpPr>
          <p:sp>
            <p:nvSpPr>
              <p:cNvPr id="45" name="Freeform 6">
                <a:extLst>
                  <a:ext uri="{FF2B5EF4-FFF2-40B4-BE49-F238E27FC236}">
                    <a16:creationId xmlns:a16="http://schemas.microsoft.com/office/drawing/2014/main" id="{60140702-41BF-398B-1DFB-3E5AE2AB0DE0}"/>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6EE2D900-56CA-E558-CABD-898A84AA878B}"/>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grpSp>
        <p:sp>
          <p:nvSpPr>
            <p:cNvPr id="44" name="TextBox 43">
              <a:extLst>
                <a:ext uri="{FF2B5EF4-FFF2-40B4-BE49-F238E27FC236}">
                  <a16:creationId xmlns:a16="http://schemas.microsoft.com/office/drawing/2014/main" id="{5A1E92C4-53B1-8AFD-E584-E550EE9DF509}"/>
                </a:ext>
              </a:extLst>
            </p:cNvPr>
            <p:cNvSpPr txBox="1"/>
            <p:nvPr/>
          </p:nvSpPr>
          <p:spPr>
            <a:xfrm>
              <a:off x="3345874" y="4341331"/>
              <a:ext cx="4631202" cy="784830"/>
            </a:xfrm>
            <a:prstGeom prst="rect">
              <a:avLst/>
            </a:prstGeom>
            <a:noFill/>
          </p:spPr>
          <p:txBody>
            <a:bodyPr wrap="square" rtlCol="0">
              <a:spAutoFit/>
            </a:bodyPr>
            <a:lstStyle/>
            <a:p>
              <a:pPr algn="ctr" defTabSz="609630"/>
              <a:r>
                <a:rPr lang="en-US" sz="2667" dirty="0">
                  <a:solidFill>
                    <a:prstClr val="black"/>
                  </a:solidFill>
                  <a:latin typeface="Cambria" panose="02040503050406030204" pitchFamily="18" charset="0"/>
                  <a:ea typeface="Cambria" panose="02040503050406030204" pitchFamily="18" charset="0"/>
                </a:rPr>
                <a:t>B. </a:t>
              </a:r>
              <a:r>
                <a:rPr lang="en-US" sz="2800" dirty="0" err="1">
                  <a:latin typeface="Cambria" panose="02040503050406030204" pitchFamily="18" charset="0"/>
                  <a:ea typeface="Cambria" panose="02040503050406030204" pitchFamily="18" charset="0"/>
                </a:rPr>
                <a:t>Hàng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endParaRPr lang="en-US" sz="2667" dirty="0">
                <a:solidFill>
                  <a:prstClr val="black"/>
                </a:solidFill>
                <a:latin typeface="Cambria" panose="02040503050406030204" pitchFamily="18" charset="0"/>
                <a:ea typeface="Cambria" panose="02040503050406030204" pitchFamily="18" charset="0"/>
              </a:endParaRPr>
            </a:p>
          </p:txBody>
        </p:sp>
      </p:grpSp>
      <p:sp>
        <p:nvSpPr>
          <p:cNvPr id="47" name="Freeform 3">
            <a:extLst>
              <a:ext uri="{FF2B5EF4-FFF2-40B4-BE49-F238E27FC236}">
                <a16:creationId xmlns:a16="http://schemas.microsoft.com/office/drawing/2014/main" id="{46DDBE38-6006-B1ED-6C19-CFB4A7E479FD}"/>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48" name="Picture 22" descr="This may contain: a cartoon bear with its hand up in the air and his eyes closed, making a funny face">
            <a:extLst>
              <a:ext uri="{FF2B5EF4-FFF2-40B4-BE49-F238E27FC236}">
                <a16:creationId xmlns:a16="http://schemas.microsoft.com/office/drawing/2014/main" id="{44202695-40F1-0407-A052-7A8888C16F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9" name="y2mate.com - nhạc chơi rung chuông vàng">
            <a:hlinkClick r:id="" action="ppaction://media"/>
            <a:extLst>
              <a:ext uri="{FF2B5EF4-FFF2-40B4-BE49-F238E27FC236}">
                <a16:creationId xmlns:a16="http://schemas.microsoft.com/office/drawing/2014/main" id="{DD8F56F8-2145-41DC-C2FE-3EB56BC5193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78400" y="-825269"/>
            <a:ext cx="324909" cy="324909"/>
          </a:xfrm>
          <a:prstGeom prst="rect">
            <a:avLst/>
          </a:prstGeom>
        </p:spPr>
      </p:pic>
      <p:pic>
        <p:nvPicPr>
          <p:cNvPr id="50" name="Media1">
            <a:hlinkClick r:id="" action="ppaction://media"/>
            <a:extLst>
              <a:ext uri="{FF2B5EF4-FFF2-40B4-BE49-F238E27FC236}">
                <a16:creationId xmlns:a16="http://schemas.microsoft.com/office/drawing/2014/main" id="{DE302603-6CE3-82BB-4409-3A21DB25721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2649" t="36335" r="25563" b="37490"/>
          <a:stretch/>
        </p:blipFill>
        <p:spPr>
          <a:xfrm>
            <a:off x="2901201" y="387460"/>
            <a:ext cx="1131417" cy="321665"/>
          </a:xfrm>
          <a:prstGeom prst="rect">
            <a:avLst/>
          </a:prstGeom>
        </p:spPr>
      </p:pic>
      <p:pic>
        <p:nvPicPr>
          <p:cNvPr id="51" name="Picture 20">
            <a:extLst>
              <a:ext uri="{FF2B5EF4-FFF2-40B4-BE49-F238E27FC236}">
                <a16:creationId xmlns:a16="http://schemas.microsoft.com/office/drawing/2014/main" id="{BDA2F7F1-3DC6-4FF3-0A07-E509EDD1B2C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flipH="1">
            <a:off x="2235200" y="177800"/>
            <a:ext cx="762000" cy="613462"/>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4">
            <a:extLst>
              <a:ext uri="{FF2B5EF4-FFF2-40B4-BE49-F238E27FC236}">
                <a16:creationId xmlns:a16="http://schemas.microsoft.com/office/drawing/2014/main" id="{EDBA48CF-F34F-25B5-920A-AEB962DCCAD4}"/>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3" name="Freeform 3">
            <a:extLst>
              <a:ext uri="{FF2B5EF4-FFF2-40B4-BE49-F238E27FC236}">
                <a16:creationId xmlns:a16="http://schemas.microsoft.com/office/drawing/2014/main" id="{2BF3099C-76BC-E6A9-197A-CE6F4699D06E}"/>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16"/>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448272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14:bounceEnd="18000">
                                          <p:cBhvr additive="base">
                                            <p:cTn id="13" dur="1250" fill="hold"/>
                                            <p:tgtEl>
                                              <p:spTgt spid="47"/>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250" fill="hold"/>
                                            <p:tgtEl>
                                              <p:spTgt spid="47"/>
                                            </p:tgtEl>
                                            <p:attrNameLst>
                                              <p:attrName>ppt_x</p:attrName>
                                            </p:attrNameLst>
                                          </p:cBhvr>
                                          <p:tavLst>
                                            <p:tav tm="0">
                                              <p:val>
                                                <p:strVal val="1+#ppt_w/2"/>
                                              </p:val>
                                            </p:tav>
                                            <p:tav tm="100000">
                                              <p:val>
                                                <p:strVal val="#ppt_x"/>
                                              </p:val>
                                            </p:tav>
                                          </p:tavLst>
                                        </p:anim>
                                        <p:anim calcmode="lin" valueType="num">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BD79-EC15-33C7-47FE-C28D780C8A36}"/>
              </a:ext>
            </a:extLst>
          </p:cNvPr>
          <p:cNvSpPr>
            <a:spLocks noGrp="1"/>
          </p:cNvSpPr>
          <p:nvPr>
            <p:ph type="title"/>
          </p:nvPr>
        </p:nvSpPr>
        <p:spPr/>
        <p:txBody>
          <a:bodyPr/>
          <a:lstStyle/>
          <a:p>
            <a:endParaRPr lang="en-US" sz="320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24C5C20-A430-AAA2-8B87-D7072ED9E19A}"/>
              </a:ext>
            </a:extLst>
          </p:cNvPr>
          <p:cNvSpPr>
            <a:spLocks noGrp="1"/>
          </p:cNvSpPr>
          <p:nvPr>
            <p:ph idx="1"/>
          </p:nvPr>
        </p:nvSpPr>
        <p:spPr/>
        <p:txBody>
          <a:bodyPr/>
          <a:lstStyle/>
          <a:p>
            <a:endParaRPr lang="en-US" sz="2400">
              <a:latin typeface="Cambria" panose="02040503050406030204" pitchFamily="18" charset="0"/>
              <a:ea typeface="Cambria" panose="02040503050406030204" pitchFamily="18" charset="0"/>
            </a:endParaRPr>
          </a:p>
        </p:txBody>
      </p:sp>
      <p:pic>
        <p:nvPicPr>
          <p:cNvPr id="4" name="Content Placeholder 4">
            <a:extLst>
              <a:ext uri="{FF2B5EF4-FFF2-40B4-BE49-F238E27FC236}">
                <a16:creationId xmlns:a16="http://schemas.microsoft.com/office/drawing/2014/main" id="{A11FF166-4741-E6D4-16DD-88FBEF0FC6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0358" cy="6858000"/>
          </a:xfrm>
          <a:prstGeom prst="rect">
            <a:avLst/>
          </a:prstGeom>
        </p:spPr>
      </p:pic>
      <p:sp>
        <p:nvSpPr>
          <p:cNvPr id="5" name="Freeform 4">
            <a:extLst>
              <a:ext uri="{FF2B5EF4-FFF2-40B4-BE49-F238E27FC236}">
                <a16:creationId xmlns:a16="http://schemas.microsoft.com/office/drawing/2014/main" id="{60AB915C-C9C8-81FF-3D3C-CB6AB8DAD2A6}"/>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8"/>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8AB22211-953B-E800-2875-61218F722005}"/>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9"/>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01D696C0-BE1B-9778-E9A9-8EE124BBDAB4}"/>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780E75D3-AD31-984E-ADDB-957A855030AE}"/>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CB9B37B7-B291-F8EE-4211-4623D5070A9E}"/>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98AEC415-BC9D-4B9C-7D3B-02AC6B0BC6AB}"/>
              </a:ext>
            </a:extLst>
          </p:cNvPr>
          <p:cNvGrpSpPr/>
          <p:nvPr/>
        </p:nvGrpSpPr>
        <p:grpSpPr>
          <a:xfrm>
            <a:off x="1784028" y="1235371"/>
            <a:ext cx="8081289" cy="1689968"/>
            <a:chOff x="2676041" y="722320"/>
            <a:chExt cx="12121934" cy="2534952"/>
          </a:xfrm>
        </p:grpSpPr>
        <p:grpSp>
          <p:nvGrpSpPr>
            <p:cNvPr id="11" name="Group 10">
              <a:extLst>
                <a:ext uri="{FF2B5EF4-FFF2-40B4-BE49-F238E27FC236}">
                  <a16:creationId xmlns:a16="http://schemas.microsoft.com/office/drawing/2014/main" id="{2F4B0DA5-A6A6-18EE-CDD8-E766B8F059A1}"/>
                </a:ext>
              </a:extLst>
            </p:cNvPr>
            <p:cNvGrpSpPr/>
            <p:nvPr/>
          </p:nvGrpSpPr>
          <p:grpSpPr>
            <a:xfrm>
              <a:off x="2676041" y="722320"/>
              <a:ext cx="12121934" cy="2534952"/>
              <a:chOff x="3172201" y="-1071483"/>
              <a:chExt cx="6629615" cy="4863735"/>
            </a:xfrm>
          </p:grpSpPr>
          <p:sp>
            <p:nvSpPr>
              <p:cNvPr id="13" name="Freeform: Shape 12">
                <a:extLst>
                  <a:ext uri="{FF2B5EF4-FFF2-40B4-BE49-F238E27FC236}">
                    <a16:creationId xmlns:a16="http://schemas.microsoft.com/office/drawing/2014/main" id="{618C4074-06A7-892C-E1A6-E575311BC6FB}"/>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67EA6690-F759-9BD9-DD65-ECAB54B6B789}"/>
                  </a:ext>
                </a:extLst>
              </p:cNvPr>
              <p:cNvGrpSpPr/>
              <p:nvPr/>
            </p:nvGrpSpPr>
            <p:grpSpPr>
              <a:xfrm>
                <a:off x="3172201" y="-950715"/>
                <a:ext cx="6629615" cy="4622325"/>
                <a:chOff x="3172201" y="-950715"/>
                <a:chExt cx="6629615" cy="4622325"/>
              </a:xfrm>
            </p:grpSpPr>
            <p:sp>
              <p:nvSpPr>
                <p:cNvPr id="15" name="Freeform: Shape 14">
                  <a:extLst>
                    <a:ext uri="{FF2B5EF4-FFF2-40B4-BE49-F238E27FC236}">
                      <a16:creationId xmlns:a16="http://schemas.microsoft.com/office/drawing/2014/main" id="{E59789D8-979E-60DF-F7A6-8B8C080D771A}"/>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726D8611-6B04-8C38-C5DB-11052943A56B}"/>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D69A4B05-B69A-9348-65F6-82113E3738EC}"/>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grpSp>
        </p:grpSp>
        <p:sp>
          <p:nvSpPr>
            <p:cNvPr id="12" name="TextBox 11">
              <a:extLst>
                <a:ext uri="{FF2B5EF4-FFF2-40B4-BE49-F238E27FC236}">
                  <a16:creationId xmlns:a16="http://schemas.microsoft.com/office/drawing/2014/main" id="{16478127-AC3A-60C0-CAEA-2758B6413410}"/>
                </a:ext>
              </a:extLst>
            </p:cNvPr>
            <p:cNvSpPr txBox="1"/>
            <p:nvPr/>
          </p:nvSpPr>
          <p:spPr>
            <a:xfrm>
              <a:off x="4160855" y="1315590"/>
              <a:ext cx="9512843" cy="1615827"/>
            </a:xfrm>
            <a:prstGeom prst="rect">
              <a:avLst/>
            </a:prstGeom>
            <a:noFill/>
          </p:spPr>
          <p:txBody>
            <a:bodyPr wrap="square" rtlCol="0">
              <a:spAutoFit/>
            </a:bodyPr>
            <a:lstStyle/>
            <a:p>
              <a:pPr algn="ctr" defTabSz="609630"/>
              <a:r>
                <a:rPr lang="vi-VN" sz="3200" dirty="0">
                  <a:latin typeface="Cambria" panose="02040503050406030204" pitchFamily="18" charset="0"/>
                  <a:ea typeface="Cambria" panose="02040503050406030204" pitchFamily="18" charset="0"/>
                </a:rPr>
                <a:t>Viết số gồm 6 triệu, 40 nghìn, và 9 đơn vị:</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18" name="Graphic 3">
            <a:extLst>
              <a:ext uri="{FF2B5EF4-FFF2-40B4-BE49-F238E27FC236}">
                <a16:creationId xmlns:a16="http://schemas.microsoft.com/office/drawing/2014/main" id="{D9AD0DAE-5D30-00D5-D41E-18FD024D8A97}"/>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19" name="Freeform: Shape 18">
              <a:extLst>
                <a:ext uri="{FF2B5EF4-FFF2-40B4-BE49-F238E27FC236}">
                  <a16:creationId xmlns:a16="http://schemas.microsoft.com/office/drawing/2014/main" id="{2AA766F1-6BA9-DD6F-7D30-C7719CA01F0F}"/>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20" name="Freeform: Shape 19">
              <a:extLst>
                <a:ext uri="{FF2B5EF4-FFF2-40B4-BE49-F238E27FC236}">
                  <a16:creationId xmlns:a16="http://schemas.microsoft.com/office/drawing/2014/main" id="{5E8FC09A-6FD7-F2EA-0A79-DB0AB1E761C5}"/>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1E3F0F5D-89B3-E4B8-EA31-73B4120F8BC1}"/>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grpSp>
      <p:grpSp>
        <p:nvGrpSpPr>
          <p:cNvPr id="22" name="Graphic 32">
            <a:extLst>
              <a:ext uri="{FF2B5EF4-FFF2-40B4-BE49-F238E27FC236}">
                <a16:creationId xmlns:a16="http://schemas.microsoft.com/office/drawing/2014/main" id="{D9C6248C-3FBC-CF80-6817-FB595B1E1941}"/>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3" name="Freeform: Shape 22">
              <a:extLst>
                <a:ext uri="{FF2B5EF4-FFF2-40B4-BE49-F238E27FC236}">
                  <a16:creationId xmlns:a16="http://schemas.microsoft.com/office/drawing/2014/main" id="{4AD02FB7-FED7-A49C-D31A-2B57B9A38CF6}"/>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24" name="Freeform: Shape 23">
              <a:extLst>
                <a:ext uri="{FF2B5EF4-FFF2-40B4-BE49-F238E27FC236}">
                  <a16:creationId xmlns:a16="http://schemas.microsoft.com/office/drawing/2014/main" id="{7FED6DA9-5E88-BF72-6A1F-9D82FA3092E6}"/>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CC94A983-A399-786D-3ABD-F95D0586DA57}"/>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sz="1400">
                <a:solidFill>
                  <a:prstClr val="black"/>
                </a:solidFill>
                <a:latin typeface="Cambria" panose="02040503050406030204" pitchFamily="18" charset="0"/>
                <a:ea typeface="Cambria" panose="02040503050406030204" pitchFamily="18" charset="0"/>
              </a:endParaRPr>
            </a:p>
          </p:txBody>
        </p:sp>
      </p:grpSp>
      <p:grpSp>
        <p:nvGrpSpPr>
          <p:cNvPr id="26" name="Đúng 1 - 9Slide.vn">
            <a:extLst>
              <a:ext uri="{FF2B5EF4-FFF2-40B4-BE49-F238E27FC236}">
                <a16:creationId xmlns:a16="http://schemas.microsoft.com/office/drawing/2014/main" id="{B4A8F003-6D3F-C791-C10A-991D9CAB8012}"/>
              </a:ext>
            </a:extLst>
          </p:cNvPr>
          <p:cNvGrpSpPr/>
          <p:nvPr/>
        </p:nvGrpSpPr>
        <p:grpSpPr>
          <a:xfrm>
            <a:off x="6149896" y="3355283"/>
            <a:ext cx="4195201" cy="1092200"/>
            <a:chOff x="2362200" y="3897786"/>
            <a:chExt cx="6292801" cy="1638300"/>
          </a:xfrm>
        </p:grpSpPr>
        <p:grpSp>
          <p:nvGrpSpPr>
            <p:cNvPr id="27" name="Group 26">
              <a:extLst>
                <a:ext uri="{FF2B5EF4-FFF2-40B4-BE49-F238E27FC236}">
                  <a16:creationId xmlns:a16="http://schemas.microsoft.com/office/drawing/2014/main" id="{182BC492-F452-3F27-AAB4-604638EA3BC3}"/>
                </a:ext>
              </a:extLst>
            </p:cNvPr>
            <p:cNvGrpSpPr/>
            <p:nvPr/>
          </p:nvGrpSpPr>
          <p:grpSpPr>
            <a:xfrm>
              <a:off x="2362200" y="3897786"/>
              <a:ext cx="6292801" cy="1638300"/>
              <a:chOff x="3423970" y="7511718"/>
              <a:chExt cx="11868669" cy="1755574"/>
            </a:xfrm>
          </p:grpSpPr>
          <p:sp>
            <p:nvSpPr>
              <p:cNvPr id="29" name="Freeform 6">
                <a:extLst>
                  <a:ext uri="{FF2B5EF4-FFF2-40B4-BE49-F238E27FC236}">
                    <a16:creationId xmlns:a16="http://schemas.microsoft.com/office/drawing/2014/main" id="{16986BA6-894B-6306-A287-42616F81C822}"/>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id="{F1D40B20-3104-E430-5AEF-D7A0E92BE4C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grpSp>
        <p:sp>
          <p:nvSpPr>
            <p:cNvPr id="28" name="TextBox 27">
              <a:extLst>
                <a:ext uri="{FF2B5EF4-FFF2-40B4-BE49-F238E27FC236}">
                  <a16:creationId xmlns:a16="http://schemas.microsoft.com/office/drawing/2014/main" id="{19D03310-A8E3-5CDD-4DBA-514776627C87}"/>
                </a:ext>
              </a:extLst>
            </p:cNvPr>
            <p:cNvSpPr txBox="1"/>
            <p:nvPr/>
          </p:nvSpPr>
          <p:spPr>
            <a:xfrm>
              <a:off x="3621790" y="4294641"/>
              <a:ext cx="3773619" cy="877162"/>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B. </a:t>
              </a:r>
              <a:r>
                <a:rPr lang="en-US" sz="3200" dirty="0">
                  <a:latin typeface="Cambria" panose="02040503050406030204" pitchFamily="18" charset="0"/>
                  <a:ea typeface="Cambria" panose="02040503050406030204" pitchFamily="18" charset="0"/>
                </a:rPr>
                <a:t>6 040 009</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31" name="Sai 2 - 9Slide.vn">
            <a:extLst>
              <a:ext uri="{FF2B5EF4-FFF2-40B4-BE49-F238E27FC236}">
                <a16:creationId xmlns:a16="http://schemas.microsoft.com/office/drawing/2014/main" id="{C9B30E0B-359E-250B-FA1A-AD873A4A7546}"/>
              </a:ext>
            </a:extLst>
          </p:cNvPr>
          <p:cNvGrpSpPr/>
          <p:nvPr/>
        </p:nvGrpSpPr>
        <p:grpSpPr>
          <a:xfrm>
            <a:off x="1574800" y="4699307"/>
            <a:ext cx="4195201" cy="1092200"/>
            <a:chOff x="2362200" y="3897786"/>
            <a:chExt cx="6292801" cy="1638300"/>
          </a:xfrm>
        </p:grpSpPr>
        <p:grpSp>
          <p:nvGrpSpPr>
            <p:cNvPr id="32" name="Group 31">
              <a:extLst>
                <a:ext uri="{FF2B5EF4-FFF2-40B4-BE49-F238E27FC236}">
                  <a16:creationId xmlns:a16="http://schemas.microsoft.com/office/drawing/2014/main" id="{2FCFC2EB-852B-68EB-03C3-93633DF822A1}"/>
                </a:ext>
              </a:extLst>
            </p:cNvPr>
            <p:cNvGrpSpPr/>
            <p:nvPr/>
          </p:nvGrpSpPr>
          <p:grpSpPr>
            <a:xfrm>
              <a:off x="2362200" y="3897786"/>
              <a:ext cx="6292801" cy="1638300"/>
              <a:chOff x="3423970" y="7511718"/>
              <a:chExt cx="11868669" cy="1755574"/>
            </a:xfrm>
          </p:grpSpPr>
          <p:sp>
            <p:nvSpPr>
              <p:cNvPr id="34" name="Freeform 6">
                <a:extLst>
                  <a:ext uri="{FF2B5EF4-FFF2-40B4-BE49-F238E27FC236}">
                    <a16:creationId xmlns:a16="http://schemas.microsoft.com/office/drawing/2014/main" id="{0C3F3AF2-48D6-BF8F-0B6F-FF141259593B}"/>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566AA063-ECD1-3E02-0DA9-3B51FDC762D0}"/>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grpSp>
        <p:sp>
          <p:nvSpPr>
            <p:cNvPr id="33" name="TextBox 32">
              <a:extLst>
                <a:ext uri="{FF2B5EF4-FFF2-40B4-BE49-F238E27FC236}">
                  <a16:creationId xmlns:a16="http://schemas.microsoft.com/office/drawing/2014/main" id="{5F2DE241-D4B9-515F-0518-0499289017A5}"/>
                </a:ext>
              </a:extLst>
            </p:cNvPr>
            <p:cNvSpPr txBox="1"/>
            <p:nvPr/>
          </p:nvSpPr>
          <p:spPr>
            <a:xfrm>
              <a:off x="3345874" y="4341330"/>
              <a:ext cx="3773619" cy="877162"/>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C. </a:t>
              </a:r>
              <a:r>
                <a:rPr lang="en-US" sz="3200" dirty="0">
                  <a:latin typeface="Cambria" panose="02040503050406030204" pitchFamily="18" charset="0"/>
                  <a:ea typeface="Cambria" panose="02040503050406030204" pitchFamily="18" charset="0"/>
                </a:rPr>
                <a:t>6 004 009</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36" name="Sai 3 - 9Slide.vn">
            <a:extLst>
              <a:ext uri="{FF2B5EF4-FFF2-40B4-BE49-F238E27FC236}">
                <a16:creationId xmlns:a16="http://schemas.microsoft.com/office/drawing/2014/main" id="{B78E124A-AA7E-0819-A424-DCB47B5393DE}"/>
              </a:ext>
            </a:extLst>
          </p:cNvPr>
          <p:cNvGrpSpPr/>
          <p:nvPr/>
        </p:nvGrpSpPr>
        <p:grpSpPr>
          <a:xfrm>
            <a:off x="6149896" y="4699307"/>
            <a:ext cx="4195201" cy="1092200"/>
            <a:chOff x="2362200" y="3897786"/>
            <a:chExt cx="6292801" cy="1638300"/>
          </a:xfrm>
        </p:grpSpPr>
        <p:grpSp>
          <p:nvGrpSpPr>
            <p:cNvPr id="37" name="Group 36">
              <a:extLst>
                <a:ext uri="{FF2B5EF4-FFF2-40B4-BE49-F238E27FC236}">
                  <a16:creationId xmlns:a16="http://schemas.microsoft.com/office/drawing/2014/main" id="{F9200B0D-6793-03A0-8C5E-8B8949CA559E}"/>
                </a:ext>
              </a:extLst>
            </p:cNvPr>
            <p:cNvGrpSpPr/>
            <p:nvPr/>
          </p:nvGrpSpPr>
          <p:grpSpPr>
            <a:xfrm>
              <a:off x="2362200" y="3897786"/>
              <a:ext cx="6292801" cy="1638300"/>
              <a:chOff x="3423970" y="7511718"/>
              <a:chExt cx="11868669" cy="1755574"/>
            </a:xfrm>
          </p:grpSpPr>
          <p:sp>
            <p:nvSpPr>
              <p:cNvPr id="39" name="Freeform 6">
                <a:extLst>
                  <a:ext uri="{FF2B5EF4-FFF2-40B4-BE49-F238E27FC236}">
                    <a16:creationId xmlns:a16="http://schemas.microsoft.com/office/drawing/2014/main" id="{49022236-8AFF-424A-4086-44E4AA92837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014B48D-B9BC-B9D3-B2A2-4D00334E32C1}"/>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grpSp>
        <p:sp>
          <p:nvSpPr>
            <p:cNvPr id="38" name="TextBox 37">
              <a:extLst>
                <a:ext uri="{FF2B5EF4-FFF2-40B4-BE49-F238E27FC236}">
                  <a16:creationId xmlns:a16="http://schemas.microsoft.com/office/drawing/2014/main" id="{AE83DD15-1715-0A56-A519-0F0A066908B9}"/>
                </a:ext>
              </a:extLst>
            </p:cNvPr>
            <p:cNvSpPr txBox="1"/>
            <p:nvPr/>
          </p:nvSpPr>
          <p:spPr>
            <a:xfrm>
              <a:off x="3345874" y="4341330"/>
              <a:ext cx="3773619" cy="877162"/>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D. </a:t>
              </a:r>
              <a:r>
                <a:rPr lang="en-US" sz="3200" dirty="0">
                  <a:latin typeface="Cambria" panose="02040503050406030204" pitchFamily="18" charset="0"/>
                  <a:ea typeface="Cambria" panose="02040503050406030204" pitchFamily="18" charset="0"/>
                </a:rPr>
                <a:t>6 040 900</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41" name="Sai 1 - 9Slide.vn">
            <a:extLst>
              <a:ext uri="{FF2B5EF4-FFF2-40B4-BE49-F238E27FC236}">
                <a16:creationId xmlns:a16="http://schemas.microsoft.com/office/drawing/2014/main" id="{7B16ABCE-0ABF-6725-C61C-AD1D1ACC01E2}"/>
              </a:ext>
            </a:extLst>
          </p:cNvPr>
          <p:cNvGrpSpPr/>
          <p:nvPr/>
        </p:nvGrpSpPr>
        <p:grpSpPr>
          <a:xfrm>
            <a:off x="1574800" y="3355283"/>
            <a:ext cx="4195201" cy="1092200"/>
            <a:chOff x="2362200" y="3897786"/>
            <a:chExt cx="6292801" cy="1638300"/>
          </a:xfrm>
        </p:grpSpPr>
        <p:grpSp>
          <p:nvGrpSpPr>
            <p:cNvPr id="42" name="Group 41">
              <a:extLst>
                <a:ext uri="{FF2B5EF4-FFF2-40B4-BE49-F238E27FC236}">
                  <a16:creationId xmlns:a16="http://schemas.microsoft.com/office/drawing/2014/main" id="{93C1965F-B8D2-27A3-8A19-C2097ACC6656}"/>
                </a:ext>
              </a:extLst>
            </p:cNvPr>
            <p:cNvGrpSpPr/>
            <p:nvPr/>
          </p:nvGrpSpPr>
          <p:grpSpPr>
            <a:xfrm>
              <a:off x="2362200" y="3897786"/>
              <a:ext cx="6292801" cy="1638300"/>
              <a:chOff x="3423970" y="7511718"/>
              <a:chExt cx="11868669" cy="1755574"/>
            </a:xfrm>
          </p:grpSpPr>
          <p:sp>
            <p:nvSpPr>
              <p:cNvPr id="44" name="Freeform 6">
                <a:extLst>
                  <a:ext uri="{FF2B5EF4-FFF2-40B4-BE49-F238E27FC236}">
                    <a16:creationId xmlns:a16="http://schemas.microsoft.com/office/drawing/2014/main" id="{A82368F8-C449-5404-A0B3-5CC34EBBC937}"/>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F13623E-6796-7DD0-B15C-BF5BEF4C60E9}"/>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400">
                  <a:solidFill>
                    <a:prstClr val="white"/>
                  </a:solidFill>
                  <a:latin typeface="Cambria" panose="02040503050406030204" pitchFamily="18" charset="0"/>
                  <a:ea typeface="Cambria" panose="02040503050406030204" pitchFamily="18" charset="0"/>
                </a:endParaRPr>
              </a:p>
            </p:txBody>
          </p:sp>
        </p:grpSp>
        <p:sp>
          <p:nvSpPr>
            <p:cNvPr id="43" name="TextBox 42">
              <a:extLst>
                <a:ext uri="{FF2B5EF4-FFF2-40B4-BE49-F238E27FC236}">
                  <a16:creationId xmlns:a16="http://schemas.microsoft.com/office/drawing/2014/main" id="{BC093D15-E6A0-5170-D709-A9118657C922}"/>
                </a:ext>
              </a:extLst>
            </p:cNvPr>
            <p:cNvSpPr txBox="1"/>
            <p:nvPr/>
          </p:nvSpPr>
          <p:spPr>
            <a:xfrm>
              <a:off x="3345874" y="4341330"/>
              <a:ext cx="3773619" cy="877162"/>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A. </a:t>
              </a:r>
              <a:r>
                <a:rPr lang="en-US" sz="3200" dirty="0">
                  <a:latin typeface="Cambria" panose="02040503050406030204" pitchFamily="18" charset="0"/>
                  <a:ea typeface="Cambria" panose="02040503050406030204" pitchFamily="18" charset="0"/>
                </a:rPr>
                <a:t>6 400 009</a:t>
              </a:r>
              <a:endParaRPr lang="en-US" sz="2800" dirty="0">
                <a:solidFill>
                  <a:prstClr val="black"/>
                </a:solidFill>
                <a:latin typeface="Cambria" panose="02040503050406030204" pitchFamily="18" charset="0"/>
                <a:ea typeface="Cambria" panose="02040503050406030204" pitchFamily="18" charset="0"/>
              </a:endParaRPr>
            </a:p>
          </p:txBody>
        </p:sp>
      </p:grpSp>
      <p:sp>
        <p:nvSpPr>
          <p:cNvPr id="46" name="Freeform 3">
            <a:extLst>
              <a:ext uri="{FF2B5EF4-FFF2-40B4-BE49-F238E27FC236}">
                <a16:creationId xmlns:a16="http://schemas.microsoft.com/office/drawing/2014/main" id="{C1AAA495-8673-1193-C430-E96870C01A19}"/>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1"/>
            <a:stretch>
              <a:fillRect/>
            </a:stretch>
          </a:blipFill>
        </p:spPr>
        <p:txBody>
          <a:bodyPr/>
          <a:lstStyle/>
          <a:p>
            <a:pPr defTabSz="609630"/>
            <a:endParaRPr lang="en-US" sz="1400">
              <a:solidFill>
                <a:prstClr val="black"/>
              </a:solidFill>
              <a:latin typeface="Cambria" panose="02040503050406030204" pitchFamily="18" charset="0"/>
              <a:ea typeface="Cambria" panose="02040503050406030204" pitchFamily="18" charset="0"/>
            </a:endParaRPr>
          </a:p>
        </p:txBody>
      </p:sp>
      <p:pic>
        <p:nvPicPr>
          <p:cNvPr id="47" name="Picture 22" descr="This may contain: a cartoon bear with its hand up in the air and his eyes closed, making a funny face">
            <a:extLst>
              <a:ext uri="{FF2B5EF4-FFF2-40B4-BE49-F238E27FC236}">
                <a16:creationId xmlns:a16="http://schemas.microsoft.com/office/drawing/2014/main" id="{CF5C26F3-77CD-A020-1005-E4B54086DBF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8" name="y2mate.com - nhạc chơi rung chuông vàng">
            <a:hlinkClick r:id="" action="ppaction://media"/>
            <a:extLst>
              <a:ext uri="{FF2B5EF4-FFF2-40B4-BE49-F238E27FC236}">
                <a16:creationId xmlns:a16="http://schemas.microsoft.com/office/drawing/2014/main" id="{2CC74ED5-A2DA-F285-E850-D268B24B2DB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78400" y="-825269"/>
            <a:ext cx="324909" cy="324909"/>
          </a:xfrm>
          <a:prstGeom prst="rect">
            <a:avLst/>
          </a:prstGeom>
        </p:spPr>
      </p:pic>
      <p:pic>
        <p:nvPicPr>
          <p:cNvPr id="49" name="Media1">
            <a:hlinkClick r:id="" action="ppaction://media"/>
            <a:extLst>
              <a:ext uri="{FF2B5EF4-FFF2-40B4-BE49-F238E27FC236}">
                <a16:creationId xmlns:a16="http://schemas.microsoft.com/office/drawing/2014/main" id="{A30A5B8F-6A1A-C26B-BE75-6D61C798BFB8}"/>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2649" t="36335" r="25563" b="37490"/>
          <a:stretch/>
        </p:blipFill>
        <p:spPr>
          <a:xfrm>
            <a:off x="2901201" y="387460"/>
            <a:ext cx="1131417" cy="321665"/>
          </a:xfrm>
          <a:prstGeom prst="rect">
            <a:avLst/>
          </a:prstGeom>
        </p:spPr>
      </p:pic>
      <p:pic>
        <p:nvPicPr>
          <p:cNvPr id="50" name="Picture 20">
            <a:extLst>
              <a:ext uri="{FF2B5EF4-FFF2-40B4-BE49-F238E27FC236}">
                <a16:creationId xmlns:a16="http://schemas.microsoft.com/office/drawing/2014/main" id="{7853FF6C-14CB-12E6-FB38-C8A9B8B71B6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184400" y="177800"/>
            <a:ext cx="766160" cy="61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5369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14:bounceEnd="18000">
                                          <p:cBhvr additive="base">
                                            <p:cTn id="13" dur="1250" fill="hold"/>
                                            <p:tgtEl>
                                              <p:spTgt spid="46"/>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6"/>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6"/>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8"/>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1.04167E-6 1.85185E-6 L 0.32083 1.85185E-6 " pathEditMode="relative" rAng="0" ptsTypes="AA">
                                          <p:cBhvr>
                                            <p:cTn id="20" dur="2000" fill="hold"/>
                                            <p:tgtEl>
                                              <p:spTgt spid="22"/>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500"/>
                                            <p:tgtEl>
                                              <p:spTgt spid="10"/>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600"/>
                                            <p:tgtEl>
                                              <p:spTgt spid="26"/>
                                            </p:tgtEl>
                                            <p:attrNameLst>
                                              <p:attrName>ppt_y</p:attrName>
                                            </p:attrNameLst>
                                          </p:cBhvr>
                                          <p:tavLst>
                                            <p:tav tm="0">
                                              <p:val>
                                                <p:strVal val="#ppt_y+#ppt_h*1.125000"/>
                                              </p:val>
                                            </p:tav>
                                            <p:tav tm="100000">
                                              <p:val>
                                                <p:strVal val="#ppt_y"/>
                                              </p:val>
                                            </p:tav>
                                          </p:tavLst>
                                        </p:anim>
                                        <p:animEffect transition="in" filter="wipe(up)">
                                          <p:cBhvr>
                                            <p:cTn id="27" dur="6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600"/>
                                            <p:tgtEl>
                                              <p:spTgt spid="31"/>
                                            </p:tgtEl>
                                            <p:attrNameLst>
                                              <p:attrName>ppt_y</p:attrName>
                                            </p:attrNameLst>
                                          </p:cBhvr>
                                          <p:tavLst>
                                            <p:tav tm="0">
                                              <p:val>
                                                <p:strVal val="#ppt_y+#ppt_h*1.125000"/>
                                              </p:val>
                                            </p:tav>
                                            <p:tav tm="100000">
                                              <p:val>
                                                <p:strVal val="#ppt_y"/>
                                              </p:val>
                                            </p:tav>
                                          </p:tavLst>
                                        </p:anim>
                                        <p:animEffect transition="in" filter="wipe(up)">
                                          <p:cBhvr>
                                            <p:cTn id="31" dur="600"/>
                                            <p:tgtEl>
                                              <p:spTgt spid="31"/>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600"/>
                                            <p:tgtEl>
                                              <p:spTgt spid="36"/>
                                            </p:tgtEl>
                                            <p:attrNameLst>
                                              <p:attrName>ppt_y</p:attrName>
                                            </p:attrNameLst>
                                          </p:cBhvr>
                                          <p:tavLst>
                                            <p:tav tm="0">
                                              <p:val>
                                                <p:strVal val="#ppt_y+#ppt_h*1.125000"/>
                                              </p:val>
                                            </p:tav>
                                            <p:tav tm="100000">
                                              <p:val>
                                                <p:strVal val="#ppt_y"/>
                                              </p:val>
                                            </p:tav>
                                          </p:tavLst>
                                        </p:anim>
                                        <p:animEffect transition="in" filter="wipe(up)">
                                          <p:cBhvr>
                                            <p:cTn id="35" dur="600"/>
                                            <p:tgtEl>
                                              <p:spTgt spid="36"/>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600"/>
                                            <p:tgtEl>
                                              <p:spTgt spid="41"/>
                                            </p:tgtEl>
                                            <p:attrNameLst>
                                              <p:attrName>ppt_y</p:attrName>
                                            </p:attrNameLst>
                                          </p:cBhvr>
                                          <p:tavLst>
                                            <p:tav tm="0">
                                              <p:val>
                                                <p:strVal val="#ppt_y+#ppt_h*1.125000"/>
                                              </p:val>
                                            </p:tav>
                                            <p:tav tm="100000">
                                              <p:val>
                                                <p:strVal val="#ppt_y"/>
                                              </p:val>
                                            </p:tav>
                                          </p:tavLst>
                                        </p:anim>
                                        <p:animEffect transition="in" filter="wipe(up)">
                                          <p:cBhvr>
                                            <p:cTn id="39" dur="6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7"/>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9.87654E-7 L 0.60122 9.87654E-7 " pathEditMode="relative" rAng="0" ptsTypes="AA">
                                          <p:cBhvr>
                                            <p:cTn id="45" dur="15000" fill="hold"/>
                                            <p:tgtEl>
                                              <p:spTgt spid="50"/>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8"/>
                                            </p:tgtEl>
                                          </p:cBhvr>
                                        </p:cmd>
                                      </p:childTnLst>
                                    </p:cTn>
                                  </p:par>
                                  <p:par>
                                    <p:cTn id="52" presetID="1" presetClass="mediacall" presetSubtype="0" fill="hold" nodeType="withEffect">
                                      <p:stCondLst>
                                        <p:cond delay="0"/>
                                      </p:stCondLst>
                                      <p:childTnLst>
                                        <p:cmd type="call" cmd="playFrom(0.0)">
                                          <p:cBhvr>
                                            <p:cTn id="53" dur="16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1"/>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6"/>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1"/>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6"/>
                                            </p:tgtEl>
                                            <p:attrNameLst>
                                              <p:attrName>r</p:attrName>
                                            </p:attrNameLst>
                                          </p:cBhvr>
                                        </p:animRot>
                                        <p:animRot by="-240000">
                                          <p:cBhvr>
                                            <p:cTn id="80" dur="200" fill="hold">
                                              <p:stCondLst>
                                                <p:cond delay="200"/>
                                              </p:stCondLst>
                                            </p:cTn>
                                            <p:tgtEl>
                                              <p:spTgt spid="26"/>
                                            </p:tgtEl>
                                            <p:attrNameLst>
                                              <p:attrName>r</p:attrName>
                                            </p:attrNameLst>
                                          </p:cBhvr>
                                        </p:animRot>
                                        <p:animRot by="240000">
                                          <p:cBhvr>
                                            <p:cTn id="81" dur="200" fill="hold">
                                              <p:stCondLst>
                                                <p:cond delay="400"/>
                                              </p:stCondLst>
                                            </p:cTn>
                                            <p:tgtEl>
                                              <p:spTgt spid="26"/>
                                            </p:tgtEl>
                                            <p:attrNameLst>
                                              <p:attrName>r</p:attrName>
                                            </p:attrNameLst>
                                          </p:cBhvr>
                                        </p:animRot>
                                        <p:animRot by="-240000">
                                          <p:cBhvr>
                                            <p:cTn id="82" dur="200" fill="hold">
                                              <p:stCondLst>
                                                <p:cond delay="600"/>
                                              </p:stCondLst>
                                            </p:cTn>
                                            <p:tgtEl>
                                              <p:spTgt spid="26"/>
                                            </p:tgtEl>
                                            <p:attrNameLst>
                                              <p:attrName>r</p:attrName>
                                            </p:attrNameLst>
                                          </p:cBhvr>
                                        </p:animRot>
                                        <p:animRot by="120000">
                                          <p:cBhvr>
                                            <p:cTn id="83" dur="200" fill="hold">
                                              <p:stCondLst>
                                                <p:cond delay="800"/>
                                              </p:stCondLst>
                                            </p:cTn>
                                            <p:tgtEl>
                                              <p:spTgt spid="2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9"/>
                                            </p:tgtEl>
                                          </p:cBhvr>
                                        </p:cmd>
                                      </p:childTnLst>
                                    </p:cTn>
                                  </p:par>
                                </p:childTnLst>
                              </p:cTn>
                            </p:par>
                          </p:childTnLst>
                        </p:cTn>
                      </p:par>
                    </p:childTnLst>
                  </p:cTn>
                  <p:nextCondLst>
                    <p:cond evt="onClick" delay="0">
                      <p:tgtEl>
                        <p:spTgt spid="49"/>
                      </p:tgtEl>
                    </p:cond>
                  </p:nextCondLst>
                </p:seq>
                <p:audio>
                  <p:cMediaNode vol="80000">
                    <p:cTn id="89" fill="hold" display="0">
                      <p:stCondLst>
                        <p:cond delay="indefinite"/>
                      </p:stCondLst>
                      <p:endCondLst>
                        <p:cond evt="onStopAudio" delay="0">
                          <p:tgtEl>
                            <p:sldTgt/>
                          </p:tgtEl>
                        </p:cond>
                      </p:endCondLst>
                    </p:cTn>
                    <p:tgtEl>
                      <p:spTgt spid="48"/>
                    </p:tgtEl>
                  </p:cMediaNode>
                </p:audio>
                <p:video>
                  <p:cMediaNode vol="80000">
                    <p:cTn id="90" fill="hold" display="0">
                      <p:stCondLst>
                        <p:cond delay="indefinite"/>
                      </p:stCondLst>
                    </p:cTn>
                    <p:tgtEl>
                      <p:spTgt spid="49"/>
                    </p:tgtEl>
                  </p:cMediaNode>
                </p:video>
              </p:childTnLst>
            </p:cTn>
          </p:par>
        </p:tnLst>
        <p:bldLst>
          <p:bldP spid="7" grpId="0" animBg="1"/>
          <p:bldP spid="46" grpId="0" animBg="1"/>
          <p:bldP spid="4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1250" fill="hold"/>
                                            <p:tgtEl>
                                              <p:spTgt spid="46"/>
                                            </p:tgtEl>
                                            <p:attrNameLst>
                                              <p:attrName>ppt_x</p:attrName>
                                            </p:attrNameLst>
                                          </p:cBhvr>
                                          <p:tavLst>
                                            <p:tav tm="0">
                                              <p:val>
                                                <p:strVal val="1+#ppt_w/2"/>
                                              </p:val>
                                            </p:tav>
                                            <p:tav tm="100000">
                                              <p:val>
                                                <p:strVal val="#ppt_x"/>
                                              </p:val>
                                            </p:tav>
                                          </p:tavLst>
                                        </p:anim>
                                        <p:anim calcmode="lin" valueType="num">
                                          <p:cBhvr additive="base">
                                            <p:cTn id="14" dur="1250" fill="hold"/>
                                            <p:tgtEl>
                                              <p:spTgt spid="46"/>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6"/>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8"/>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2"/>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1500"/>
                                            <p:tgtEl>
                                              <p:spTgt spid="10"/>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600"/>
                                            <p:tgtEl>
                                              <p:spTgt spid="26"/>
                                            </p:tgtEl>
                                            <p:attrNameLst>
                                              <p:attrName>ppt_y</p:attrName>
                                            </p:attrNameLst>
                                          </p:cBhvr>
                                          <p:tavLst>
                                            <p:tav tm="0">
                                              <p:val>
                                                <p:strVal val="#ppt_y+#ppt_h*1.125000"/>
                                              </p:val>
                                            </p:tav>
                                            <p:tav tm="100000">
                                              <p:val>
                                                <p:strVal val="#ppt_y"/>
                                              </p:val>
                                            </p:tav>
                                          </p:tavLst>
                                        </p:anim>
                                        <p:animEffect transition="in" filter="wipe(up)">
                                          <p:cBhvr>
                                            <p:cTn id="27" dur="600"/>
                                            <p:tgtEl>
                                              <p:spTgt spid="26"/>
                                            </p:tgtEl>
                                          </p:cBhvr>
                                        </p:animEffect>
                                      </p:childTnLst>
                                      <p:subTnLst>
                                        <p:audio>
                                          <p:cMediaNode>
                                            <p:cTn display="0" masterRel="sameClick">
                                              <p:stCondLst>
                                                <p:cond evt="begin" delay="0">
                                                  <p:tn val="24"/>
                                                </p:cond>
                                              </p:stCondLst>
                                              <p:endCondLst>
                                                <p:cond evt="onStopAudio" delay="0">
                                                  <p:tgtEl>
                                                    <p:sldTgt/>
                                                  </p:tgtEl>
                                                </p:cond>
                                              </p:endCondLst>
                                            </p:cTn>
                                            <p:tgtEl>
                                              <p:sndTgt r:embed="rId16" name="chimes.wav"/>
                                            </p:tgtEl>
                                          </p:cMediaNode>
                                        </p:audio>
                                      </p:sub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600"/>
                                            <p:tgtEl>
                                              <p:spTgt spid="31"/>
                                            </p:tgtEl>
                                            <p:attrNameLst>
                                              <p:attrName>ppt_y</p:attrName>
                                            </p:attrNameLst>
                                          </p:cBhvr>
                                          <p:tavLst>
                                            <p:tav tm="0">
                                              <p:val>
                                                <p:strVal val="#ppt_y+#ppt_h*1.125000"/>
                                              </p:val>
                                            </p:tav>
                                            <p:tav tm="100000">
                                              <p:val>
                                                <p:strVal val="#ppt_y"/>
                                              </p:val>
                                            </p:tav>
                                          </p:tavLst>
                                        </p:anim>
                                        <p:animEffect transition="in" filter="wipe(up)">
                                          <p:cBhvr>
                                            <p:cTn id="31" dur="600"/>
                                            <p:tgtEl>
                                              <p:spTgt spid="31"/>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600"/>
                                            <p:tgtEl>
                                              <p:spTgt spid="36"/>
                                            </p:tgtEl>
                                            <p:attrNameLst>
                                              <p:attrName>ppt_y</p:attrName>
                                            </p:attrNameLst>
                                          </p:cBhvr>
                                          <p:tavLst>
                                            <p:tav tm="0">
                                              <p:val>
                                                <p:strVal val="#ppt_y+#ppt_h*1.125000"/>
                                              </p:val>
                                            </p:tav>
                                            <p:tav tm="100000">
                                              <p:val>
                                                <p:strVal val="#ppt_y"/>
                                              </p:val>
                                            </p:tav>
                                          </p:tavLst>
                                        </p:anim>
                                        <p:animEffect transition="in" filter="wipe(up)">
                                          <p:cBhvr>
                                            <p:cTn id="35" dur="600"/>
                                            <p:tgtEl>
                                              <p:spTgt spid="36"/>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600"/>
                                            <p:tgtEl>
                                              <p:spTgt spid="41"/>
                                            </p:tgtEl>
                                            <p:attrNameLst>
                                              <p:attrName>ppt_y</p:attrName>
                                            </p:attrNameLst>
                                          </p:cBhvr>
                                          <p:tavLst>
                                            <p:tav tm="0">
                                              <p:val>
                                                <p:strVal val="#ppt_y+#ppt_h*1.125000"/>
                                              </p:val>
                                            </p:tav>
                                            <p:tav tm="100000">
                                              <p:val>
                                                <p:strVal val="#ppt_y"/>
                                              </p:val>
                                            </p:tav>
                                          </p:tavLst>
                                        </p:anim>
                                        <p:animEffect transition="in" filter="wipe(up)">
                                          <p:cBhvr>
                                            <p:cTn id="39" dur="6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7"/>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9.87654E-7 L 0.60122 9.87654E-7 " pathEditMode="relative" rAng="0" ptsTypes="AA">
                                          <p:cBhvr>
                                            <p:cTn id="45" dur="15000" fill="hold"/>
                                            <p:tgtEl>
                                              <p:spTgt spid="50"/>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0"/>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8"/>
                                            </p:tgtEl>
                                          </p:cBhvr>
                                        </p:cmd>
                                      </p:childTnLst>
                                    </p:cTn>
                                  </p:par>
                                  <p:par>
                                    <p:cTn id="52" presetID="1" presetClass="mediacall" presetSubtype="0" fill="hold" nodeType="withEffect">
                                      <p:stCondLst>
                                        <p:cond delay="0"/>
                                      </p:stCondLst>
                                      <p:childTnLst>
                                        <p:cmd type="call" cmd="playFrom(0.0)">
                                          <p:cBhvr>
                                            <p:cTn id="53" dur="16000"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1"/>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9" restart="whenNotActive" fill="hold" evtFilter="cancelBubble" nodeType="interactiveSeq">
                    <p:stCondLst>
                      <p:cond evt="onClick" delay="0">
                        <p:tgtEl>
                          <p:spTgt spid="3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64" restart="whenNotActive" fill="hold" evtFilter="cancelBubble" nodeType="interactiveSeq">
                    <p:stCondLst>
                      <p:cond evt="onClick" delay="0">
                        <p:tgtEl>
                          <p:spTgt spid="31"/>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26"/>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1"/>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6"/>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1"/>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6"/>
                                            </p:tgtEl>
                                            <p:attrNameLst>
                                              <p:attrName>r</p:attrName>
                                            </p:attrNameLst>
                                          </p:cBhvr>
                                        </p:animRot>
                                        <p:animRot by="-240000">
                                          <p:cBhvr>
                                            <p:cTn id="80" dur="200" fill="hold">
                                              <p:stCondLst>
                                                <p:cond delay="200"/>
                                              </p:stCondLst>
                                            </p:cTn>
                                            <p:tgtEl>
                                              <p:spTgt spid="26"/>
                                            </p:tgtEl>
                                            <p:attrNameLst>
                                              <p:attrName>r</p:attrName>
                                            </p:attrNameLst>
                                          </p:cBhvr>
                                        </p:animRot>
                                        <p:animRot by="240000">
                                          <p:cBhvr>
                                            <p:cTn id="81" dur="200" fill="hold">
                                              <p:stCondLst>
                                                <p:cond delay="400"/>
                                              </p:stCondLst>
                                            </p:cTn>
                                            <p:tgtEl>
                                              <p:spTgt spid="26"/>
                                            </p:tgtEl>
                                            <p:attrNameLst>
                                              <p:attrName>r</p:attrName>
                                            </p:attrNameLst>
                                          </p:cBhvr>
                                        </p:animRot>
                                        <p:animRot by="-240000">
                                          <p:cBhvr>
                                            <p:cTn id="82" dur="200" fill="hold">
                                              <p:stCondLst>
                                                <p:cond delay="600"/>
                                              </p:stCondLst>
                                            </p:cTn>
                                            <p:tgtEl>
                                              <p:spTgt spid="26"/>
                                            </p:tgtEl>
                                            <p:attrNameLst>
                                              <p:attrName>r</p:attrName>
                                            </p:attrNameLst>
                                          </p:cBhvr>
                                        </p:animRot>
                                        <p:animRot by="120000">
                                          <p:cBhvr>
                                            <p:cTn id="83" dur="200" fill="hold">
                                              <p:stCondLst>
                                                <p:cond delay="800"/>
                                              </p:stCondLst>
                                            </p:cTn>
                                            <p:tgtEl>
                                              <p:spTgt spid="26"/>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26"/>
                      </p:tgtEl>
                    </p:cond>
                  </p:nextCondLst>
                </p:seq>
                <p:seq concurrent="1" nextAc="seek">
                  <p:cTn id="84" restart="whenNotActive" fill="hold" evtFilter="cancelBubble" nodeType="interactiveSeq">
                    <p:stCondLst>
                      <p:cond evt="onClick" delay="0">
                        <p:tgtEl>
                          <p:spTgt spid="49"/>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49"/>
                                            </p:tgtEl>
                                          </p:cBhvr>
                                        </p:cmd>
                                      </p:childTnLst>
                                    </p:cTn>
                                  </p:par>
                                </p:childTnLst>
                              </p:cTn>
                            </p:par>
                          </p:childTnLst>
                        </p:cTn>
                      </p:par>
                    </p:childTnLst>
                  </p:cTn>
                  <p:nextCondLst>
                    <p:cond evt="onClick" delay="0">
                      <p:tgtEl>
                        <p:spTgt spid="49"/>
                      </p:tgtEl>
                    </p:cond>
                  </p:nextCondLst>
                </p:seq>
                <p:audio>
                  <p:cMediaNode vol="80000">
                    <p:cTn id="89" fill="hold" display="0">
                      <p:stCondLst>
                        <p:cond delay="indefinite"/>
                      </p:stCondLst>
                      <p:endCondLst>
                        <p:cond evt="onStopAudio" delay="0">
                          <p:tgtEl>
                            <p:sldTgt/>
                          </p:tgtEl>
                        </p:cond>
                      </p:endCondLst>
                    </p:cTn>
                    <p:tgtEl>
                      <p:spTgt spid="48"/>
                    </p:tgtEl>
                  </p:cMediaNode>
                </p:audio>
                <p:video>
                  <p:cMediaNode vol="80000">
                    <p:cTn id="90" fill="hold" display="0">
                      <p:stCondLst>
                        <p:cond delay="indefinite"/>
                      </p:stCondLst>
                    </p:cTn>
                    <p:tgtEl>
                      <p:spTgt spid="49"/>
                    </p:tgtEl>
                  </p:cMediaNode>
                </p:video>
              </p:childTnLst>
            </p:cTn>
          </p:par>
        </p:tnLst>
        <p:bldLst>
          <p:bldP spid="7" grpId="0" animBg="1"/>
          <p:bldP spid="46" grpId="0" animBg="1"/>
          <p:bldP spid="4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11FF166-4741-E6D4-16DD-88FBEF0FC6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0358" cy="6858000"/>
          </a:xfrm>
          <a:prstGeom prst="rect">
            <a:avLst/>
          </a:prstGeom>
        </p:spPr>
      </p:pic>
      <p:sp>
        <p:nvSpPr>
          <p:cNvPr id="5" name="Freeform 4">
            <a:extLst>
              <a:ext uri="{FF2B5EF4-FFF2-40B4-BE49-F238E27FC236}">
                <a16:creationId xmlns:a16="http://schemas.microsoft.com/office/drawing/2014/main" id="{60AB915C-C9C8-81FF-3D3C-CB6AB8DAD2A6}"/>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6" name="Freeform 3">
            <a:extLst>
              <a:ext uri="{FF2B5EF4-FFF2-40B4-BE49-F238E27FC236}">
                <a16:creationId xmlns:a16="http://schemas.microsoft.com/office/drawing/2014/main" id="{8AB22211-953B-E800-2875-61218F722005}"/>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9"/>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51" name="Rectangle 50">
            <a:extLst>
              <a:ext uri="{FF2B5EF4-FFF2-40B4-BE49-F238E27FC236}">
                <a16:creationId xmlns:a16="http://schemas.microsoft.com/office/drawing/2014/main" id="{DA863CD4-4F98-FD50-DFB8-20FE521048BA}"/>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mbria" panose="02040503050406030204" pitchFamily="18" charset="0"/>
              <a:ea typeface="Cambria" panose="02040503050406030204" pitchFamily="18" charset="0"/>
            </a:endParaRPr>
          </a:p>
        </p:txBody>
      </p:sp>
      <p:sp>
        <p:nvSpPr>
          <p:cNvPr id="52" name="Freeform: Shape 51">
            <a:extLst>
              <a:ext uri="{FF2B5EF4-FFF2-40B4-BE49-F238E27FC236}">
                <a16:creationId xmlns:a16="http://schemas.microsoft.com/office/drawing/2014/main" id="{4B123A5C-5074-69AF-F7B5-90E02ACEEB5E}"/>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609630"/>
            <a:endParaRPr lang="en-US">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5E8B1774-4608-8DA2-8FB3-B1CC90C72EC9}"/>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a:solidFill>
                <a:prstClr val="white"/>
              </a:solidFill>
              <a:latin typeface="Cambria" panose="02040503050406030204" pitchFamily="18" charset="0"/>
              <a:ea typeface="Cambria" panose="02040503050406030204" pitchFamily="18" charset="0"/>
            </a:endParaRPr>
          </a:p>
        </p:txBody>
      </p:sp>
      <p:grpSp>
        <p:nvGrpSpPr>
          <p:cNvPr id="54" name="Group 53">
            <a:extLst>
              <a:ext uri="{FF2B5EF4-FFF2-40B4-BE49-F238E27FC236}">
                <a16:creationId xmlns:a16="http://schemas.microsoft.com/office/drawing/2014/main" id="{1972EA35-FA3A-BA88-321E-98760E559E29}"/>
              </a:ext>
            </a:extLst>
          </p:cNvPr>
          <p:cNvGrpSpPr/>
          <p:nvPr/>
        </p:nvGrpSpPr>
        <p:grpSpPr>
          <a:xfrm>
            <a:off x="1784028" y="1235371"/>
            <a:ext cx="8081289" cy="1689968"/>
            <a:chOff x="2676041" y="722320"/>
            <a:chExt cx="12121934" cy="2534952"/>
          </a:xfrm>
        </p:grpSpPr>
        <p:grpSp>
          <p:nvGrpSpPr>
            <p:cNvPr id="55" name="Group 54">
              <a:extLst>
                <a:ext uri="{FF2B5EF4-FFF2-40B4-BE49-F238E27FC236}">
                  <a16:creationId xmlns:a16="http://schemas.microsoft.com/office/drawing/2014/main" id="{CF9508BE-D67B-6DDE-5171-48881CA8C7CF}"/>
                </a:ext>
              </a:extLst>
            </p:cNvPr>
            <p:cNvGrpSpPr/>
            <p:nvPr/>
          </p:nvGrpSpPr>
          <p:grpSpPr>
            <a:xfrm>
              <a:off x="2676041" y="722320"/>
              <a:ext cx="12121934" cy="2534952"/>
              <a:chOff x="3172201" y="-1071483"/>
              <a:chExt cx="6629615" cy="4863735"/>
            </a:xfrm>
          </p:grpSpPr>
          <p:sp>
            <p:nvSpPr>
              <p:cNvPr id="57" name="Freeform: Shape 56">
                <a:extLst>
                  <a:ext uri="{FF2B5EF4-FFF2-40B4-BE49-F238E27FC236}">
                    <a16:creationId xmlns:a16="http://schemas.microsoft.com/office/drawing/2014/main" id="{D2543AD9-E2F4-59B7-9F04-DD2721DF654E}"/>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grpSp>
            <p:nvGrpSpPr>
              <p:cNvPr id="58" name="Group 57">
                <a:extLst>
                  <a:ext uri="{FF2B5EF4-FFF2-40B4-BE49-F238E27FC236}">
                    <a16:creationId xmlns:a16="http://schemas.microsoft.com/office/drawing/2014/main" id="{243A5008-8B00-0D65-518B-1199EE01CE90}"/>
                  </a:ext>
                </a:extLst>
              </p:cNvPr>
              <p:cNvGrpSpPr/>
              <p:nvPr/>
            </p:nvGrpSpPr>
            <p:grpSpPr>
              <a:xfrm>
                <a:off x="3172201" y="-950715"/>
                <a:ext cx="6629615" cy="4622325"/>
                <a:chOff x="3172201" y="-950715"/>
                <a:chExt cx="6629615" cy="4622325"/>
              </a:xfrm>
            </p:grpSpPr>
            <p:sp>
              <p:nvSpPr>
                <p:cNvPr id="59" name="Freeform: Shape 58">
                  <a:extLst>
                    <a:ext uri="{FF2B5EF4-FFF2-40B4-BE49-F238E27FC236}">
                      <a16:creationId xmlns:a16="http://schemas.microsoft.com/office/drawing/2014/main" id="{8D639D72-6F74-291E-9CEF-0B02CB5968E3}"/>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sp>
              <p:nvSpPr>
                <p:cNvPr id="60" name="Freeform: Shape 59">
                  <a:extLst>
                    <a:ext uri="{FF2B5EF4-FFF2-40B4-BE49-F238E27FC236}">
                      <a16:creationId xmlns:a16="http://schemas.microsoft.com/office/drawing/2014/main" id="{3694CB53-0BB7-7515-67F3-948554C5B8CF}"/>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sp>
              <p:nvSpPr>
                <p:cNvPr id="61" name="Freeform: Shape 60">
                  <a:extLst>
                    <a:ext uri="{FF2B5EF4-FFF2-40B4-BE49-F238E27FC236}">
                      <a16:creationId xmlns:a16="http://schemas.microsoft.com/office/drawing/2014/main" id="{84398CB6-C849-C80A-6095-FBB4BB9AA02B}"/>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grpSp>
        </p:grpSp>
        <p:sp>
          <p:nvSpPr>
            <p:cNvPr id="56" name="TextBox 55">
              <a:extLst>
                <a:ext uri="{FF2B5EF4-FFF2-40B4-BE49-F238E27FC236}">
                  <a16:creationId xmlns:a16="http://schemas.microsoft.com/office/drawing/2014/main" id="{3EEFFDA4-2FBC-2703-2899-6034AE418E45}"/>
                </a:ext>
              </a:extLst>
            </p:cNvPr>
            <p:cNvSpPr txBox="1"/>
            <p:nvPr/>
          </p:nvSpPr>
          <p:spPr>
            <a:xfrm>
              <a:off x="4160855" y="1315589"/>
              <a:ext cx="9512843" cy="1431161"/>
            </a:xfrm>
            <a:prstGeom prst="rect">
              <a:avLst/>
            </a:prstGeom>
            <a:noFill/>
          </p:spPr>
          <p:txBody>
            <a:bodyPr wrap="square" rtlCol="0">
              <a:spAutoFit/>
            </a:bodyPr>
            <a:lstStyle/>
            <a:p>
              <a:pPr algn="ctr" defTabSz="609630"/>
              <a:r>
                <a:rPr lang="vi-VN" sz="2800" dirty="0">
                  <a:latin typeface="Cambria" panose="02040503050406030204" pitchFamily="18" charset="0"/>
                  <a:ea typeface="Cambria" panose="02040503050406030204" pitchFamily="18" charset="0"/>
                </a:rPr>
                <a:t>Số </a:t>
              </a:r>
              <a:r>
                <a:rPr lang="vi-VN" sz="2800" b="1" dirty="0">
                  <a:latin typeface="Cambria" panose="02040503050406030204" pitchFamily="18" charset="0"/>
                  <a:ea typeface="Cambria" panose="02040503050406030204" pitchFamily="18" charset="0"/>
                </a:rPr>
                <a:t>“Chín mươi triệu một trăm tám mươi hai nghìn” </a:t>
              </a:r>
              <a:r>
                <a:rPr lang="vi-VN" sz="2800" dirty="0">
                  <a:latin typeface="Cambria" panose="02040503050406030204" pitchFamily="18" charset="0"/>
                  <a:ea typeface="Cambria" panose="02040503050406030204" pitchFamily="18" charset="0"/>
                </a:rPr>
                <a:t>được viết là:</a:t>
              </a:r>
              <a:endParaRPr lang="en-US" sz="3600" dirty="0">
                <a:solidFill>
                  <a:prstClr val="black"/>
                </a:solidFill>
                <a:latin typeface="Cambria" panose="02040503050406030204" pitchFamily="18" charset="0"/>
                <a:ea typeface="Cambria" panose="02040503050406030204" pitchFamily="18" charset="0"/>
              </a:endParaRPr>
            </a:p>
          </p:txBody>
        </p:sp>
      </p:grpSp>
      <p:grpSp>
        <p:nvGrpSpPr>
          <p:cNvPr id="62" name="Graphic 3">
            <a:extLst>
              <a:ext uri="{FF2B5EF4-FFF2-40B4-BE49-F238E27FC236}">
                <a16:creationId xmlns:a16="http://schemas.microsoft.com/office/drawing/2014/main" id="{465B472E-288B-2450-7057-49F7514E99BC}"/>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63" name="Freeform: Shape 62">
              <a:extLst>
                <a:ext uri="{FF2B5EF4-FFF2-40B4-BE49-F238E27FC236}">
                  <a16:creationId xmlns:a16="http://schemas.microsoft.com/office/drawing/2014/main" id="{3D986CBE-377F-8523-5BE3-60EBBC327E4F}"/>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sp>
          <p:nvSpPr>
            <p:cNvPr id="64" name="Freeform: Shape 63">
              <a:extLst>
                <a:ext uri="{FF2B5EF4-FFF2-40B4-BE49-F238E27FC236}">
                  <a16:creationId xmlns:a16="http://schemas.microsoft.com/office/drawing/2014/main" id="{934ABBA3-2386-0D5F-BC77-69ED20DBC88B}"/>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sp>
          <p:nvSpPr>
            <p:cNvPr id="65" name="Freeform: Shape 64">
              <a:extLst>
                <a:ext uri="{FF2B5EF4-FFF2-40B4-BE49-F238E27FC236}">
                  <a16:creationId xmlns:a16="http://schemas.microsoft.com/office/drawing/2014/main" id="{D056586A-CEFF-C60A-D62B-FD7C50D92FA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grpSp>
      <p:grpSp>
        <p:nvGrpSpPr>
          <p:cNvPr id="66" name="Graphic 32">
            <a:extLst>
              <a:ext uri="{FF2B5EF4-FFF2-40B4-BE49-F238E27FC236}">
                <a16:creationId xmlns:a16="http://schemas.microsoft.com/office/drawing/2014/main" id="{5DAF6AF2-DC72-038D-0423-ED865122B959}"/>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67" name="Freeform: Shape 66">
              <a:extLst>
                <a:ext uri="{FF2B5EF4-FFF2-40B4-BE49-F238E27FC236}">
                  <a16:creationId xmlns:a16="http://schemas.microsoft.com/office/drawing/2014/main" id="{4CD1AB20-4BEC-D6A7-C2F3-945043246BE3}"/>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sp>
          <p:nvSpPr>
            <p:cNvPr id="68" name="Freeform: Shape 67">
              <a:extLst>
                <a:ext uri="{FF2B5EF4-FFF2-40B4-BE49-F238E27FC236}">
                  <a16:creationId xmlns:a16="http://schemas.microsoft.com/office/drawing/2014/main" id="{5BB58CFD-BA86-8134-3DC4-D63704B084FC}"/>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sp>
          <p:nvSpPr>
            <p:cNvPr id="69" name="Freeform: Shape 68">
              <a:extLst>
                <a:ext uri="{FF2B5EF4-FFF2-40B4-BE49-F238E27FC236}">
                  <a16:creationId xmlns:a16="http://schemas.microsoft.com/office/drawing/2014/main" id="{4EF9C146-3585-2571-F006-4389B5D106E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defTabSz="609630"/>
              <a:endParaRPr lang="en-US">
                <a:solidFill>
                  <a:prstClr val="black"/>
                </a:solidFill>
                <a:latin typeface="Cambria" panose="02040503050406030204" pitchFamily="18" charset="0"/>
                <a:ea typeface="Cambria" panose="02040503050406030204" pitchFamily="18" charset="0"/>
              </a:endParaRPr>
            </a:p>
          </p:txBody>
        </p:sp>
      </p:grpSp>
      <p:grpSp>
        <p:nvGrpSpPr>
          <p:cNvPr id="70" name="Đúng 1 - 9Slide.vn">
            <a:extLst>
              <a:ext uri="{FF2B5EF4-FFF2-40B4-BE49-F238E27FC236}">
                <a16:creationId xmlns:a16="http://schemas.microsoft.com/office/drawing/2014/main" id="{6F1553F5-605B-4C8C-5B28-0C8E7F68C163}"/>
              </a:ext>
            </a:extLst>
          </p:cNvPr>
          <p:cNvGrpSpPr/>
          <p:nvPr/>
        </p:nvGrpSpPr>
        <p:grpSpPr>
          <a:xfrm>
            <a:off x="1574800" y="4699307"/>
            <a:ext cx="4195201" cy="1092200"/>
            <a:chOff x="2362200" y="3897786"/>
            <a:chExt cx="6292801" cy="1638300"/>
          </a:xfrm>
        </p:grpSpPr>
        <p:grpSp>
          <p:nvGrpSpPr>
            <p:cNvPr id="71" name="Group 70">
              <a:extLst>
                <a:ext uri="{FF2B5EF4-FFF2-40B4-BE49-F238E27FC236}">
                  <a16:creationId xmlns:a16="http://schemas.microsoft.com/office/drawing/2014/main" id="{CE02C02C-F930-93FB-6E06-9A14C58E27AD}"/>
                </a:ext>
              </a:extLst>
            </p:cNvPr>
            <p:cNvGrpSpPr/>
            <p:nvPr/>
          </p:nvGrpSpPr>
          <p:grpSpPr>
            <a:xfrm>
              <a:off x="2362200" y="3897786"/>
              <a:ext cx="6292801" cy="1638300"/>
              <a:chOff x="3423970" y="7511718"/>
              <a:chExt cx="11868669" cy="1755574"/>
            </a:xfrm>
          </p:grpSpPr>
          <p:sp>
            <p:nvSpPr>
              <p:cNvPr id="73" name="Freeform 6">
                <a:extLst>
                  <a:ext uri="{FF2B5EF4-FFF2-40B4-BE49-F238E27FC236}">
                    <a16:creationId xmlns:a16="http://schemas.microsoft.com/office/drawing/2014/main" id="{985E1B65-5C14-3B79-50FB-BC1BC1DC9083}"/>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2800">
                  <a:solidFill>
                    <a:prstClr val="black"/>
                  </a:solidFill>
                  <a:latin typeface="Cambria" panose="02040503050406030204" pitchFamily="18" charset="0"/>
                  <a:ea typeface="Cambria" panose="02040503050406030204" pitchFamily="18" charset="0"/>
                </a:endParaRPr>
              </a:p>
            </p:txBody>
          </p:sp>
          <p:sp>
            <p:nvSpPr>
              <p:cNvPr id="74" name="Rectangle: Rounded Corners 73">
                <a:extLst>
                  <a:ext uri="{FF2B5EF4-FFF2-40B4-BE49-F238E27FC236}">
                    <a16:creationId xmlns:a16="http://schemas.microsoft.com/office/drawing/2014/main" id="{F81F45EB-026C-68D1-D536-2F0399663159}"/>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prstClr val="white"/>
                  </a:solidFill>
                  <a:latin typeface="Cambria" panose="02040503050406030204" pitchFamily="18" charset="0"/>
                  <a:ea typeface="Cambria" panose="02040503050406030204" pitchFamily="18" charset="0"/>
                </a:endParaRPr>
              </a:p>
            </p:txBody>
          </p:sp>
        </p:grpSp>
        <p:sp>
          <p:nvSpPr>
            <p:cNvPr id="72" name="TextBox 71">
              <a:extLst>
                <a:ext uri="{FF2B5EF4-FFF2-40B4-BE49-F238E27FC236}">
                  <a16:creationId xmlns:a16="http://schemas.microsoft.com/office/drawing/2014/main" id="{D31B82A6-44C9-7F3E-53C9-3FE9AF841084}"/>
                </a:ext>
              </a:extLst>
            </p:cNvPr>
            <p:cNvSpPr txBox="1"/>
            <p:nvPr/>
          </p:nvSpPr>
          <p:spPr>
            <a:xfrm>
              <a:off x="3621790" y="4294643"/>
              <a:ext cx="3773619" cy="784830"/>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C. </a:t>
              </a:r>
              <a:r>
                <a:rPr lang="en-US" sz="2800" dirty="0">
                  <a:latin typeface="Cambria" panose="02040503050406030204" pitchFamily="18" charset="0"/>
                  <a:ea typeface="Cambria" panose="02040503050406030204" pitchFamily="18" charset="0"/>
                </a:rPr>
                <a:t>90 182 000</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75" name="Sai 2 - 9Slide.vn">
            <a:extLst>
              <a:ext uri="{FF2B5EF4-FFF2-40B4-BE49-F238E27FC236}">
                <a16:creationId xmlns:a16="http://schemas.microsoft.com/office/drawing/2014/main" id="{31A2321E-9212-BBDB-4019-5CAA0901C6A2}"/>
              </a:ext>
            </a:extLst>
          </p:cNvPr>
          <p:cNvGrpSpPr/>
          <p:nvPr/>
        </p:nvGrpSpPr>
        <p:grpSpPr>
          <a:xfrm>
            <a:off x="6149896" y="3355283"/>
            <a:ext cx="4195201" cy="1092200"/>
            <a:chOff x="2362200" y="3897786"/>
            <a:chExt cx="6292801" cy="1638300"/>
          </a:xfrm>
        </p:grpSpPr>
        <p:grpSp>
          <p:nvGrpSpPr>
            <p:cNvPr id="76" name="Group 75">
              <a:extLst>
                <a:ext uri="{FF2B5EF4-FFF2-40B4-BE49-F238E27FC236}">
                  <a16:creationId xmlns:a16="http://schemas.microsoft.com/office/drawing/2014/main" id="{68B7875D-121E-C44B-4E5A-D666A044690A}"/>
                </a:ext>
              </a:extLst>
            </p:cNvPr>
            <p:cNvGrpSpPr/>
            <p:nvPr/>
          </p:nvGrpSpPr>
          <p:grpSpPr>
            <a:xfrm>
              <a:off x="2362200" y="3897786"/>
              <a:ext cx="6292801" cy="1638300"/>
              <a:chOff x="3423970" y="7511718"/>
              <a:chExt cx="11868669" cy="1755574"/>
            </a:xfrm>
          </p:grpSpPr>
          <p:sp>
            <p:nvSpPr>
              <p:cNvPr id="78" name="Freeform 6">
                <a:extLst>
                  <a:ext uri="{FF2B5EF4-FFF2-40B4-BE49-F238E27FC236}">
                    <a16:creationId xmlns:a16="http://schemas.microsoft.com/office/drawing/2014/main" id="{69AD05F6-E2EE-857C-F59A-AEEFD8100E1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2800">
                  <a:solidFill>
                    <a:prstClr val="black"/>
                  </a:solidFill>
                  <a:latin typeface="Cambria" panose="02040503050406030204" pitchFamily="18" charset="0"/>
                  <a:ea typeface="Cambria" panose="02040503050406030204" pitchFamily="18" charset="0"/>
                </a:endParaRPr>
              </a:p>
            </p:txBody>
          </p:sp>
          <p:sp>
            <p:nvSpPr>
              <p:cNvPr id="79" name="Rectangle: Rounded Corners 78">
                <a:extLst>
                  <a:ext uri="{FF2B5EF4-FFF2-40B4-BE49-F238E27FC236}">
                    <a16:creationId xmlns:a16="http://schemas.microsoft.com/office/drawing/2014/main" id="{CC167B24-67B2-C705-96C6-78195C1B71B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prstClr val="white"/>
                  </a:solidFill>
                  <a:latin typeface="Cambria" panose="02040503050406030204" pitchFamily="18" charset="0"/>
                  <a:ea typeface="Cambria" panose="02040503050406030204" pitchFamily="18" charset="0"/>
                </a:endParaRPr>
              </a:p>
            </p:txBody>
          </p:sp>
        </p:grpSp>
        <p:sp>
          <p:nvSpPr>
            <p:cNvPr id="77" name="TextBox 76">
              <a:extLst>
                <a:ext uri="{FF2B5EF4-FFF2-40B4-BE49-F238E27FC236}">
                  <a16:creationId xmlns:a16="http://schemas.microsoft.com/office/drawing/2014/main" id="{7474725D-1EC0-DE1A-054D-093BD5B527EE}"/>
                </a:ext>
              </a:extLst>
            </p:cNvPr>
            <p:cNvSpPr txBox="1"/>
            <p:nvPr/>
          </p:nvSpPr>
          <p:spPr>
            <a:xfrm>
              <a:off x="3345874" y="4341332"/>
              <a:ext cx="3773619" cy="784830"/>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B. </a:t>
              </a:r>
              <a:r>
                <a:rPr lang="en-US" sz="2800" dirty="0">
                  <a:latin typeface="Cambria" panose="02040503050406030204" pitchFamily="18" charset="0"/>
                  <a:ea typeface="Cambria" panose="02040503050406030204" pitchFamily="18" charset="0"/>
                </a:rPr>
                <a:t>918 200</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80" name="Sai 3 - 9Slide.vn">
            <a:extLst>
              <a:ext uri="{FF2B5EF4-FFF2-40B4-BE49-F238E27FC236}">
                <a16:creationId xmlns:a16="http://schemas.microsoft.com/office/drawing/2014/main" id="{F541E536-2E6C-9C83-5E2F-9F813EBB0DAA}"/>
              </a:ext>
            </a:extLst>
          </p:cNvPr>
          <p:cNvGrpSpPr/>
          <p:nvPr/>
        </p:nvGrpSpPr>
        <p:grpSpPr>
          <a:xfrm>
            <a:off x="6149896" y="4699307"/>
            <a:ext cx="4195201" cy="1092200"/>
            <a:chOff x="2362200" y="3897786"/>
            <a:chExt cx="6292801" cy="1638300"/>
          </a:xfrm>
        </p:grpSpPr>
        <p:grpSp>
          <p:nvGrpSpPr>
            <p:cNvPr id="81" name="Group 80">
              <a:extLst>
                <a:ext uri="{FF2B5EF4-FFF2-40B4-BE49-F238E27FC236}">
                  <a16:creationId xmlns:a16="http://schemas.microsoft.com/office/drawing/2014/main" id="{A4091708-F582-0481-ABC3-12BC470999F8}"/>
                </a:ext>
              </a:extLst>
            </p:cNvPr>
            <p:cNvGrpSpPr/>
            <p:nvPr/>
          </p:nvGrpSpPr>
          <p:grpSpPr>
            <a:xfrm>
              <a:off x="2362200" y="3897786"/>
              <a:ext cx="6292801" cy="1638300"/>
              <a:chOff x="3423970" y="7511718"/>
              <a:chExt cx="11868669" cy="1755574"/>
            </a:xfrm>
          </p:grpSpPr>
          <p:sp>
            <p:nvSpPr>
              <p:cNvPr id="83" name="Freeform 6">
                <a:extLst>
                  <a:ext uri="{FF2B5EF4-FFF2-40B4-BE49-F238E27FC236}">
                    <a16:creationId xmlns:a16="http://schemas.microsoft.com/office/drawing/2014/main" id="{9F6E7A68-16F6-4748-5367-2284F33C198D}"/>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2800">
                  <a:solidFill>
                    <a:prstClr val="black"/>
                  </a:solidFill>
                  <a:latin typeface="Cambria" panose="02040503050406030204" pitchFamily="18" charset="0"/>
                  <a:ea typeface="Cambria" panose="02040503050406030204" pitchFamily="18" charset="0"/>
                </a:endParaRPr>
              </a:p>
            </p:txBody>
          </p:sp>
          <p:sp>
            <p:nvSpPr>
              <p:cNvPr id="84" name="Rectangle: Rounded Corners 83">
                <a:extLst>
                  <a:ext uri="{FF2B5EF4-FFF2-40B4-BE49-F238E27FC236}">
                    <a16:creationId xmlns:a16="http://schemas.microsoft.com/office/drawing/2014/main" id="{018F1957-CAA5-F5F4-BC14-A78F4FB6B967}"/>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prstClr val="white"/>
                  </a:solidFill>
                  <a:latin typeface="Cambria" panose="02040503050406030204" pitchFamily="18" charset="0"/>
                  <a:ea typeface="Cambria" panose="02040503050406030204" pitchFamily="18" charset="0"/>
                </a:endParaRPr>
              </a:p>
            </p:txBody>
          </p:sp>
        </p:grpSp>
        <p:sp>
          <p:nvSpPr>
            <p:cNvPr id="82" name="TextBox 81">
              <a:extLst>
                <a:ext uri="{FF2B5EF4-FFF2-40B4-BE49-F238E27FC236}">
                  <a16:creationId xmlns:a16="http://schemas.microsoft.com/office/drawing/2014/main" id="{56E55A3E-5158-B0E7-E779-9FCEAC6BA646}"/>
                </a:ext>
              </a:extLst>
            </p:cNvPr>
            <p:cNvSpPr txBox="1"/>
            <p:nvPr/>
          </p:nvSpPr>
          <p:spPr>
            <a:xfrm>
              <a:off x="3345874" y="4341332"/>
              <a:ext cx="3773619" cy="784830"/>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D. </a:t>
              </a:r>
              <a:r>
                <a:rPr lang="en-US" sz="2800" dirty="0">
                  <a:latin typeface="Cambria" panose="02040503050406030204" pitchFamily="18" charset="0"/>
                  <a:ea typeface="Cambria" panose="02040503050406030204" pitchFamily="18" charset="0"/>
                </a:rPr>
                <a:t>9 182 000</a:t>
              </a:r>
              <a:endParaRPr lang="en-US" sz="2800" dirty="0">
                <a:solidFill>
                  <a:prstClr val="black"/>
                </a:solidFill>
                <a:latin typeface="Cambria" panose="02040503050406030204" pitchFamily="18" charset="0"/>
                <a:ea typeface="Cambria" panose="02040503050406030204" pitchFamily="18" charset="0"/>
              </a:endParaRPr>
            </a:p>
          </p:txBody>
        </p:sp>
      </p:grpSp>
      <p:grpSp>
        <p:nvGrpSpPr>
          <p:cNvPr id="85" name="Sai 1 - 9Slide.vn">
            <a:extLst>
              <a:ext uri="{FF2B5EF4-FFF2-40B4-BE49-F238E27FC236}">
                <a16:creationId xmlns:a16="http://schemas.microsoft.com/office/drawing/2014/main" id="{016541F8-B0A2-1578-255F-091B9EB5BD38}"/>
              </a:ext>
            </a:extLst>
          </p:cNvPr>
          <p:cNvGrpSpPr/>
          <p:nvPr/>
        </p:nvGrpSpPr>
        <p:grpSpPr>
          <a:xfrm>
            <a:off x="1574800" y="3355283"/>
            <a:ext cx="4195201" cy="1092200"/>
            <a:chOff x="2362200" y="3897786"/>
            <a:chExt cx="6292801" cy="1638300"/>
          </a:xfrm>
        </p:grpSpPr>
        <p:grpSp>
          <p:nvGrpSpPr>
            <p:cNvPr id="86" name="Group 85">
              <a:extLst>
                <a:ext uri="{FF2B5EF4-FFF2-40B4-BE49-F238E27FC236}">
                  <a16:creationId xmlns:a16="http://schemas.microsoft.com/office/drawing/2014/main" id="{0962C153-8FAC-6892-1779-BEBD3A0B8080}"/>
                </a:ext>
              </a:extLst>
            </p:cNvPr>
            <p:cNvGrpSpPr/>
            <p:nvPr/>
          </p:nvGrpSpPr>
          <p:grpSpPr>
            <a:xfrm>
              <a:off x="2362200" y="3897786"/>
              <a:ext cx="6292801" cy="1638300"/>
              <a:chOff x="3423970" y="7511718"/>
              <a:chExt cx="11868669" cy="1755574"/>
            </a:xfrm>
          </p:grpSpPr>
          <p:sp>
            <p:nvSpPr>
              <p:cNvPr id="88" name="Freeform 6">
                <a:extLst>
                  <a:ext uri="{FF2B5EF4-FFF2-40B4-BE49-F238E27FC236}">
                    <a16:creationId xmlns:a16="http://schemas.microsoft.com/office/drawing/2014/main" id="{05E8A55E-9426-1ECD-D672-AEA463EB1F09}"/>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10"/>
                <a:stretch>
                  <a:fillRect/>
                </a:stretch>
              </a:blipFill>
            </p:spPr>
            <p:txBody>
              <a:bodyPr/>
              <a:lstStyle/>
              <a:p>
                <a:pPr defTabSz="609630"/>
                <a:endParaRPr lang="en-US" sz="2800">
                  <a:solidFill>
                    <a:prstClr val="black"/>
                  </a:solidFill>
                  <a:latin typeface="Cambria" panose="02040503050406030204" pitchFamily="18" charset="0"/>
                  <a:ea typeface="Cambria" panose="02040503050406030204" pitchFamily="18" charset="0"/>
                </a:endParaRPr>
              </a:p>
            </p:txBody>
          </p:sp>
          <p:sp>
            <p:nvSpPr>
              <p:cNvPr id="89" name="Rectangle: Rounded Corners 88">
                <a:extLst>
                  <a:ext uri="{FF2B5EF4-FFF2-40B4-BE49-F238E27FC236}">
                    <a16:creationId xmlns:a16="http://schemas.microsoft.com/office/drawing/2014/main" id="{7C19A5E8-EE07-433C-BABC-E122B48AEE18}"/>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2800">
                  <a:solidFill>
                    <a:prstClr val="white"/>
                  </a:solidFill>
                  <a:latin typeface="Cambria" panose="02040503050406030204" pitchFamily="18" charset="0"/>
                  <a:ea typeface="Cambria" panose="02040503050406030204" pitchFamily="18" charset="0"/>
                </a:endParaRPr>
              </a:p>
            </p:txBody>
          </p:sp>
        </p:grpSp>
        <p:sp>
          <p:nvSpPr>
            <p:cNvPr id="87" name="TextBox 86">
              <a:extLst>
                <a:ext uri="{FF2B5EF4-FFF2-40B4-BE49-F238E27FC236}">
                  <a16:creationId xmlns:a16="http://schemas.microsoft.com/office/drawing/2014/main" id="{ECA8C080-A3FC-62DD-1CE2-5892359F25BC}"/>
                </a:ext>
              </a:extLst>
            </p:cNvPr>
            <p:cNvSpPr txBox="1"/>
            <p:nvPr/>
          </p:nvSpPr>
          <p:spPr>
            <a:xfrm>
              <a:off x="3345874" y="4341332"/>
              <a:ext cx="3773619" cy="784830"/>
            </a:xfrm>
            <a:prstGeom prst="rect">
              <a:avLst/>
            </a:prstGeom>
            <a:noFill/>
          </p:spPr>
          <p:txBody>
            <a:bodyPr wrap="square" rtlCol="0">
              <a:spAutoFit/>
            </a:bodyPr>
            <a:lstStyle/>
            <a:p>
              <a:pPr algn="ctr" defTabSz="609630"/>
              <a:r>
                <a:rPr lang="en-US" sz="2800" dirty="0">
                  <a:solidFill>
                    <a:prstClr val="black"/>
                  </a:solidFill>
                  <a:latin typeface="Cambria" panose="02040503050406030204" pitchFamily="18" charset="0"/>
                  <a:ea typeface="Cambria" panose="02040503050406030204" pitchFamily="18" charset="0"/>
                </a:rPr>
                <a:t>A. </a:t>
              </a:r>
              <a:r>
                <a:rPr lang="en-US" sz="2800" dirty="0">
                  <a:latin typeface="Cambria" panose="02040503050406030204" pitchFamily="18" charset="0"/>
                  <a:ea typeface="Cambria" panose="02040503050406030204" pitchFamily="18" charset="0"/>
                </a:rPr>
                <a:t>91 820 000</a:t>
              </a:r>
              <a:endParaRPr lang="en-US" sz="2800" dirty="0">
                <a:solidFill>
                  <a:prstClr val="black"/>
                </a:solidFill>
                <a:latin typeface="Cambria" panose="02040503050406030204" pitchFamily="18" charset="0"/>
                <a:ea typeface="Cambria" panose="02040503050406030204" pitchFamily="18" charset="0"/>
              </a:endParaRPr>
            </a:p>
          </p:txBody>
        </p:sp>
      </p:grpSp>
      <p:sp>
        <p:nvSpPr>
          <p:cNvPr id="90" name="Freeform 3">
            <a:extLst>
              <a:ext uri="{FF2B5EF4-FFF2-40B4-BE49-F238E27FC236}">
                <a16:creationId xmlns:a16="http://schemas.microsoft.com/office/drawing/2014/main" id="{6C70EB55-C2A8-30F9-BA32-7A26EFAC5513}"/>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1"/>
            <a:stretch>
              <a:fillRect/>
            </a:stretch>
          </a:blipFill>
        </p:spPr>
        <p:txBody>
          <a:bodyPr/>
          <a:lstStyle/>
          <a:p>
            <a:pPr defTabSz="609630"/>
            <a:endParaRPr lang="en-US">
              <a:solidFill>
                <a:prstClr val="black"/>
              </a:solidFill>
              <a:latin typeface="Cambria" panose="02040503050406030204" pitchFamily="18" charset="0"/>
              <a:ea typeface="Cambria" panose="02040503050406030204" pitchFamily="18" charset="0"/>
            </a:endParaRPr>
          </a:p>
        </p:txBody>
      </p:sp>
      <p:pic>
        <p:nvPicPr>
          <p:cNvPr id="91" name="Picture 22" descr="This may contain: a cartoon bear with its hand up in the air and his eyes closed, making a funny face">
            <a:extLst>
              <a:ext uri="{FF2B5EF4-FFF2-40B4-BE49-F238E27FC236}">
                <a16:creationId xmlns:a16="http://schemas.microsoft.com/office/drawing/2014/main" id="{3DFCE2FC-2AAB-0951-B957-94F129C893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92" name="y2mate.com - nhạc chơi rung chuông vàng">
            <a:hlinkClick r:id="" action="ppaction://media"/>
            <a:extLst>
              <a:ext uri="{FF2B5EF4-FFF2-40B4-BE49-F238E27FC236}">
                <a16:creationId xmlns:a16="http://schemas.microsoft.com/office/drawing/2014/main" id="{7BC03EF0-FB97-28F5-716F-A867693E6E5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978400" y="-825269"/>
            <a:ext cx="324909" cy="324909"/>
          </a:xfrm>
          <a:prstGeom prst="rect">
            <a:avLst/>
          </a:prstGeom>
        </p:spPr>
      </p:pic>
      <p:pic>
        <p:nvPicPr>
          <p:cNvPr id="93" name="Media1">
            <a:hlinkClick r:id="" action="ppaction://media"/>
            <a:extLst>
              <a:ext uri="{FF2B5EF4-FFF2-40B4-BE49-F238E27FC236}">
                <a16:creationId xmlns:a16="http://schemas.microsoft.com/office/drawing/2014/main" id="{1556D5F5-CD51-922D-D470-B4A7CFD4771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22649" t="36335" r="25563" b="37490"/>
          <a:stretch/>
        </p:blipFill>
        <p:spPr>
          <a:xfrm>
            <a:off x="2901201" y="387460"/>
            <a:ext cx="1131417" cy="321665"/>
          </a:xfrm>
          <a:prstGeom prst="rect">
            <a:avLst/>
          </a:prstGeom>
        </p:spPr>
      </p:pic>
      <p:pic>
        <p:nvPicPr>
          <p:cNvPr id="94" name="Picture 20">
            <a:extLst>
              <a:ext uri="{FF2B5EF4-FFF2-40B4-BE49-F238E27FC236}">
                <a16:creationId xmlns:a16="http://schemas.microsoft.com/office/drawing/2014/main" id="{6F4A17B1-BAC0-CEAC-6AB2-68C373B7A43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p:blipFill>
        <p:spPr bwMode="auto">
          <a:xfrm flipH="1">
            <a:off x="2184400" y="228600"/>
            <a:ext cx="766160" cy="613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41790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90"/>
                                            </p:tgtEl>
                                            <p:attrNameLst>
                                              <p:attrName>style.visibility</p:attrName>
                                            </p:attrNameLst>
                                          </p:cBhvr>
                                          <p:to>
                                            <p:strVal val="visible"/>
                                          </p:to>
                                        </p:set>
                                        <p:anim calcmode="lin" valueType="num" p14:bounceEnd="18000">
                                          <p:cBhvr additive="base">
                                            <p:cTn id="13" dur="1250" fill="hold"/>
                                            <p:tgtEl>
                                              <p:spTgt spid="90"/>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90"/>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90"/>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62"/>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66"/>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barn(outVertical)">
                                          <p:cBhvr>
                                            <p:cTn id="23" dur="1500"/>
                                            <p:tgtEl>
                                              <p:spTgt spid="54"/>
                                            </p:tgtEl>
                                          </p:cBhvr>
                                        </p:animEffect>
                                      </p:childTnLst>
                                    </p:cTn>
                                  </p:par>
                                  <p:par>
                                    <p:cTn id="24" presetID="12" presetClass="entr" presetSubtype="4" fill="hold" nodeType="withEffect">
                                      <p:stCondLst>
                                        <p:cond delay="2750"/>
                                      </p:stCondLst>
                                      <p:iterate type="wd">
                                        <p:tmPct val="2000"/>
                                      </p:iterate>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600"/>
                                            <p:tgtEl>
                                              <p:spTgt spid="70"/>
                                            </p:tgtEl>
                                            <p:attrNameLst>
                                              <p:attrName>ppt_y</p:attrName>
                                            </p:attrNameLst>
                                          </p:cBhvr>
                                          <p:tavLst>
                                            <p:tav tm="0">
                                              <p:val>
                                                <p:strVal val="#ppt_y+#ppt_h*1.125000"/>
                                              </p:val>
                                            </p:tav>
                                            <p:tav tm="100000">
                                              <p:val>
                                                <p:strVal val="#ppt_y"/>
                                              </p:val>
                                            </p:tav>
                                          </p:tavLst>
                                        </p:anim>
                                        <p:animEffect transition="in" filter="wipe(up)">
                                          <p:cBhvr>
                                            <p:cTn id="27" dur="600"/>
                                            <p:tgtEl>
                                              <p:spTgt spid="70"/>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wav"/>
                                            </p:tgtEl>
                                          </p:cMediaNode>
                                        </p:audio>
                                      </p:subTnLst>
                                    </p:cTn>
                                  </p:par>
                                  <p:par>
                                    <p:cTn id="28" presetID="12" presetClass="entr" presetSubtype="4" fill="hold" nodeType="withEffect">
                                      <p:stCondLst>
                                        <p:cond delay="2500"/>
                                      </p:stCondLst>
                                      <p:iterate type="wd">
                                        <p:tmPct val="2000"/>
                                      </p:iterate>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600"/>
                                            <p:tgtEl>
                                              <p:spTgt spid="75"/>
                                            </p:tgtEl>
                                            <p:attrNameLst>
                                              <p:attrName>ppt_y</p:attrName>
                                            </p:attrNameLst>
                                          </p:cBhvr>
                                          <p:tavLst>
                                            <p:tav tm="0">
                                              <p:val>
                                                <p:strVal val="#ppt_y+#ppt_h*1.125000"/>
                                              </p:val>
                                            </p:tav>
                                            <p:tav tm="100000">
                                              <p:val>
                                                <p:strVal val="#ppt_y"/>
                                              </p:val>
                                            </p:tav>
                                          </p:tavLst>
                                        </p:anim>
                                        <p:animEffect transition="in" filter="wipe(up)">
                                          <p:cBhvr>
                                            <p:cTn id="31" dur="600"/>
                                            <p:tgtEl>
                                              <p:spTgt spid="75"/>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600"/>
                                            <p:tgtEl>
                                              <p:spTgt spid="80"/>
                                            </p:tgtEl>
                                            <p:attrNameLst>
                                              <p:attrName>ppt_y</p:attrName>
                                            </p:attrNameLst>
                                          </p:cBhvr>
                                          <p:tavLst>
                                            <p:tav tm="0">
                                              <p:val>
                                                <p:strVal val="#ppt_y+#ppt_h*1.125000"/>
                                              </p:val>
                                            </p:tav>
                                            <p:tav tm="100000">
                                              <p:val>
                                                <p:strVal val="#ppt_y"/>
                                              </p:val>
                                            </p:tav>
                                          </p:tavLst>
                                        </p:anim>
                                        <p:animEffect transition="in" filter="wipe(up)">
                                          <p:cBhvr>
                                            <p:cTn id="35" dur="600"/>
                                            <p:tgtEl>
                                              <p:spTgt spid="80"/>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600"/>
                                            <p:tgtEl>
                                              <p:spTgt spid="85"/>
                                            </p:tgtEl>
                                            <p:attrNameLst>
                                              <p:attrName>ppt_y</p:attrName>
                                            </p:attrNameLst>
                                          </p:cBhvr>
                                          <p:tavLst>
                                            <p:tav tm="0">
                                              <p:val>
                                                <p:strVal val="#ppt_y+#ppt_h*1.125000"/>
                                              </p:val>
                                            </p:tav>
                                            <p:tav tm="100000">
                                              <p:val>
                                                <p:strVal val="#ppt_y"/>
                                              </p:val>
                                            </p:tav>
                                          </p:tavLst>
                                        </p:anim>
                                        <p:animEffect transition="in" filter="wipe(up)">
                                          <p:cBhvr>
                                            <p:cTn id="39" dur="6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51"/>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3.58025E-6 L 0.60122 3.58025E-6 " pathEditMode="relative" rAng="0" ptsTypes="AA">
                                          <p:cBhvr>
                                            <p:cTn id="45" dur="15000" fill="hold"/>
                                            <p:tgtEl>
                                              <p:spTgt spid="94"/>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92"/>
                                            </p:tgtEl>
                                          </p:cBhvr>
                                        </p:cmd>
                                      </p:childTnLst>
                                    </p:cTn>
                                  </p:par>
                                  <p:par>
                                    <p:cTn id="52" presetID="1" presetClass="mediacall" presetSubtype="0" fill="hold" nodeType="withEffect">
                                      <p:stCondLst>
                                        <p:cond delay="0"/>
                                      </p:stCondLst>
                                      <p:childTnLst>
                                        <p:cmd type="call" cmd="playFrom(0.0)">
                                          <p:cBhvr>
                                            <p:cTn id="53" dur="16000"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4" restart="whenNotActive" fill="hold" evtFilter="cancelBubble" nodeType="interactiveSeq">
                    <p:stCondLst>
                      <p:cond evt="onClick" delay="0">
                        <p:tgtEl>
                          <p:spTgt spid="7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80"/>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85"/>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70"/>
                                            </p:tgtEl>
                                            <p:attrNameLst>
                                              <p:attrName>r</p:attrName>
                                            </p:attrNameLst>
                                          </p:cBhvr>
                                        </p:animRot>
                                        <p:animRot by="-240000">
                                          <p:cBhvr>
                                            <p:cTn id="80" dur="200" fill="hold">
                                              <p:stCondLst>
                                                <p:cond delay="200"/>
                                              </p:stCondLst>
                                            </p:cTn>
                                            <p:tgtEl>
                                              <p:spTgt spid="70"/>
                                            </p:tgtEl>
                                            <p:attrNameLst>
                                              <p:attrName>r</p:attrName>
                                            </p:attrNameLst>
                                          </p:cBhvr>
                                        </p:animRot>
                                        <p:animRot by="240000">
                                          <p:cBhvr>
                                            <p:cTn id="81" dur="200" fill="hold">
                                              <p:stCondLst>
                                                <p:cond delay="400"/>
                                              </p:stCondLst>
                                            </p:cTn>
                                            <p:tgtEl>
                                              <p:spTgt spid="70"/>
                                            </p:tgtEl>
                                            <p:attrNameLst>
                                              <p:attrName>r</p:attrName>
                                            </p:attrNameLst>
                                          </p:cBhvr>
                                        </p:animRot>
                                        <p:animRot by="-240000">
                                          <p:cBhvr>
                                            <p:cTn id="82" dur="200" fill="hold">
                                              <p:stCondLst>
                                                <p:cond delay="600"/>
                                              </p:stCondLst>
                                            </p:cTn>
                                            <p:tgtEl>
                                              <p:spTgt spid="70"/>
                                            </p:tgtEl>
                                            <p:attrNameLst>
                                              <p:attrName>r</p:attrName>
                                            </p:attrNameLst>
                                          </p:cBhvr>
                                        </p:animRot>
                                        <p:animRot by="120000">
                                          <p:cBhvr>
                                            <p:cTn id="83" dur="200" fill="hold">
                                              <p:stCondLst>
                                                <p:cond delay="800"/>
                                              </p:stCondLst>
                                            </p:cTn>
                                            <p:tgtEl>
                                              <p:spTgt spid="7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70"/>
                      </p:tgtEl>
                    </p:cond>
                  </p:nextCondLst>
                </p:seq>
                <p:seq concurrent="1" nextAc="seek">
                  <p:cTn id="84" restart="whenNotActive" fill="hold" evtFilter="cancelBubble" nodeType="interactiveSeq">
                    <p:stCondLst>
                      <p:cond evt="onClick" delay="0">
                        <p:tgtEl>
                          <p:spTgt spid="9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93"/>
                                            </p:tgtEl>
                                          </p:cBhvr>
                                        </p:cmd>
                                      </p:childTnLst>
                                    </p:cTn>
                                  </p:par>
                                </p:childTnLst>
                              </p:cTn>
                            </p:par>
                          </p:childTnLst>
                        </p:cTn>
                      </p:par>
                    </p:childTnLst>
                  </p:cTn>
                  <p:nextCondLst>
                    <p:cond evt="onClick" delay="0">
                      <p:tgtEl>
                        <p:spTgt spid="93"/>
                      </p:tgtEl>
                    </p:cond>
                  </p:nextCondLst>
                </p:seq>
                <p:audio>
                  <p:cMediaNode vol="80000">
                    <p:cTn id="89" fill="hold" display="0">
                      <p:stCondLst>
                        <p:cond delay="indefinite"/>
                      </p:stCondLst>
                      <p:endCondLst>
                        <p:cond evt="onStopAudio" delay="0">
                          <p:tgtEl>
                            <p:sldTgt/>
                          </p:tgtEl>
                        </p:cond>
                      </p:endCondLst>
                    </p:cTn>
                    <p:tgtEl>
                      <p:spTgt spid="92"/>
                    </p:tgtEl>
                  </p:cMediaNode>
                </p:audio>
                <p:video>
                  <p:cMediaNode vol="80000">
                    <p:cTn id="90" fill="hold" display="0">
                      <p:stCondLst>
                        <p:cond delay="indefinite"/>
                      </p:stCondLst>
                    </p:cTn>
                    <p:tgtEl>
                      <p:spTgt spid="93"/>
                    </p:tgtEl>
                  </p:cMediaNode>
                </p:video>
              </p:childTnLst>
            </p:cTn>
          </p:par>
        </p:tnLst>
        <p:bldLst>
          <p:bldP spid="51" grpId="0" animBg="1"/>
          <p:bldP spid="90" grpId="0" animBg="1"/>
          <p:bldP spid="90"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22" presetClass="entr" presetSubtype="1"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wipe(up)">
                                          <p:cBhvr>
                                            <p:cTn id="10" dur="500"/>
                                            <p:tgtEl>
                                              <p:spTgt spid="66"/>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90"/>
                                            </p:tgtEl>
                                            <p:attrNameLst>
                                              <p:attrName>style.visibility</p:attrName>
                                            </p:attrNameLst>
                                          </p:cBhvr>
                                          <p:to>
                                            <p:strVal val="visible"/>
                                          </p:to>
                                        </p:set>
                                        <p:anim calcmode="lin" valueType="num">
                                          <p:cBhvr additive="base">
                                            <p:cTn id="13" dur="1250" fill="hold"/>
                                            <p:tgtEl>
                                              <p:spTgt spid="90"/>
                                            </p:tgtEl>
                                            <p:attrNameLst>
                                              <p:attrName>ppt_x</p:attrName>
                                            </p:attrNameLst>
                                          </p:cBhvr>
                                          <p:tavLst>
                                            <p:tav tm="0">
                                              <p:val>
                                                <p:strVal val="1+#ppt_w/2"/>
                                              </p:val>
                                            </p:tav>
                                            <p:tav tm="100000">
                                              <p:val>
                                                <p:strVal val="#ppt_x"/>
                                              </p:val>
                                            </p:tav>
                                          </p:tavLst>
                                        </p:anim>
                                        <p:anim calcmode="lin" valueType="num">
                                          <p:cBhvr additive="base">
                                            <p:cTn id="14" dur="1250" fill="hold"/>
                                            <p:tgtEl>
                                              <p:spTgt spid="90"/>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90"/>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62"/>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66"/>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54"/>
                                            </p:tgtEl>
                                            <p:attrNameLst>
                                              <p:attrName>style.visibility</p:attrName>
                                            </p:attrNameLst>
                                          </p:cBhvr>
                                          <p:to>
                                            <p:strVal val="visible"/>
                                          </p:to>
                                        </p:set>
                                        <p:animEffect transition="in" filter="barn(outVertical)">
                                          <p:cBhvr>
                                            <p:cTn id="23" dur="1500"/>
                                            <p:tgtEl>
                                              <p:spTgt spid="54"/>
                                            </p:tgtEl>
                                          </p:cBhvr>
                                        </p:animEffect>
                                      </p:childTnLst>
                                    </p:cTn>
                                  </p:par>
                                  <p:par>
                                    <p:cTn id="24" presetID="12" presetClass="entr" presetSubtype="4" fill="hold" nodeType="withEffect">
                                      <p:stCondLst>
                                        <p:cond delay="2750"/>
                                      </p:stCondLst>
                                      <p:iterate type="wd">
                                        <p:tmPct val="2000"/>
                                      </p:iterate>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600"/>
                                            <p:tgtEl>
                                              <p:spTgt spid="70"/>
                                            </p:tgtEl>
                                            <p:attrNameLst>
                                              <p:attrName>ppt_y</p:attrName>
                                            </p:attrNameLst>
                                          </p:cBhvr>
                                          <p:tavLst>
                                            <p:tav tm="0">
                                              <p:val>
                                                <p:strVal val="#ppt_y+#ppt_h*1.125000"/>
                                              </p:val>
                                            </p:tav>
                                            <p:tav tm="100000">
                                              <p:val>
                                                <p:strVal val="#ppt_y"/>
                                              </p:val>
                                            </p:tav>
                                          </p:tavLst>
                                        </p:anim>
                                        <p:animEffect transition="in" filter="wipe(up)">
                                          <p:cBhvr>
                                            <p:cTn id="27" dur="600"/>
                                            <p:tgtEl>
                                              <p:spTgt spid="70"/>
                                            </p:tgtEl>
                                          </p:cBhvr>
                                        </p:animEffect>
                                      </p:childTnLst>
                                      <p:subTnLst>
                                        <p:audio>
                                          <p:cMediaNode>
                                            <p:cTn display="0" masterRel="sameClick">
                                              <p:stCondLst>
                                                <p:cond evt="begin" delay="0">
                                                  <p:tn val="24"/>
                                                </p:cond>
                                              </p:stCondLst>
                                              <p:endCondLst>
                                                <p:cond evt="onStopAudio" delay="0">
                                                  <p:tgtEl>
                                                    <p:sldTgt/>
                                                  </p:tgtEl>
                                                </p:cond>
                                              </p:endCondLst>
                                            </p:cTn>
                                            <p:tgtEl>
                                              <p:sndTgt r:embed="rId16" name="chimes.wav"/>
                                            </p:tgtEl>
                                          </p:cMediaNode>
                                        </p:audio>
                                      </p:subTnLst>
                                    </p:cTn>
                                  </p:par>
                                  <p:par>
                                    <p:cTn id="28" presetID="12" presetClass="entr" presetSubtype="4" fill="hold" nodeType="withEffect">
                                      <p:stCondLst>
                                        <p:cond delay="2500"/>
                                      </p:stCondLst>
                                      <p:iterate type="wd">
                                        <p:tmPct val="2000"/>
                                      </p:iterate>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600"/>
                                            <p:tgtEl>
                                              <p:spTgt spid="75"/>
                                            </p:tgtEl>
                                            <p:attrNameLst>
                                              <p:attrName>ppt_y</p:attrName>
                                            </p:attrNameLst>
                                          </p:cBhvr>
                                          <p:tavLst>
                                            <p:tav tm="0">
                                              <p:val>
                                                <p:strVal val="#ppt_y+#ppt_h*1.125000"/>
                                              </p:val>
                                            </p:tav>
                                            <p:tav tm="100000">
                                              <p:val>
                                                <p:strVal val="#ppt_y"/>
                                              </p:val>
                                            </p:tav>
                                          </p:tavLst>
                                        </p:anim>
                                        <p:animEffect transition="in" filter="wipe(up)">
                                          <p:cBhvr>
                                            <p:cTn id="31" dur="600"/>
                                            <p:tgtEl>
                                              <p:spTgt spid="75"/>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600"/>
                                            <p:tgtEl>
                                              <p:spTgt spid="80"/>
                                            </p:tgtEl>
                                            <p:attrNameLst>
                                              <p:attrName>ppt_y</p:attrName>
                                            </p:attrNameLst>
                                          </p:cBhvr>
                                          <p:tavLst>
                                            <p:tav tm="0">
                                              <p:val>
                                                <p:strVal val="#ppt_y+#ppt_h*1.125000"/>
                                              </p:val>
                                            </p:tav>
                                            <p:tav tm="100000">
                                              <p:val>
                                                <p:strVal val="#ppt_y"/>
                                              </p:val>
                                            </p:tav>
                                          </p:tavLst>
                                        </p:anim>
                                        <p:animEffect transition="in" filter="wipe(up)">
                                          <p:cBhvr>
                                            <p:cTn id="35" dur="600"/>
                                            <p:tgtEl>
                                              <p:spTgt spid="80"/>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85"/>
                                            </p:tgtEl>
                                            <p:attrNameLst>
                                              <p:attrName>style.visibility</p:attrName>
                                            </p:attrNameLst>
                                          </p:cBhvr>
                                          <p:to>
                                            <p:strVal val="visible"/>
                                          </p:to>
                                        </p:set>
                                        <p:anim calcmode="lin" valueType="num">
                                          <p:cBhvr additive="base">
                                            <p:cTn id="38" dur="600"/>
                                            <p:tgtEl>
                                              <p:spTgt spid="85"/>
                                            </p:tgtEl>
                                            <p:attrNameLst>
                                              <p:attrName>ppt_y</p:attrName>
                                            </p:attrNameLst>
                                          </p:cBhvr>
                                          <p:tavLst>
                                            <p:tav tm="0">
                                              <p:val>
                                                <p:strVal val="#ppt_y+#ppt_h*1.125000"/>
                                              </p:val>
                                            </p:tav>
                                            <p:tav tm="100000">
                                              <p:val>
                                                <p:strVal val="#ppt_y"/>
                                              </p:val>
                                            </p:tav>
                                          </p:tavLst>
                                        </p:anim>
                                        <p:animEffect transition="in" filter="wipe(up)">
                                          <p:cBhvr>
                                            <p:cTn id="39" dur="6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51"/>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2.77778E-7 3.58025E-6 L 0.60122 3.58025E-6 " pathEditMode="relative" rAng="0" ptsTypes="AA">
                                          <p:cBhvr>
                                            <p:cTn id="45" dur="15000" fill="hold"/>
                                            <p:tgtEl>
                                              <p:spTgt spid="94"/>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91"/>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92"/>
                                            </p:tgtEl>
                                          </p:cBhvr>
                                        </p:cmd>
                                      </p:childTnLst>
                                    </p:cTn>
                                  </p:par>
                                  <p:par>
                                    <p:cTn id="52" presetID="1" presetClass="mediacall" presetSubtype="0" fill="hold" nodeType="withEffect">
                                      <p:stCondLst>
                                        <p:cond delay="0"/>
                                      </p:stCondLst>
                                      <p:childTnLst>
                                        <p:cmd type="call" cmd="playFrom(0.0)">
                                          <p:cBhvr>
                                            <p:cTn id="53" dur="16000" fill="hold"/>
                                            <p:tgtEl>
                                              <p:spTgt spid="9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5"/>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59" restart="whenNotActive" fill="hold" evtFilter="cancelBubble" nodeType="interactiveSeq">
                    <p:stCondLst>
                      <p:cond evt="onClick" delay="0">
                        <p:tgtEl>
                          <p:spTgt spid="80"/>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4" restart="whenNotActive" fill="hold" evtFilter="cancelBubble" nodeType="interactiveSeq">
                    <p:stCondLst>
                      <p:cond evt="onClick" delay="0">
                        <p:tgtEl>
                          <p:spTgt spid="75"/>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69" restart="whenNotActive" fill="hold" evtFilter="cancelBubble" nodeType="interactiveSeq">
                    <p:stCondLst>
                      <p:cond evt="onClick" delay="0">
                        <p:tgtEl>
                          <p:spTgt spid="70"/>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75"/>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80"/>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85"/>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70"/>
                                            </p:tgtEl>
                                            <p:attrNameLst>
                                              <p:attrName>r</p:attrName>
                                            </p:attrNameLst>
                                          </p:cBhvr>
                                        </p:animRot>
                                        <p:animRot by="-240000">
                                          <p:cBhvr>
                                            <p:cTn id="80" dur="200" fill="hold">
                                              <p:stCondLst>
                                                <p:cond delay="200"/>
                                              </p:stCondLst>
                                            </p:cTn>
                                            <p:tgtEl>
                                              <p:spTgt spid="70"/>
                                            </p:tgtEl>
                                            <p:attrNameLst>
                                              <p:attrName>r</p:attrName>
                                            </p:attrNameLst>
                                          </p:cBhvr>
                                        </p:animRot>
                                        <p:animRot by="240000">
                                          <p:cBhvr>
                                            <p:cTn id="81" dur="200" fill="hold">
                                              <p:stCondLst>
                                                <p:cond delay="400"/>
                                              </p:stCondLst>
                                            </p:cTn>
                                            <p:tgtEl>
                                              <p:spTgt spid="70"/>
                                            </p:tgtEl>
                                            <p:attrNameLst>
                                              <p:attrName>r</p:attrName>
                                            </p:attrNameLst>
                                          </p:cBhvr>
                                        </p:animRot>
                                        <p:animRot by="-240000">
                                          <p:cBhvr>
                                            <p:cTn id="82" dur="200" fill="hold">
                                              <p:stCondLst>
                                                <p:cond delay="600"/>
                                              </p:stCondLst>
                                            </p:cTn>
                                            <p:tgtEl>
                                              <p:spTgt spid="70"/>
                                            </p:tgtEl>
                                            <p:attrNameLst>
                                              <p:attrName>r</p:attrName>
                                            </p:attrNameLst>
                                          </p:cBhvr>
                                        </p:animRot>
                                        <p:animRot by="120000">
                                          <p:cBhvr>
                                            <p:cTn id="83" dur="200" fill="hold">
                                              <p:stCondLst>
                                                <p:cond delay="800"/>
                                              </p:stCondLst>
                                            </p:cTn>
                                            <p:tgtEl>
                                              <p:spTgt spid="70"/>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6" name="chimes.wav"/>
                                            </p:tgtEl>
                                          </p:cMediaNode>
                                        </p:audio>
                                      </p:subTnLst>
                                    </p:cTn>
                                  </p:par>
                                </p:childTnLst>
                              </p:cTn>
                            </p:par>
                          </p:childTnLst>
                        </p:cTn>
                      </p:par>
                    </p:childTnLst>
                  </p:cTn>
                  <p:nextCondLst>
                    <p:cond evt="onClick" delay="0">
                      <p:tgtEl>
                        <p:spTgt spid="70"/>
                      </p:tgtEl>
                    </p:cond>
                  </p:nextCondLst>
                </p:seq>
                <p:seq concurrent="1" nextAc="seek">
                  <p:cTn id="84" restart="whenNotActive" fill="hold" evtFilter="cancelBubble" nodeType="interactiveSeq">
                    <p:stCondLst>
                      <p:cond evt="onClick" delay="0">
                        <p:tgtEl>
                          <p:spTgt spid="93"/>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93"/>
                                            </p:tgtEl>
                                          </p:cBhvr>
                                        </p:cmd>
                                      </p:childTnLst>
                                    </p:cTn>
                                  </p:par>
                                </p:childTnLst>
                              </p:cTn>
                            </p:par>
                          </p:childTnLst>
                        </p:cTn>
                      </p:par>
                    </p:childTnLst>
                  </p:cTn>
                  <p:nextCondLst>
                    <p:cond evt="onClick" delay="0">
                      <p:tgtEl>
                        <p:spTgt spid="93"/>
                      </p:tgtEl>
                    </p:cond>
                  </p:nextCondLst>
                </p:seq>
                <p:audio>
                  <p:cMediaNode vol="80000">
                    <p:cTn id="89" fill="hold" display="0">
                      <p:stCondLst>
                        <p:cond delay="indefinite"/>
                      </p:stCondLst>
                      <p:endCondLst>
                        <p:cond evt="onStopAudio" delay="0">
                          <p:tgtEl>
                            <p:sldTgt/>
                          </p:tgtEl>
                        </p:cond>
                      </p:endCondLst>
                    </p:cTn>
                    <p:tgtEl>
                      <p:spTgt spid="92"/>
                    </p:tgtEl>
                  </p:cMediaNode>
                </p:audio>
                <p:video>
                  <p:cMediaNode vol="80000">
                    <p:cTn id="90" fill="hold" display="0">
                      <p:stCondLst>
                        <p:cond delay="indefinite"/>
                      </p:stCondLst>
                    </p:cTn>
                    <p:tgtEl>
                      <p:spTgt spid="93"/>
                    </p:tgtEl>
                  </p:cMediaNode>
                </p:video>
              </p:childTnLst>
            </p:cTn>
          </p:par>
        </p:tnLst>
        <p:bldLst>
          <p:bldP spid="51" grpId="0" animBg="1"/>
          <p:bldP spid="90" grpId="0" animBg="1"/>
          <p:bldP spid="90"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450DF-9C0B-564A-2C5E-E2D65A27F6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B1E2C-5F0A-7692-D13B-956A180BF697}"/>
              </a:ext>
            </a:extLst>
          </p:cNvPr>
          <p:cNvSpPr>
            <a:spLocks noGrp="1"/>
          </p:cNvSpPr>
          <p:nvPr>
            <p:ph type="title"/>
          </p:nvPr>
        </p:nvSpPr>
        <p:spPr/>
        <p:txBody>
          <a:bodyPr/>
          <a:lstStyle/>
          <a:p>
            <a:endParaRPr lang="en-US" sz="3600">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D4D107FD-563B-772A-0CCB-69C12740EB3D}"/>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0" y="0"/>
            <a:ext cx="12190358" cy="6858000"/>
          </a:xfrm>
        </p:spPr>
      </p:pic>
      <p:sp>
        <p:nvSpPr>
          <p:cNvPr id="6" name="Rectangle 5">
            <a:extLst>
              <a:ext uri="{FF2B5EF4-FFF2-40B4-BE49-F238E27FC236}">
                <a16:creationId xmlns:a16="http://schemas.microsoft.com/office/drawing/2014/main" id="{B4AED2EA-CB4C-C0B7-A026-47C03ADC7EAA}"/>
              </a:ext>
            </a:extLst>
          </p:cNvPr>
          <p:cNvSpPr/>
          <p:nvPr/>
        </p:nvSpPr>
        <p:spPr>
          <a:xfrm>
            <a:off x="-6807200" y="296703"/>
            <a:ext cx="9083287" cy="550687"/>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Freeform: Shape 6">
            <a:extLst>
              <a:ext uri="{FF2B5EF4-FFF2-40B4-BE49-F238E27FC236}">
                <a16:creationId xmlns:a16="http://schemas.microsoft.com/office/drawing/2014/main" id="{4994ABAD-8005-CCF3-9176-4DE60777A7CA}"/>
              </a:ext>
            </a:extLst>
          </p:cNvPr>
          <p:cNvSpPr/>
          <p:nvPr/>
        </p:nvSpPr>
        <p:spPr>
          <a:xfrm>
            <a:off x="0" y="165207"/>
            <a:ext cx="12192000" cy="877910"/>
          </a:xfrm>
          <a:custGeom>
            <a:avLst/>
            <a:gdLst>
              <a:gd name="connsiteX0" fmla="*/ 3708240 w 18288000"/>
              <a:gd name="connsiteY0" fmla="*/ 351801 h 1316865"/>
              <a:gd name="connsiteX1" fmla="*/ 3462182 w 18288000"/>
              <a:gd name="connsiteY1" fmla="*/ 597860 h 1316865"/>
              <a:gd name="connsiteX2" fmla="*/ 3708240 w 18288000"/>
              <a:gd name="connsiteY2" fmla="*/ 843919 h 1316865"/>
              <a:gd name="connsiteX3" fmla="*/ 14091856 w 18288000"/>
              <a:gd name="connsiteY3" fmla="*/ 843919 h 1316865"/>
              <a:gd name="connsiteX4" fmla="*/ 14337915 w 18288000"/>
              <a:gd name="connsiteY4" fmla="*/ 597860 h 1316865"/>
              <a:gd name="connsiteX5" fmla="*/ 14091856 w 18288000"/>
              <a:gd name="connsiteY5" fmla="*/ 351801 h 1316865"/>
              <a:gd name="connsiteX6" fmla="*/ 0 w 18288000"/>
              <a:gd name="connsiteY6" fmla="*/ 0 h 1316865"/>
              <a:gd name="connsiteX7" fmla="*/ 18288000 w 18288000"/>
              <a:gd name="connsiteY7" fmla="*/ 0 h 1316865"/>
              <a:gd name="connsiteX8" fmla="*/ 18288000 w 18288000"/>
              <a:gd name="connsiteY8" fmla="*/ 1316865 h 1316865"/>
              <a:gd name="connsiteX9" fmla="*/ 0 w 18288000"/>
              <a:gd name="connsiteY9" fmla="*/ 1316865 h 13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316865">
                <a:moveTo>
                  <a:pt x="3708240" y="351801"/>
                </a:moveTo>
                <a:cubicBezTo>
                  <a:pt x="3572345" y="351801"/>
                  <a:pt x="3462182" y="461965"/>
                  <a:pt x="3462182" y="597860"/>
                </a:cubicBezTo>
                <a:cubicBezTo>
                  <a:pt x="3462182" y="733755"/>
                  <a:pt x="3572345" y="843919"/>
                  <a:pt x="3708240" y="843919"/>
                </a:cubicBezTo>
                <a:lnTo>
                  <a:pt x="14091856" y="843919"/>
                </a:lnTo>
                <a:cubicBezTo>
                  <a:pt x="14227751" y="843919"/>
                  <a:pt x="14337915" y="733755"/>
                  <a:pt x="14337915" y="597860"/>
                </a:cubicBezTo>
                <a:cubicBezTo>
                  <a:pt x="14337915" y="461965"/>
                  <a:pt x="14227751" y="351801"/>
                  <a:pt x="14091856" y="351801"/>
                </a:cubicBezTo>
                <a:close/>
                <a:moveTo>
                  <a:pt x="0" y="0"/>
                </a:moveTo>
                <a:lnTo>
                  <a:pt x="18288000" y="0"/>
                </a:lnTo>
                <a:lnTo>
                  <a:pt x="18288000" y="1316865"/>
                </a:lnTo>
                <a:lnTo>
                  <a:pt x="0" y="1316865"/>
                </a:lnTo>
                <a:close/>
              </a:path>
            </a:pathLst>
          </a:custGeom>
          <a:solidFill>
            <a:srgbClr val="C81B1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C66CCBE3-14DE-085D-8D19-445736FF0804}"/>
              </a:ext>
            </a:extLst>
          </p:cNvPr>
          <p:cNvSpPr/>
          <p:nvPr/>
        </p:nvSpPr>
        <p:spPr>
          <a:xfrm>
            <a:off x="2306320" y="384737"/>
            <a:ext cx="7250489" cy="328079"/>
          </a:xfrm>
          <a:prstGeom prst="roundRect">
            <a:avLst>
              <a:gd name="adj" fmla="val 50000"/>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B26E31FE-FADB-B650-05FB-5BEC65A96280}"/>
              </a:ext>
            </a:extLst>
          </p:cNvPr>
          <p:cNvGrpSpPr/>
          <p:nvPr/>
        </p:nvGrpSpPr>
        <p:grpSpPr>
          <a:xfrm>
            <a:off x="1784028" y="1235371"/>
            <a:ext cx="8081289" cy="1689968"/>
            <a:chOff x="2676041" y="722320"/>
            <a:chExt cx="12121934" cy="2534952"/>
          </a:xfrm>
        </p:grpSpPr>
        <p:grpSp>
          <p:nvGrpSpPr>
            <p:cNvPr id="10" name="Group 9">
              <a:extLst>
                <a:ext uri="{FF2B5EF4-FFF2-40B4-BE49-F238E27FC236}">
                  <a16:creationId xmlns:a16="http://schemas.microsoft.com/office/drawing/2014/main" id="{91BC64CE-32B2-8848-C139-49BCAD94171D}"/>
                </a:ext>
              </a:extLst>
            </p:cNvPr>
            <p:cNvGrpSpPr/>
            <p:nvPr/>
          </p:nvGrpSpPr>
          <p:grpSpPr>
            <a:xfrm>
              <a:off x="2676041" y="722320"/>
              <a:ext cx="12121934" cy="2534952"/>
              <a:chOff x="3172201" y="-1071483"/>
              <a:chExt cx="6629615" cy="4863735"/>
            </a:xfrm>
          </p:grpSpPr>
          <p:sp>
            <p:nvSpPr>
              <p:cNvPr id="12" name="Freeform: Shape 11">
                <a:extLst>
                  <a:ext uri="{FF2B5EF4-FFF2-40B4-BE49-F238E27FC236}">
                    <a16:creationId xmlns:a16="http://schemas.microsoft.com/office/drawing/2014/main" id="{24EBED09-1CBB-0E26-FC22-ADAEE3294440}"/>
                  </a:ext>
                </a:extLst>
              </p:cNvPr>
              <p:cNvSpPr/>
              <p:nvPr/>
            </p:nvSpPr>
            <p:spPr>
              <a:xfrm rot="5400000">
                <a:off x="4065152" y="-1910437"/>
                <a:ext cx="4863735" cy="6541644"/>
              </a:xfrm>
              <a:custGeom>
                <a:avLst/>
                <a:gdLst>
                  <a:gd name="connsiteX0" fmla="*/ 0 w 4863735"/>
                  <a:gd name="connsiteY0" fmla="*/ 0 h 6541644"/>
                  <a:gd name="connsiteX1" fmla="*/ 4863736 w 4863735"/>
                  <a:gd name="connsiteY1" fmla="*/ 0 h 6541644"/>
                  <a:gd name="connsiteX2" fmla="*/ 4863736 w 4863735"/>
                  <a:gd name="connsiteY2" fmla="*/ 6541645 h 6541644"/>
                  <a:gd name="connsiteX3" fmla="*/ 0 w 486373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863735" h="6541644">
                    <a:moveTo>
                      <a:pt x="0" y="0"/>
                    </a:moveTo>
                    <a:lnTo>
                      <a:pt x="4863736" y="0"/>
                    </a:lnTo>
                    <a:lnTo>
                      <a:pt x="4863736" y="6541645"/>
                    </a:lnTo>
                    <a:lnTo>
                      <a:pt x="0" y="6541645"/>
                    </a:lnTo>
                    <a:close/>
                  </a:path>
                </a:pathLst>
              </a:custGeom>
              <a:gradFill>
                <a:gsLst>
                  <a:gs pos="0">
                    <a:srgbClr val="BF000A"/>
                  </a:gs>
                  <a:gs pos="50000">
                    <a:srgbClr val="910005"/>
                  </a:gs>
                  <a:gs pos="100000">
                    <a:srgbClr val="640000"/>
                  </a:gs>
                </a:gsLst>
                <a:lin ang="162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AB1122FE-0BD6-843E-D81A-BCD18F83C98B}"/>
                  </a:ext>
                </a:extLst>
              </p:cNvPr>
              <p:cNvGrpSpPr/>
              <p:nvPr/>
            </p:nvGrpSpPr>
            <p:grpSpPr>
              <a:xfrm>
                <a:off x="3172201" y="-950715"/>
                <a:ext cx="6629615" cy="4622325"/>
                <a:chOff x="3172201" y="-950715"/>
                <a:chExt cx="6629615" cy="4622325"/>
              </a:xfrm>
            </p:grpSpPr>
            <p:sp>
              <p:nvSpPr>
                <p:cNvPr id="14" name="Freeform: Shape 13">
                  <a:extLst>
                    <a:ext uri="{FF2B5EF4-FFF2-40B4-BE49-F238E27FC236}">
                      <a16:creationId xmlns:a16="http://schemas.microsoft.com/office/drawing/2014/main" id="{C8E98805-D19D-2320-66F9-395C4A17E6E2}"/>
                    </a:ext>
                  </a:extLst>
                </p:cNvPr>
                <p:cNvSpPr/>
                <p:nvPr/>
              </p:nvSpPr>
              <p:spPr>
                <a:xfrm rot="5400000">
                  <a:off x="4185857" y="-1910374"/>
                  <a:ext cx="4622325" cy="6541644"/>
                </a:xfrm>
                <a:custGeom>
                  <a:avLst/>
                  <a:gdLst>
                    <a:gd name="connsiteX0" fmla="*/ 0 w 4622325"/>
                    <a:gd name="connsiteY0" fmla="*/ 0 h 6541644"/>
                    <a:gd name="connsiteX1" fmla="*/ 4622325 w 4622325"/>
                    <a:gd name="connsiteY1" fmla="*/ 0 h 6541644"/>
                    <a:gd name="connsiteX2" fmla="*/ 4622325 w 4622325"/>
                    <a:gd name="connsiteY2" fmla="*/ 6541645 h 6541644"/>
                    <a:gd name="connsiteX3" fmla="*/ 0 w 4622325"/>
                    <a:gd name="connsiteY3" fmla="*/ 6541645 h 6541644"/>
                  </a:gdLst>
                  <a:ahLst/>
                  <a:cxnLst>
                    <a:cxn ang="0">
                      <a:pos x="connsiteX0" y="connsiteY0"/>
                    </a:cxn>
                    <a:cxn ang="0">
                      <a:pos x="connsiteX1" y="connsiteY1"/>
                    </a:cxn>
                    <a:cxn ang="0">
                      <a:pos x="connsiteX2" y="connsiteY2"/>
                    </a:cxn>
                    <a:cxn ang="0">
                      <a:pos x="connsiteX3" y="connsiteY3"/>
                    </a:cxn>
                  </a:cxnLst>
                  <a:rect l="l" t="t" r="r" b="b"/>
                  <a:pathLst>
                    <a:path w="4622325" h="6541644">
                      <a:moveTo>
                        <a:pt x="0" y="0"/>
                      </a:moveTo>
                      <a:lnTo>
                        <a:pt x="4622325" y="0"/>
                      </a:lnTo>
                      <a:lnTo>
                        <a:pt x="4622325" y="6541645"/>
                      </a:lnTo>
                      <a:lnTo>
                        <a:pt x="0" y="6541645"/>
                      </a:lnTo>
                      <a:close/>
                    </a:path>
                  </a:pathLst>
                </a:custGeom>
                <a:gradFill>
                  <a:gsLst>
                    <a:gs pos="0">
                      <a:srgbClr val="FFFFFF"/>
                    </a:gs>
                    <a:gs pos="17560">
                      <a:srgbClr val="FEFDFB"/>
                    </a:gs>
                    <a:gs pos="36660">
                      <a:srgbClr val="FCF8ED"/>
                    </a:gs>
                    <a:gs pos="56490">
                      <a:srgbClr val="F8EED8"/>
                    </a:gs>
                    <a:gs pos="76810">
                      <a:srgbClr val="F3E2B9"/>
                    </a:gs>
                    <a:gs pos="97340">
                      <a:srgbClr val="ECD193"/>
                    </a:gs>
                    <a:gs pos="100000">
                      <a:srgbClr val="EBCF8D"/>
                    </a:gs>
                  </a:gsLst>
                  <a:lin ang="5313289"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02A49E94-2C23-0FB9-466E-9904D2A0C4F1}"/>
                    </a:ext>
                  </a:extLst>
                </p:cNvPr>
                <p:cNvSpPr/>
                <p:nvPr/>
              </p:nvSpPr>
              <p:spPr>
                <a:xfrm rot="5400000">
                  <a:off x="6440326" y="-3971726"/>
                  <a:ext cx="93365" cy="6629615"/>
                </a:xfrm>
                <a:custGeom>
                  <a:avLst/>
                  <a:gdLst>
                    <a:gd name="connsiteX0" fmla="*/ 0 w 93365"/>
                    <a:gd name="connsiteY0" fmla="*/ 0 h 6629615"/>
                    <a:gd name="connsiteX1" fmla="*/ 93365 w 93365"/>
                    <a:gd name="connsiteY1" fmla="*/ 0 h 6629615"/>
                    <a:gd name="connsiteX2" fmla="*/ 93365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5" y="0"/>
                      </a:lnTo>
                      <a:lnTo>
                        <a:pt x="93365"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632482"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5E3B5418-75FF-2179-82E5-5D0269B206E4}"/>
                    </a:ext>
                  </a:extLst>
                </p:cNvPr>
                <p:cNvSpPr/>
                <p:nvPr/>
              </p:nvSpPr>
              <p:spPr>
                <a:xfrm rot="5400000">
                  <a:off x="6440326" y="62944"/>
                  <a:ext cx="93365" cy="6629615"/>
                </a:xfrm>
                <a:custGeom>
                  <a:avLst/>
                  <a:gdLst>
                    <a:gd name="connsiteX0" fmla="*/ 0 w 93365"/>
                    <a:gd name="connsiteY0" fmla="*/ 0 h 6629615"/>
                    <a:gd name="connsiteX1" fmla="*/ 93366 w 93365"/>
                    <a:gd name="connsiteY1" fmla="*/ 0 h 6629615"/>
                    <a:gd name="connsiteX2" fmla="*/ 93366 w 93365"/>
                    <a:gd name="connsiteY2" fmla="*/ 6629616 h 6629615"/>
                    <a:gd name="connsiteX3" fmla="*/ 0 w 93365"/>
                    <a:gd name="connsiteY3" fmla="*/ 6629616 h 6629615"/>
                  </a:gdLst>
                  <a:ahLst/>
                  <a:cxnLst>
                    <a:cxn ang="0">
                      <a:pos x="connsiteX0" y="connsiteY0"/>
                    </a:cxn>
                    <a:cxn ang="0">
                      <a:pos x="connsiteX1" y="connsiteY1"/>
                    </a:cxn>
                    <a:cxn ang="0">
                      <a:pos x="connsiteX2" y="connsiteY2"/>
                    </a:cxn>
                    <a:cxn ang="0">
                      <a:pos x="connsiteX3" y="connsiteY3"/>
                    </a:cxn>
                  </a:cxnLst>
                  <a:rect l="l" t="t" r="r" b="b"/>
                  <a:pathLst>
                    <a:path w="93365" h="6629615">
                      <a:moveTo>
                        <a:pt x="0" y="0"/>
                      </a:moveTo>
                      <a:lnTo>
                        <a:pt x="93366" y="0"/>
                      </a:lnTo>
                      <a:lnTo>
                        <a:pt x="93366" y="6629616"/>
                      </a:lnTo>
                      <a:lnTo>
                        <a:pt x="0" y="6629616"/>
                      </a:lnTo>
                      <a:close/>
                    </a:path>
                  </a:pathLst>
                </a:custGeom>
                <a:gradFill>
                  <a:gsLst>
                    <a:gs pos="0">
                      <a:srgbClr val="BA4E20"/>
                    </a:gs>
                    <a:gs pos="17880">
                      <a:srgbClr val="EBB63E"/>
                    </a:gs>
                    <a:gs pos="34920">
                      <a:srgbClr val="EBCF8D"/>
                    </a:gs>
                    <a:gs pos="53350">
                      <a:srgbClr val="EBB63E"/>
                    </a:gs>
                    <a:gs pos="100000">
                      <a:srgbClr val="BA4E20"/>
                    </a:gs>
                  </a:gsLst>
                  <a:lin ang="5167518"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11" name="TextBox 10">
              <a:extLst>
                <a:ext uri="{FF2B5EF4-FFF2-40B4-BE49-F238E27FC236}">
                  <a16:creationId xmlns:a16="http://schemas.microsoft.com/office/drawing/2014/main" id="{9FF9FA87-BFC1-FDCB-C3B3-97D661EEEBF9}"/>
                </a:ext>
              </a:extLst>
            </p:cNvPr>
            <p:cNvSpPr txBox="1"/>
            <p:nvPr/>
          </p:nvSpPr>
          <p:spPr>
            <a:xfrm>
              <a:off x="3217148" y="1287485"/>
              <a:ext cx="11292066" cy="1246496"/>
            </a:xfrm>
            <a:prstGeom prst="rect">
              <a:avLst/>
            </a:prstGeom>
            <a:noFill/>
          </p:spPr>
          <p:txBody>
            <a:bodyPr wrap="square" rtlCol="0">
              <a:spAutoFit/>
            </a:bodyPr>
            <a:lstStyle/>
            <a:p>
              <a:pPr lvl="0" algn="ctr" defTabSz="609630">
                <a:defRPr/>
              </a:pPr>
              <a:r>
                <a:rPr lang="vi-VN" sz="2400" dirty="0">
                  <a:latin typeface="Cambria" panose="02040503050406030204" pitchFamily="18" charset="0"/>
                  <a:ea typeface="Cambria" panose="02040503050406030204" pitchFamily="18" charset="0"/>
                </a:rPr>
                <a:t>Số nào được viết dưới dạng </a:t>
              </a:r>
              <a:r>
                <a:rPr lang="vi-VN" sz="2400" b="1" dirty="0">
                  <a:latin typeface="Cambria" panose="02040503050406030204" pitchFamily="18" charset="0"/>
                  <a:ea typeface="Cambria" panose="02040503050406030204" pitchFamily="18" charset="0"/>
                </a:rPr>
                <a:t>200 000 000 + 70 000 000 + 600 000 + 3 000 + 90 + 1</a:t>
              </a:r>
              <a:r>
                <a:rPr lang="vi-VN" sz="2400" dirty="0">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9" name="Graphic 3">
            <a:extLst>
              <a:ext uri="{FF2B5EF4-FFF2-40B4-BE49-F238E27FC236}">
                <a16:creationId xmlns:a16="http://schemas.microsoft.com/office/drawing/2014/main" id="{F63EE375-FF7F-D8F1-DD40-C460FABDF162}"/>
              </a:ext>
            </a:extLst>
          </p:cNvPr>
          <p:cNvGrpSpPr/>
          <p:nvPr/>
        </p:nvGrpSpPr>
        <p:grpSpPr>
          <a:xfrm rot="5400000">
            <a:off x="4707467" y="1836323"/>
            <a:ext cx="1963201" cy="415787"/>
            <a:chOff x="2858292" y="5940988"/>
            <a:chExt cx="5790259" cy="732353"/>
          </a:xfrm>
          <a:effectLst>
            <a:outerShdw blurRad="50800" dist="38100" dir="2700000" algn="tl" rotWithShape="0">
              <a:prstClr val="black">
                <a:alpha val="40000"/>
              </a:prstClr>
            </a:outerShdw>
          </a:effectLst>
        </p:grpSpPr>
        <p:sp>
          <p:nvSpPr>
            <p:cNvPr id="20" name="Freeform: Shape 19">
              <a:extLst>
                <a:ext uri="{FF2B5EF4-FFF2-40B4-BE49-F238E27FC236}">
                  <a16:creationId xmlns:a16="http://schemas.microsoft.com/office/drawing/2014/main" id="{0C0BAB48-BFBD-0942-18CC-A5F543D0BB25}"/>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Shape 20">
              <a:extLst>
                <a:ext uri="{FF2B5EF4-FFF2-40B4-BE49-F238E27FC236}">
                  <a16:creationId xmlns:a16="http://schemas.microsoft.com/office/drawing/2014/main" id="{F257EE82-D4EC-2825-9664-D1E68C37B014}"/>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Shape 21">
              <a:extLst>
                <a:ext uri="{FF2B5EF4-FFF2-40B4-BE49-F238E27FC236}">
                  <a16:creationId xmlns:a16="http://schemas.microsoft.com/office/drawing/2014/main" id="{2219CE09-DAAE-CC0E-E81E-EF6A508CE83D}"/>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Graphic 32">
            <a:extLst>
              <a:ext uri="{FF2B5EF4-FFF2-40B4-BE49-F238E27FC236}">
                <a16:creationId xmlns:a16="http://schemas.microsoft.com/office/drawing/2014/main" id="{E067A39E-637B-0013-E2D0-DDFAAAEB2CCE}"/>
              </a:ext>
            </a:extLst>
          </p:cNvPr>
          <p:cNvGrpSpPr/>
          <p:nvPr/>
        </p:nvGrpSpPr>
        <p:grpSpPr>
          <a:xfrm rot="5400000">
            <a:off x="5123254" y="1836323"/>
            <a:ext cx="1963201" cy="415787"/>
            <a:chOff x="2858292" y="5940988"/>
            <a:chExt cx="5790259" cy="732353"/>
          </a:xfrm>
          <a:effectLst>
            <a:outerShdw blurRad="50800" dist="38100" dir="2700000" algn="tl" rotWithShape="0">
              <a:prstClr val="black">
                <a:alpha val="40000"/>
              </a:prstClr>
            </a:outerShdw>
          </a:effectLst>
        </p:grpSpPr>
        <p:sp>
          <p:nvSpPr>
            <p:cNvPr id="24" name="Freeform: Shape 23">
              <a:extLst>
                <a:ext uri="{FF2B5EF4-FFF2-40B4-BE49-F238E27FC236}">
                  <a16:creationId xmlns:a16="http://schemas.microsoft.com/office/drawing/2014/main" id="{D794C2CD-BEB3-B8FF-13F5-229E566C853A}"/>
                </a:ext>
              </a:extLst>
            </p:cNvPr>
            <p:cNvSpPr/>
            <p:nvPr/>
          </p:nvSpPr>
          <p:spPr>
            <a:xfrm>
              <a:off x="8185258" y="6187420"/>
              <a:ext cx="463292" cy="269556"/>
            </a:xfrm>
            <a:custGeom>
              <a:avLst/>
              <a:gdLst>
                <a:gd name="connsiteX0" fmla="*/ 119217 w 463292"/>
                <a:gd name="connsiteY0" fmla="*/ 0 h 269556"/>
                <a:gd name="connsiteX1" fmla="*/ 344075 w 463292"/>
                <a:gd name="connsiteY1" fmla="*/ 0 h 269556"/>
                <a:gd name="connsiteX2" fmla="*/ 463293 w 463292"/>
                <a:gd name="connsiteY2" fmla="*/ 134778 h 269556"/>
                <a:gd name="connsiteX3" fmla="*/ 344075 w 463292"/>
                <a:gd name="connsiteY3" fmla="*/ 269556 h 269556"/>
                <a:gd name="connsiteX4" fmla="*/ 119217 w 463292"/>
                <a:gd name="connsiteY4" fmla="*/ 269556 h 269556"/>
                <a:gd name="connsiteX5" fmla="*/ 0 w 463292"/>
                <a:gd name="connsiteY5" fmla="*/ 134778 h 269556"/>
                <a:gd name="connsiteX6" fmla="*/ 119217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119217" y="0"/>
                  </a:moveTo>
                  <a:lnTo>
                    <a:pt x="344075" y="0"/>
                  </a:lnTo>
                  <a:cubicBezTo>
                    <a:pt x="409914" y="0"/>
                    <a:pt x="463293" y="60322"/>
                    <a:pt x="463293" y="134778"/>
                  </a:cubicBezTo>
                  <a:cubicBezTo>
                    <a:pt x="463293" y="209235"/>
                    <a:pt x="409914" y="269556"/>
                    <a:pt x="344075" y="269556"/>
                  </a:cubicBezTo>
                  <a:lnTo>
                    <a:pt x="119217" y="269556"/>
                  </a:lnTo>
                  <a:cubicBezTo>
                    <a:pt x="53378" y="269556"/>
                    <a:pt x="0" y="209235"/>
                    <a:pt x="0" y="134778"/>
                  </a:cubicBezTo>
                  <a:cubicBezTo>
                    <a:pt x="0" y="60322"/>
                    <a:pt x="53378" y="0"/>
                    <a:pt x="119217"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Freeform: Shape 24">
              <a:extLst>
                <a:ext uri="{FF2B5EF4-FFF2-40B4-BE49-F238E27FC236}">
                  <a16:creationId xmlns:a16="http://schemas.microsoft.com/office/drawing/2014/main" id="{567287CE-C9DE-680F-4935-26EEE986F42F}"/>
                </a:ext>
              </a:extLst>
            </p:cNvPr>
            <p:cNvSpPr/>
            <p:nvPr/>
          </p:nvSpPr>
          <p:spPr>
            <a:xfrm>
              <a:off x="2858292" y="6187420"/>
              <a:ext cx="463292" cy="269556"/>
            </a:xfrm>
            <a:custGeom>
              <a:avLst/>
              <a:gdLst>
                <a:gd name="connsiteX0" fmla="*/ 344075 w 463292"/>
                <a:gd name="connsiteY0" fmla="*/ 0 h 269556"/>
                <a:gd name="connsiteX1" fmla="*/ 119217 w 463292"/>
                <a:gd name="connsiteY1" fmla="*/ 0 h 269556"/>
                <a:gd name="connsiteX2" fmla="*/ 0 w 463292"/>
                <a:gd name="connsiteY2" fmla="*/ 134778 h 269556"/>
                <a:gd name="connsiteX3" fmla="*/ 119217 w 463292"/>
                <a:gd name="connsiteY3" fmla="*/ 269556 h 269556"/>
                <a:gd name="connsiteX4" fmla="*/ 344075 w 463292"/>
                <a:gd name="connsiteY4" fmla="*/ 269556 h 269556"/>
                <a:gd name="connsiteX5" fmla="*/ 463293 w 463292"/>
                <a:gd name="connsiteY5" fmla="*/ 134778 h 269556"/>
                <a:gd name="connsiteX6" fmla="*/ 344075 w 463292"/>
                <a:gd name="connsiteY6" fmla="*/ 0 h 26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292" h="269556">
                  <a:moveTo>
                    <a:pt x="344075" y="0"/>
                  </a:moveTo>
                  <a:lnTo>
                    <a:pt x="119217" y="0"/>
                  </a:lnTo>
                  <a:cubicBezTo>
                    <a:pt x="53378" y="0"/>
                    <a:pt x="0" y="60322"/>
                    <a:pt x="0" y="134778"/>
                  </a:cubicBezTo>
                  <a:cubicBezTo>
                    <a:pt x="0" y="209235"/>
                    <a:pt x="53378" y="269556"/>
                    <a:pt x="119217" y="269556"/>
                  </a:cubicBezTo>
                  <a:lnTo>
                    <a:pt x="344075" y="269556"/>
                  </a:lnTo>
                  <a:cubicBezTo>
                    <a:pt x="409915" y="269556"/>
                    <a:pt x="463293" y="209235"/>
                    <a:pt x="463293" y="134778"/>
                  </a:cubicBezTo>
                  <a:cubicBezTo>
                    <a:pt x="463293" y="60322"/>
                    <a:pt x="409915" y="0"/>
                    <a:pt x="344075" y="0"/>
                  </a:cubicBezTo>
                  <a:close/>
                </a:path>
              </a:pathLst>
            </a:custGeom>
            <a:gradFill>
              <a:gsLst>
                <a:gs pos="0">
                  <a:srgbClr val="BA4E20"/>
                </a:gs>
                <a:gs pos="17880">
                  <a:srgbClr val="EBB63E"/>
                </a:gs>
                <a:gs pos="34920">
                  <a:srgbClr val="EBCF8D"/>
                </a:gs>
                <a:gs pos="53350">
                  <a:srgbClr val="EBB63E"/>
                </a:gs>
                <a:gs pos="100000">
                  <a:srgbClr val="BA4E2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Freeform: Shape 25">
              <a:extLst>
                <a:ext uri="{FF2B5EF4-FFF2-40B4-BE49-F238E27FC236}">
                  <a16:creationId xmlns:a16="http://schemas.microsoft.com/office/drawing/2014/main" id="{71228007-8911-5A50-F002-A3E0D9358052}"/>
                </a:ext>
              </a:extLst>
            </p:cNvPr>
            <p:cNvSpPr/>
            <p:nvPr/>
          </p:nvSpPr>
          <p:spPr>
            <a:xfrm>
              <a:off x="3042295" y="5940988"/>
              <a:ext cx="5445377" cy="732353"/>
            </a:xfrm>
            <a:custGeom>
              <a:avLst/>
              <a:gdLst>
                <a:gd name="connsiteX0" fmla="*/ 5186546 w 5445377"/>
                <a:gd name="connsiteY0" fmla="*/ 0 h 732353"/>
                <a:gd name="connsiteX1" fmla="*/ 258831 w 5445377"/>
                <a:gd name="connsiteY1" fmla="*/ 0 h 732353"/>
                <a:gd name="connsiteX2" fmla="*/ 0 w 5445377"/>
                <a:gd name="connsiteY2" fmla="*/ 292681 h 732353"/>
                <a:gd name="connsiteX3" fmla="*/ 0 w 5445377"/>
                <a:gd name="connsiteY3" fmla="*/ 439673 h 732353"/>
                <a:gd name="connsiteX4" fmla="*/ 258831 w 5445377"/>
                <a:gd name="connsiteY4" fmla="*/ 732353 h 732353"/>
                <a:gd name="connsiteX5" fmla="*/ 5186546 w 5445377"/>
                <a:gd name="connsiteY5" fmla="*/ 732353 h 732353"/>
                <a:gd name="connsiteX6" fmla="*/ 5445378 w 5445377"/>
                <a:gd name="connsiteY6" fmla="*/ 439673 h 732353"/>
                <a:gd name="connsiteX7" fmla="*/ 5445378 w 5445377"/>
                <a:gd name="connsiteY7" fmla="*/ 292681 h 732353"/>
                <a:gd name="connsiteX8" fmla="*/ 5186546 w 5445377"/>
                <a:gd name="connsiteY8" fmla="*/ 0 h 73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377" h="732353">
                  <a:moveTo>
                    <a:pt x="5186546" y="0"/>
                  </a:moveTo>
                  <a:lnTo>
                    <a:pt x="258831" y="0"/>
                  </a:lnTo>
                  <a:cubicBezTo>
                    <a:pt x="115870" y="0"/>
                    <a:pt x="0" y="130997"/>
                    <a:pt x="0" y="292681"/>
                  </a:cubicBezTo>
                  <a:lnTo>
                    <a:pt x="0" y="439673"/>
                  </a:lnTo>
                  <a:cubicBezTo>
                    <a:pt x="0" y="601295"/>
                    <a:pt x="115870" y="732353"/>
                    <a:pt x="258831" y="732353"/>
                  </a:cubicBezTo>
                  <a:lnTo>
                    <a:pt x="5186546" y="732353"/>
                  </a:lnTo>
                  <a:cubicBezTo>
                    <a:pt x="5329508" y="732353"/>
                    <a:pt x="5445378" y="601357"/>
                    <a:pt x="5445378" y="439673"/>
                  </a:cubicBezTo>
                  <a:lnTo>
                    <a:pt x="5445378" y="292681"/>
                  </a:lnTo>
                  <a:cubicBezTo>
                    <a:pt x="5445316" y="130997"/>
                    <a:pt x="5329446" y="0"/>
                    <a:pt x="5186546" y="0"/>
                  </a:cubicBezTo>
                  <a:close/>
                </a:path>
              </a:pathLst>
            </a:custGeom>
            <a:gradFill>
              <a:gsLst>
                <a:gs pos="0">
                  <a:srgbClr val="640000"/>
                </a:gs>
                <a:gs pos="17320">
                  <a:srgbClr val="910005"/>
                </a:gs>
                <a:gs pos="34640">
                  <a:srgbClr val="BF000A"/>
                </a:gs>
                <a:gs pos="100000">
                  <a:srgbClr val="640000"/>
                </a:gs>
              </a:gsLst>
              <a:lin ang="5400000" scaled="1"/>
            </a:gradFill>
            <a:ln w="6198" cap="flat">
              <a:noFill/>
              <a:prstDash val="solid"/>
              <a:miter/>
            </a:ln>
          </p:spPr>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Đúng 1 - 9Slide.vn">
            <a:extLst>
              <a:ext uri="{FF2B5EF4-FFF2-40B4-BE49-F238E27FC236}">
                <a16:creationId xmlns:a16="http://schemas.microsoft.com/office/drawing/2014/main" id="{7B677061-C9B9-EF34-21F0-AB977A21D082}"/>
              </a:ext>
            </a:extLst>
          </p:cNvPr>
          <p:cNvGrpSpPr/>
          <p:nvPr/>
        </p:nvGrpSpPr>
        <p:grpSpPr>
          <a:xfrm>
            <a:off x="1574800" y="3355283"/>
            <a:ext cx="4195201" cy="1092200"/>
            <a:chOff x="2362200" y="3897786"/>
            <a:chExt cx="6292801" cy="1638300"/>
          </a:xfrm>
        </p:grpSpPr>
        <p:grpSp>
          <p:nvGrpSpPr>
            <p:cNvPr id="28" name="Group 27">
              <a:extLst>
                <a:ext uri="{FF2B5EF4-FFF2-40B4-BE49-F238E27FC236}">
                  <a16:creationId xmlns:a16="http://schemas.microsoft.com/office/drawing/2014/main" id="{2ADCE543-ABBB-7947-BEFD-E6133F3B22EF}"/>
                </a:ext>
              </a:extLst>
            </p:cNvPr>
            <p:cNvGrpSpPr/>
            <p:nvPr/>
          </p:nvGrpSpPr>
          <p:grpSpPr>
            <a:xfrm>
              <a:off x="2362200" y="3897786"/>
              <a:ext cx="6292801" cy="1638300"/>
              <a:chOff x="3423970" y="7511718"/>
              <a:chExt cx="11868669" cy="1755574"/>
            </a:xfrm>
          </p:grpSpPr>
          <p:sp>
            <p:nvSpPr>
              <p:cNvPr id="30" name="Freeform 6">
                <a:extLst>
                  <a:ext uri="{FF2B5EF4-FFF2-40B4-BE49-F238E27FC236}">
                    <a16:creationId xmlns:a16="http://schemas.microsoft.com/office/drawing/2014/main" id="{382651C3-AC97-833D-5AE6-53DA5B49EE86}"/>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FF102758-5D68-144D-2555-BEDD6673833A}"/>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9" name="TextBox 28">
              <a:extLst>
                <a:ext uri="{FF2B5EF4-FFF2-40B4-BE49-F238E27FC236}">
                  <a16:creationId xmlns:a16="http://schemas.microsoft.com/office/drawing/2014/main" id="{EBB4BC29-55BE-D5E7-0DF7-63B09C970B51}"/>
                </a:ext>
              </a:extLst>
            </p:cNvPr>
            <p:cNvSpPr txBox="1"/>
            <p:nvPr/>
          </p:nvSpPr>
          <p:spPr>
            <a:xfrm>
              <a:off x="2710149" y="4294643"/>
              <a:ext cx="4685260" cy="784830"/>
            </a:xfrm>
            <a:prstGeom prst="rect">
              <a:avLst/>
            </a:prstGeom>
            <a:noFill/>
          </p:spPr>
          <p:txBody>
            <a:bodyPr wrap="square" rtlCol="0">
              <a:spAutoFit/>
            </a:bodyPr>
            <a:lstStyle/>
            <a:p>
              <a:pPr lvl="0" algn="ctr" defTabSz="609630"/>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lang="en-US" sz="2800" dirty="0">
                  <a:latin typeface="Cambria" panose="02040503050406030204" pitchFamily="18" charset="0"/>
                  <a:ea typeface="Cambria" panose="02040503050406030204" pitchFamily="18" charset="0"/>
                </a:rPr>
                <a:t>270 603 091</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2" name="Sai 2 - 9Slide.vn">
            <a:extLst>
              <a:ext uri="{FF2B5EF4-FFF2-40B4-BE49-F238E27FC236}">
                <a16:creationId xmlns:a16="http://schemas.microsoft.com/office/drawing/2014/main" id="{38874C92-5BAA-AB7B-8A9D-D9F510AF5F4B}"/>
              </a:ext>
            </a:extLst>
          </p:cNvPr>
          <p:cNvGrpSpPr/>
          <p:nvPr/>
        </p:nvGrpSpPr>
        <p:grpSpPr>
          <a:xfrm>
            <a:off x="1574800" y="4699307"/>
            <a:ext cx="4195201" cy="1092200"/>
            <a:chOff x="2362200" y="3897786"/>
            <a:chExt cx="6292801" cy="1638300"/>
          </a:xfrm>
        </p:grpSpPr>
        <p:grpSp>
          <p:nvGrpSpPr>
            <p:cNvPr id="33" name="Group 32">
              <a:extLst>
                <a:ext uri="{FF2B5EF4-FFF2-40B4-BE49-F238E27FC236}">
                  <a16:creationId xmlns:a16="http://schemas.microsoft.com/office/drawing/2014/main" id="{3C3FEC34-0F0C-9237-E412-7593AF659E01}"/>
                </a:ext>
              </a:extLst>
            </p:cNvPr>
            <p:cNvGrpSpPr/>
            <p:nvPr/>
          </p:nvGrpSpPr>
          <p:grpSpPr>
            <a:xfrm>
              <a:off x="2362200" y="3897786"/>
              <a:ext cx="6292801" cy="1638300"/>
              <a:chOff x="3423970" y="7511718"/>
              <a:chExt cx="11868669" cy="1755574"/>
            </a:xfrm>
          </p:grpSpPr>
          <p:sp>
            <p:nvSpPr>
              <p:cNvPr id="35" name="Freeform 6">
                <a:extLst>
                  <a:ext uri="{FF2B5EF4-FFF2-40B4-BE49-F238E27FC236}">
                    <a16:creationId xmlns:a16="http://schemas.microsoft.com/office/drawing/2014/main" id="{F8AE10AA-CC8E-4918-7842-881144F08B6B}"/>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FDEC1F12-FC54-4D0E-B4FE-0E85A273BD13}"/>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4" name="TextBox 33">
              <a:extLst>
                <a:ext uri="{FF2B5EF4-FFF2-40B4-BE49-F238E27FC236}">
                  <a16:creationId xmlns:a16="http://schemas.microsoft.com/office/drawing/2014/main" id="{9DC5E30B-01E6-6BF9-0B72-E8E3BCBF809A}"/>
                </a:ext>
              </a:extLst>
            </p:cNvPr>
            <p:cNvSpPr txBox="1"/>
            <p:nvPr/>
          </p:nvSpPr>
          <p:spPr>
            <a:xfrm>
              <a:off x="3345874" y="4341332"/>
              <a:ext cx="3773619" cy="784830"/>
            </a:xfrm>
            <a:prstGeom prst="rect">
              <a:avLst/>
            </a:prstGeom>
            <a:noFill/>
          </p:spPr>
          <p:txBody>
            <a:bodyPr wrap="square" rtlCol="0">
              <a:spAutoFit/>
            </a:bodyPr>
            <a:lstStyle/>
            <a:p>
              <a:pPr lvl="0" algn="ctr" defTabSz="609630"/>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 </a:t>
              </a:r>
              <a:r>
                <a:rPr lang="en-US" sz="2800" dirty="0">
                  <a:latin typeface="Cambria" panose="02040503050406030204" pitchFamily="18" charset="0"/>
                  <a:ea typeface="Cambria" panose="02040503050406030204" pitchFamily="18" charset="0"/>
                </a:rPr>
                <a:t>207 639 100</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7" name="Sai 3 - 9Slide.vn">
            <a:extLst>
              <a:ext uri="{FF2B5EF4-FFF2-40B4-BE49-F238E27FC236}">
                <a16:creationId xmlns:a16="http://schemas.microsoft.com/office/drawing/2014/main" id="{E0F12C9D-9AE4-FE16-15ED-4818A86BBB4A}"/>
              </a:ext>
            </a:extLst>
          </p:cNvPr>
          <p:cNvGrpSpPr/>
          <p:nvPr/>
        </p:nvGrpSpPr>
        <p:grpSpPr>
          <a:xfrm>
            <a:off x="6149896" y="4699304"/>
            <a:ext cx="4195201" cy="1092199"/>
            <a:chOff x="2362200" y="3897786"/>
            <a:chExt cx="6292801" cy="1638300"/>
          </a:xfrm>
        </p:grpSpPr>
        <p:grpSp>
          <p:nvGrpSpPr>
            <p:cNvPr id="38" name="Group 37">
              <a:extLst>
                <a:ext uri="{FF2B5EF4-FFF2-40B4-BE49-F238E27FC236}">
                  <a16:creationId xmlns:a16="http://schemas.microsoft.com/office/drawing/2014/main" id="{B18BBA34-34F9-A1EB-8B92-EBA14FC21AD3}"/>
                </a:ext>
              </a:extLst>
            </p:cNvPr>
            <p:cNvGrpSpPr/>
            <p:nvPr/>
          </p:nvGrpSpPr>
          <p:grpSpPr>
            <a:xfrm>
              <a:off x="2362200" y="3897786"/>
              <a:ext cx="6292801" cy="1638300"/>
              <a:chOff x="3423970" y="7511718"/>
              <a:chExt cx="11868669" cy="1755574"/>
            </a:xfrm>
          </p:grpSpPr>
          <p:sp>
            <p:nvSpPr>
              <p:cNvPr id="40" name="Freeform 6">
                <a:extLst>
                  <a:ext uri="{FF2B5EF4-FFF2-40B4-BE49-F238E27FC236}">
                    <a16:creationId xmlns:a16="http://schemas.microsoft.com/office/drawing/2014/main" id="{FAEF86F1-3975-F78C-0646-2CC229276554}"/>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Rectangle: Rounded Corners 40">
                <a:extLst>
                  <a:ext uri="{FF2B5EF4-FFF2-40B4-BE49-F238E27FC236}">
                    <a16:creationId xmlns:a16="http://schemas.microsoft.com/office/drawing/2014/main" id="{E00D7180-F47E-FB62-B911-56FC64AA63B4}"/>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39" name="TextBox 38">
              <a:extLst>
                <a:ext uri="{FF2B5EF4-FFF2-40B4-BE49-F238E27FC236}">
                  <a16:creationId xmlns:a16="http://schemas.microsoft.com/office/drawing/2014/main" id="{22CA230F-50D2-D2B8-686E-8F4974769EDD}"/>
                </a:ext>
              </a:extLst>
            </p:cNvPr>
            <p:cNvSpPr txBox="1"/>
            <p:nvPr/>
          </p:nvSpPr>
          <p:spPr>
            <a:xfrm>
              <a:off x="3345874" y="4341332"/>
              <a:ext cx="3773619" cy="784831"/>
            </a:xfrm>
            <a:prstGeom prst="rect">
              <a:avLst/>
            </a:prstGeom>
            <a:noFill/>
          </p:spPr>
          <p:txBody>
            <a:bodyPr wrap="square" rtlCol="0">
              <a:spAutoFit/>
            </a:bodyPr>
            <a:lstStyle/>
            <a:p>
              <a:pPr lvl="0" algn="ctr" defTabSz="609630"/>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 </a:t>
              </a:r>
              <a:r>
                <a:rPr lang="en-US" sz="2800" dirty="0">
                  <a:latin typeface="Cambria" panose="02040503050406030204" pitchFamily="18" charset="0"/>
                  <a:ea typeface="Cambria" panose="02040503050406030204" pitchFamily="18" charset="0"/>
                </a:rPr>
                <a:t>207 603 910</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42" name="Sai 1 - 9Slide.vn">
            <a:extLst>
              <a:ext uri="{FF2B5EF4-FFF2-40B4-BE49-F238E27FC236}">
                <a16:creationId xmlns:a16="http://schemas.microsoft.com/office/drawing/2014/main" id="{3DA10293-F942-7E2F-2ED9-40E986E0896F}"/>
              </a:ext>
            </a:extLst>
          </p:cNvPr>
          <p:cNvGrpSpPr/>
          <p:nvPr/>
        </p:nvGrpSpPr>
        <p:grpSpPr>
          <a:xfrm>
            <a:off x="6149896" y="3355283"/>
            <a:ext cx="4195201" cy="1092200"/>
            <a:chOff x="2362200" y="3897786"/>
            <a:chExt cx="6292801" cy="1638300"/>
          </a:xfrm>
        </p:grpSpPr>
        <p:grpSp>
          <p:nvGrpSpPr>
            <p:cNvPr id="43" name="Group 42">
              <a:extLst>
                <a:ext uri="{FF2B5EF4-FFF2-40B4-BE49-F238E27FC236}">
                  <a16:creationId xmlns:a16="http://schemas.microsoft.com/office/drawing/2014/main" id="{47A1BC7B-777B-CD47-AFAF-601B68AC713E}"/>
                </a:ext>
              </a:extLst>
            </p:cNvPr>
            <p:cNvGrpSpPr/>
            <p:nvPr/>
          </p:nvGrpSpPr>
          <p:grpSpPr>
            <a:xfrm>
              <a:off x="2362200" y="3897786"/>
              <a:ext cx="6292801" cy="1638300"/>
              <a:chOff x="3423970" y="7511718"/>
              <a:chExt cx="11868669" cy="1755574"/>
            </a:xfrm>
          </p:grpSpPr>
          <p:sp>
            <p:nvSpPr>
              <p:cNvPr id="45" name="Freeform 6">
                <a:extLst>
                  <a:ext uri="{FF2B5EF4-FFF2-40B4-BE49-F238E27FC236}">
                    <a16:creationId xmlns:a16="http://schemas.microsoft.com/office/drawing/2014/main" id="{ED07A52A-7BA7-B4AC-0281-B6BE43386651}"/>
                  </a:ext>
                </a:extLst>
              </p:cNvPr>
              <p:cNvSpPr/>
              <p:nvPr/>
            </p:nvSpPr>
            <p:spPr>
              <a:xfrm>
                <a:off x="3423970" y="7511718"/>
                <a:ext cx="11868669" cy="1755574"/>
              </a:xfrm>
              <a:custGeom>
                <a:avLst/>
                <a:gdLst/>
                <a:ahLst/>
                <a:cxnLst/>
                <a:rect l="l" t="t" r="r" b="b"/>
                <a:pathLst>
                  <a:path w="11868669" h="1755574">
                    <a:moveTo>
                      <a:pt x="0" y="0"/>
                    </a:moveTo>
                    <a:lnTo>
                      <a:pt x="11868668" y="0"/>
                    </a:lnTo>
                    <a:lnTo>
                      <a:pt x="11868668" y="1755574"/>
                    </a:lnTo>
                    <a:lnTo>
                      <a:pt x="0" y="1755574"/>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657C6B6-9AD6-B829-ED34-AB76244C9BCD}"/>
                  </a:ext>
                </a:extLst>
              </p:cNvPr>
              <p:cNvSpPr/>
              <p:nvPr/>
            </p:nvSpPr>
            <p:spPr>
              <a:xfrm>
                <a:off x="3591549" y="7608885"/>
                <a:ext cx="11472121" cy="1545319"/>
              </a:xfrm>
              <a:prstGeom prst="roundRect">
                <a:avLst>
                  <a:gd name="adj" fmla="val 34500"/>
                </a:avLst>
              </a:prstGeom>
              <a:solidFill>
                <a:schemeClr val="bg1"/>
              </a:solidFill>
              <a:ln>
                <a:solidFill>
                  <a:srgbClr val="C87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TextBox 43">
              <a:extLst>
                <a:ext uri="{FF2B5EF4-FFF2-40B4-BE49-F238E27FC236}">
                  <a16:creationId xmlns:a16="http://schemas.microsoft.com/office/drawing/2014/main" id="{D01D1602-0A61-88A9-728E-E92DD8979BD8}"/>
                </a:ext>
              </a:extLst>
            </p:cNvPr>
            <p:cNvSpPr txBox="1"/>
            <p:nvPr/>
          </p:nvSpPr>
          <p:spPr>
            <a:xfrm>
              <a:off x="3345874" y="4341332"/>
              <a:ext cx="4631202" cy="784830"/>
            </a:xfrm>
            <a:prstGeom prst="rect">
              <a:avLst/>
            </a:prstGeom>
            <a:noFill/>
          </p:spPr>
          <p:txBody>
            <a:bodyPr wrap="square" rtlCol="0">
              <a:spAutoFit/>
            </a:bodyPr>
            <a:lstStyle/>
            <a:p>
              <a:pPr lvl="0" algn="ctr" defTabSz="609630"/>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a:t>
              </a:r>
              <a:r>
                <a:rPr lang="en-US" sz="2800" b="1"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276 391 000</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7" name="Freeform 3">
            <a:extLst>
              <a:ext uri="{FF2B5EF4-FFF2-40B4-BE49-F238E27FC236}">
                <a16:creationId xmlns:a16="http://schemas.microsoft.com/office/drawing/2014/main" id="{227AF02A-69F8-C597-6C31-A468821BB900}"/>
              </a:ext>
            </a:extLst>
          </p:cNvPr>
          <p:cNvSpPr/>
          <p:nvPr/>
        </p:nvSpPr>
        <p:spPr>
          <a:xfrm>
            <a:off x="9633196" y="-62354"/>
            <a:ext cx="3142184" cy="2179890"/>
          </a:xfrm>
          <a:custGeom>
            <a:avLst/>
            <a:gdLst/>
            <a:ahLst/>
            <a:cxnLst/>
            <a:rect l="l" t="t" r="r" b="b"/>
            <a:pathLst>
              <a:path w="5420497" h="3760470">
                <a:moveTo>
                  <a:pt x="0" y="0"/>
                </a:moveTo>
                <a:lnTo>
                  <a:pt x="5420497" y="0"/>
                </a:lnTo>
                <a:lnTo>
                  <a:pt x="5420497" y="3760470"/>
                </a:lnTo>
                <a:lnTo>
                  <a:pt x="0" y="376047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8" name="Picture 22" descr="This may contain: a cartoon bear with its hand up in the air and his eyes closed, making a funny face">
            <a:extLst>
              <a:ext uri="{FF2B5EF4-FFF2-40B4-BE49-F238E27FC236}">
                <a16:creationId xmlns:a16="http://schemas.microsoft.com/office/drawing/2014/main" id="{36C17D9D-7186-FFAE-BDE0-D287A250A2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15799" y="29590"/>
            <a:ext cx="708105" cy="708105"/>
          </a:xfrm>
          <a:prstGeom prst="rect">
            <a:avLst/>
          </a:prstGeom>
          <a:noFill/>
          <a:extLst>
            <a:ext uri="{909E8E84-426E-40DD-AFC4-6F175D3DCCD1}">
              <a14:hiddenFill xmlns:a14="http://schemas.microsoft.com/office/drawing/2010/main">
                <a:solidFill>
                  <a:srgbClr val="FFFFFF"/>
                </a:solidFill>
              </a14:hiddenFill>
            </a:ext>
          </a:extLst>
        </p:spPr>
      </p:pic>
      <p:pic>
        <p:nvPicPr>
          <p:cNvPr id="49" name="y2mate.com - nhạc chơi rung chuông vàng">
            <a:hlinkClick r:id="" action="ppaction://media"/>
            <a:extLst>
              <a:ext uri="{FF2B5EF4-FFF2-40B4-BE49-F238E27FC236}">
                <a16:creationId xmlns:a16="http://schemas.microsoft.com/office/drawing/2014/main" id="{4BF11426-3627-1936-80E8-165A4A64C0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978400" y="-825269"/>
            <a:ext cx="324909" cy="324909"/>
          </a:xfrm>
          <a:prstGeom prst="rect">
            <a:avLst/>
          </a:prstGeom>
        </p:spPr>
      </p:pic>
      <p:pic>
        <p:nvPicPr>
          <p:cNvPr id="50" name="Media1">
            <a:hlinkClick r:id="" action="ppaction://media"/>
            <a:extLst>
              <a:ext uri="{FF2B5EF4-FFF2-40B4-BE49-F238E27FC236}">
                <a16:creationId xmlns:a16="http://schemas.microsoft.com/office/drawing/2014/main" id="{E030AC1A-C1FC-1B81-B667-2561538634E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l="22649" t="36335" r="25563" b="37490"/>
          <a:stretch/>
        </p:blipFill>
        <p:spPr>
          <a:xfrm>
            <a:off x="2901201" y="387460"/>
            <a:ext cx="1131417" cy="321665"/>
          </a:xfrm>
          <a:prstGeom prst="rect">
            <a:avLst/>
          </a:prstGeom>
        </p:spPr>
      </p:pic>
      <p:pic>
        <p:nvPicPr>
          <p:cNvPr id="51" name="Picture 20">
            <a:extLst>
              <a:ext uri="{FF2B5EF4-FFF2-40B4-BE49-F238E27FC236}">
                <a16:creationId xmlns:a16="http://schemas.microsoft.com/office/drawing/2014/main" id="{6EA488A6-1FCC-B22F-BF0A-D10A0D0C6FE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flipH="1">
            <a:off x="2235200" y="177800"/>
            <a:ext cx="762000" cy="613462"/>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4">
            <a:extLst>
              <a:ext uri="{FF2B5EF4-FFF2-40B4-BE49-F238E27FC236}">
                <a16:creationId xmlns:a16="http://schemas.microsoft.com/office/drawing/2014/main" id="{3D96DD87-28C4-7A74-5DE0-4BA323A9C1D0}"/>
              </a:ext>
            </a:extLst>
          </p:cNvPr>
          <p:cNvSpPr/>
          <p:nvPr/>
        </p:nvSpPr>
        <p:spPr>
          <a:xfrm>
            <a:off x="152400" y="5461001"/>
            <a:ext cx="1574800" cy="1378857"/>
          </a:xfrm>
          <a:custGeom>
            <a:avLst/>
            <a:gdLst/>
            <a:ahLst/>
            <a:cxnLst/>
            <a:rect l="l" t="t" r="r" b="b"/>
            <a:pathLst>
              <a:path w="6971808" h="6021899">
                <a:moveTo>
                  <a:pt x="0" y="0"/>
                </a:moveTo>
                <a:lnTo>
                  <a:pt x="6971808" y="0"/>
                </a:lnTo>
                <a:lnTo>
                  <a:pt x="6971808" y="6021899"/>
                </a:lnTo>
                <a:lnTo>
                  <a:pt x="0" y="6021899"/>
                </a:lnTo>
                <a:lnTo>
                  <a:pt x="0" y="0"/>
                </a:lnTo>
                <a:close/>
              </a:path>
            </a:pathLst>
          </a:custGeom>
          <a:blipFill>
            <a:blip r:embed="rId1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Freeform 3">
            <a:extLst>
              <a:ext uri="{FF2B5EF4-FFF2-40B4-BE49-F238E27FC236}">
                <a16:creationId xmlns:a16="http://schemas.microsoft.com/office/drawing/2014/main" id="{8F7E1C10-EF5C-C173-C0F7-872FE1CA863C}"/>
              </a:ext>
            </a:extLst>
          </p:cNvPr>
          <p:cNvSpPr/>
          <p:nvPr/>
        </p:nvSpPr>
        <p:spPr>
          <a:xfrm>
            <a:off x="10414001" y="4445000"/>
            <a:ext cx="1774371" cy="2280590"/>
          </a:xfrm>
          <a:custGeom>
            <a:avLst/>
            <a:gdLst/>
            <a:ahLst/>
            <a:cxnLst/>
            <a:rect l="l" t="t" r="r" b="b"/>
            <a:pathLst>
              <a:path w="6120765" h="8229600">
                <a:moveTo>
                  <a:pt x="0" y="0"/>
                </a:moveTo>
                <a:lnTo>
                  <a:pt x="6120765" y="0"/>
                </a:lnTo>
                <a:lnTo>
                  <a:pt x="6120765" y="8229600"/>
                </a:lnTo>
                <a:lnTo>
                  <a:pt x="0" y="8229600"/>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16101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14:presetBounceEnd="18000">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14:bounceEnd="18000">
                                          <p:cBhvr additive="base">
                                            <p:cTn id="13" dur="1250" fill="hold"/>
                                            <p:tgtEl>
                                              <p:spTgt spid="47"/>
                                            </p:tgtEl>
                                            <p:attrNameLst>
                                              <p:attrName>ppt_x</p:attrName>
                                            </p:attrNameLst>
                                          </p:cBhvr>
                                          <p:tavLst>
                                            <p:tav tm="0">
                                              <p:val>
                                                <p:strVal val="1+#ppt_w/2"/>
                                              </p:val>
                                            </p:tav>
                                            <p:tav tm="100000">
                                              <p:val>
                                                <p:strVal val="#ppt_x"/>
                                              </p:val>
                                            </p:tav>
                                          </p:tavLst>
                                        </p:anim>
                                        <p:anim calcmode="lin" valueType="num" p14:bounceEnd="18000">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par>
                                    <p:cTn id="11" presetID="2" presetClass="entr" presetSubtype="2" fill="hold" grpId="1" nodeType="withEffect">
                                      <p:stCondLst>
                                        <p:cond delay="25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1250" fill="hold"/>
                                            <p:tgtEl>
                                              <p:spTgt spid="47"/>
                                            </p:tgtEl>
                                            <p:attrNameLst>
                                              <p:attrName>ppt_x</p:attrName>
                                            </p:attrNameLst>
                                          </p:cBhvr>
                                          <p:tavLst>
                                            <p:tav tm="0">
                                              <p:val>
                                                <p:strVal val="1+#ppt_w/2"/>
                                              </p:val>
                                            </p:tav>
                                            <p:tav tm="100000">
                                              <p:val>
                                                <p:strVal val="#ppt_x"/>
                                              </p:val>
                                            </p:tav>
                                          </p:tavLst>
                                        </p:anim>
                                        <p:anim calcmode="lin" valueType="num">
                                          <p:cBhvr additive="base">
                                            <p:cTn id="14" dur="1250" fill="hold"/>
                                            <p:tgtEl>
                                              <p:spTgt spid="47"/>
                                            </p:tgtEl>
                                            <p:attrNameLst>
                                              <p:attrName>ppt_y</p:attrName>
                                            </p:attrNameLst>
                                          </p:cBhvr>
                                          <p:tavLst>
                                            <p:tav tm="0">
                                              <p:val>
                                                <p:strVal val="#ppt_y"/>
                                              </p:val>
                                            </p:tav>
                                            <p:tav tm="100000">
                                              <p:val>
                                                <p:strVal val="#ppt_y"/>
                                              </p:val>
                                            </p:tav>
                                          </p:tavLst>
                                        </p:anim>
                                      </p:childTnLst>
                                    </p:cTn>
                                  </p:par>
                                  <p:par>
                                    <p:cTn id="15" presetID="8" presetClass="emph" presetSubtype="0" repeatCount="indefinite" accel="45000" decel="49000" autoRev="1" fill="hold" grpId="0" nodeType="withEffect">
                                      <p:stCondLst>
                                        <p:cond delay="250"/>
                                      </p:stCondLst>
                                      <p:childTnLst>
                                        <p:animRot by="600000">
                                          <p:cBhvr>
                                            <p:cTn id="16" dur="2000" fill="hold"/>
                                            <p:tgtEl>
                                              <p:spTgt spid="47"/>
                                            </p:tgtEl>
                                            <p:attrNameLst>
                                              <p:attrName>r</p:attrName>
                                            </p:attrNameLst>
                                          </p:cBhvr>
                                        </p:animRot>
                                      </p:childTnLst>
                                    </p:cTn>
                                  </p:par>
                                  <p:par>
                                    <p:cTn id="17" presetID="35" presetClass="path" presetSubtype="0" accel="50000" decel="50000" fill="hold" nodeType="withEffect">
                                      <p:stCondLst>
                                        <p:cond delay="750"/>
                                      </p:stCondLst>
                                      <p:childTnLst>
                                        <p:animMotion origin="layout" path="M 1.38889E-7 -3.82716E-6 L -0.33255 -3.82716E-6 " pathEditMode="relative" rAng="0" ptsTypes="AA">
                                          <p:cBhvr>
                                            <p:cTn id="18" dur="2000" fill="hold"/>
                                            <p:tgtEl>
                                              <p:spTgt spid="19"/>
                                            </p:tgtEl>
                                            <p:attrNameLst>
                                              <p:attrName>ppt_x</p:attrName>
                                              <p:attrName>ppt_y</p:attrName>
                                            </p:attrNameLst>
                                          </p:cBhvr>
                                          <p:rCtr x="-16632" y="0"/>
                                        </p:animMotion>
                                      </p:childTnLst>
                                    </p:cTn>
                                  </p:par>
                                  <p:par>
                                    <p:cTn id="19" presetID="63" presetClass="path" presetSubtype="0" accel="50000" decel="50000" fill="hold" nodeType="withEffect">
                                      <p:stCondLst>
                                        <p:cond delay="750"/>
                                      </p:stCondLst>
                                      <p:childTnLst>
                                        <p:animMotion origin="layout" path="M -4.44444E-6 -3.82716E-6 L 0.32084 -3.82716E-6 " pathEditMode="relative" rAng="0" ptsTypes="AA">
                                          <p:cBhvr>
                                            <p:cTn id="20" dur="2000" fill="hold"/>
                                            <p:tgtEl>
                                              <p:spTgt spid="23"/>
                                            </p:tgtEl>
                                            <p:attrNameLst>
                                              <p:attrName>ppt_x</p:attrName>
                                              <p:attrName>ppt_y</p:attrName>
                                            </p:attrNameLst>
                                          </p:cBhvr>
                                          <p:rCtr x="16042" y="0"/>
                                        </p:animMotion>
                                      </p:childTnLst>
                                    </p:cTn>
                                  </p:par>
                                  <p:par>
                                    <p:cTn id="21" presetID="16" presetClass="entr" presetSubtype="37"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1500"/>
                                            <p:tgtEl>
                                              <p:spTgt spid="9"/>
                                            </p:tgtEl>
                                          </p:cBhvr>
                                        </p:animEffect>
                                      </p:childTnLst>
                                    </p:cTn>
                                  </p:par>
                                  <p:par>
                                    <p:cTn id="24" presetID="12" presetClass="entr" presetSubtype="4" fill="hold" nodeType="withEffect">
                                      <p:stCondLst>
                                        <p:cond delay="2500"/>
                                      </p:stCondLst>
                                      <p:iterate type="wd">
                                        <p:tmPct val="2000"/>
                                      </p:iterate>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600"/>
                                            <p:tgtEl>
                                              <p:spTgt spid="27"/>
                                            </p:tgtEl>
                                            <p:attrNameLst>
                                              <p:attrName>ppt_y</p:attrName>
                                            </p:attrNameLst>
                                          </p:cBhvr>
                                          <p:tavLst>
                                            <p:tav tm="0">
                                              <p:val>
                                                <p:strVal val="#ppt_y+#ppt_h*1.125000"/>
                                              </p:val>
                                            </p:tav>
                                            <p:tav tm="100000">
                                              <p:val>
                                                <p:strVal val="#ppt_y"/>
                                              </p:val>
                                            </p:tav>
                                          </p:tavLst>
                                        </p:anim>
                                        <p:animEffect transition="in" filter="wipe(up)">
                                          <p:cBhvr>
                                            <p:cTn id="27" dur="600"/>
                                            <p:tgtEl>
                                              <p:spTgt spid="27"/>
                                            </p:tgtEl>
                                          </p:cBhvr>
                                        </p:animEffect>
                                      </p:childTnLst>
                                    </p:cTn>
                                  </p:par>
                                  <p:par>
                                    <p:cTn id="28" presetID="12" presetClass="entr" presetSubtype="4" fill="hold" nodeType="withEffect">
                                      <p:stCondLst>
                                        <p:cond delay="2750"/>
                                      </p:stCondLst>
                                      <p:iterate type="wd">
                                        <p:tmPct val="2000"/>
                                      </p:iterate>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600"/>
                                            <p:tgtEl>
                                              <p:spTgt spid="32"/>
                                            </p:tgtEl>
                                            <p:attrNameLst>
                                              <p:attrName>ppt_y</p:attrName>
                                            </p:attrNameLst>
                                          </p:cBhvr>
                                          <p:tavLst>
                                            <p:tav tm="0">
                                              <p:val>
                                                <p:strVal val="#ppt_y+#ppt_h*1.125000"/>
                                              </p:val>
                                            </p:tav>
                                            <p:tav tm="100000">
                                              <p:val>
                                                <p:strVal val="#ppt_y"/>
                                              </p:val>
                                            </p:tav>
                                          </p:tavLst>
                                        </p:anim>
                                        <p:animEffect transition="in" filter="wipe(up)">
                                          <p:cBhvr>
                                            <p:cTn id="31" dur="600"/>
                                            <p:tgtEl>
                                              <p:spTgt spid="32"/>
                                            </p:tgtEl>
                                          </p:cBhvr>
                                        </p:animEffect>
                                      </p:childTnLst>
                                    </p:cTn>
                                  </p:par>
                                  <p:par>
                                    <p:cTn id="32" presetID="12" presetClass="entr" presetSubtype="4" fill="hold" nodeType="withEffect">
                                      <p:stCondLst>
                                        <p:cond delay="2750"/>
                                      </p:stCondLst>
                                      <p:iterate type="wd">
                                        <p:tmPct val="2000"/>
                                      </p:iterate>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600"/>
                                            <p:tgtEl>
                                              <p:spTgt spid="37"/>
                                            </p:tgtEl>
                                            <p:attrNameLst>
                                              <p:attrName>ppt_y</p:attrName>
                                            </p:attrNameLst>
                                          </p:cBhvr>
                                          <p:tavLst>
                                            <p:tav tm="0">
                                              <p:val>
                                                <p:strVal val="#ppt_y+#ppt_h*1.125000"/>
                                              </p:val>
                                            </p:tav>
                                            <p:tav tm="100000">
                                              <p:val>
                                                <p:strVal val="#ppt_y"/>
                                              </p:val>
                                            </p:tav>
                                          </p:tavLst>
                                        </p:anim>
                                        <p:animEffect transition="in" filter="wipe(up)">
                                          <p:cBhvr>
                                            <p:cTn id="35" dur="600"/>
                                            <p:tgtEl>
                                              <p:spTgt spid="37"/>
                                            </p:tgtEl>
                                          </p:cBhvr>
                                        </p:animEffect>
                                      </p:childTnLst>
                                    </p:cTn>
                                  </p:par>
                                  <p:par>
                                    <p:cTn id="36" presetID="12" presetClass="entr" presetSubtype="4" fill="hold" nodeType="withEffect">
                                      <p:stCondLst>
                                        <p:cond delay="2500"/>
                                      </p:stCondLst>
                                      <p:iterate type="wd">
                                        <p:tmPct val="2000"/>
                                      </p:iterate>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600"/>
                                            <p:tgtEl>
                                              <p:spTgt spid="42"/>
                                            </p:tgtEl>
                                            <p:attrNameLst>
                                              <p:attrName>ppt_y</p:attrName>
                                            </p:attrNameLst>
                                          </p:cBhvr>
                                          <p:tavLst>
                                            <p:tav tm="0">
                                              <p:val>
                                                <p:strVal val="#ppt_y+#ppt_h*1.125000"/>
                                              </p:val>
                                            </p:tav>
                                            <p:tav tm="100000">
                                              <p:val>
                                                <p:strVal val="#ppt_y"/>
                                              </p:val>
                                            </p:tav>
                                          </p:tavLst>
                                        </p:anim>
                                        <p:animEffect transition="in" filter="wipe(up)">
                                          <p:cBhvr>
                                            <p:cTn id="39" dur="6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fill="hold" grpId="0" nodeType="clickEffect">
                                      <p:stCondLst>
                                        <p:cond delay="0"/>
                                      </p:stCondLst>
                                      <p:childTnLst>
                                        <p:animMotion origin="layout" path="M 3.88889E-6 -3.33333E-6 L 0.60121 -3.33333E-6 " pathEditMode="relative" rAng="0" ptsTypes="AA">
                                          <p:cBhvr>
                                            <p:cTn id="43" dur="15000" fill="hold"/>
                                            <p:tgtEl>
                                              <p:spTgt spid="6"/>
                                            </p:tgtEl>
                                            <p:attrNameLst>
                                              <p:attrName>ppt_x</p:attrName>
                                              <p:attrName>ppt_y</p:attrName>
                                            </p:attrNameLst>
                                          </p:cBhvr>
                                          <p:rCtr x="30061" y="0"/>
                                        </p:animMotion>
                                      </p:childTnLst>
                                    </p:cTn>
                                  </p:par>
                                  <p:par>
                                    <p:cTn id="44" presetID="63" presetClass="path" presetSubtype="0" fill="hold" nodeType="withEffect">
                                      <p:stCondLst>
                                        <p:cond delay="250"/>
                                      </p:stCondLst>
                                      <p:childTnLst>
                                        <p:animMotion origin="layout" path="M -3.33333E-6 9.87654E-7 L 0.60122 9.87654E-7 " pathEditMode="relative" rAng="0" ptsTypes="AA">
                                          <p:cBhvr>
                                            <p:cTn id="45" dur="15000" fill="hold"/>
                                            <p:tgtEl>
                                              <p:spTgt spid="51"/>
                                            </p:tgtEl>
                                            <p:attrNameLst>
                                              <p:attrName>ppt_x</p:attrName>
                                              <p:attrName>ppt_y</p:attrName>
                                            </p:attrNameLst>
                                          </p:cBhvr>
                                          <p:rCtr x="30061" y="0"/>
                                        </p:animMotion>
                                      </p:childTnLst>
                                    </p:cTn>
                                  </p:par>
                                  <p:par>
                                    <p:cTn id="46" presetID="1" presetClass="entr" presetSubtype="0" fill="hold" nodeType="withEffect">
                                      <p:stCondLst>
                                        <p:cond delay="15000"/>
                                      </p:stCondLst>
                                      <p:childTnLst>
                                        <p:set>
                                          <p:cBhvr>
                                            <p:cTn id="47" dur="1" fill="hold">
                                              <p:stCondLst>
                                                <p:cond delay="0"/>
                                              </p:stCondLst>
                                            </p:cTn>
                                            <p:tgtEl>
                                              <p:spTgt spid="48"/>
                                            </p:tgtEl>
                                            <p:attrNameLst>
                                              <p:attrName>style.visibility</p:attrName>
                                            </p:attrNameLst>
                                          </p:cBhvr>
                                          <p:to>
                                            <p:strVal val="visible"/>
                                          </p:to>
                                        </p:set>
                                      </p:childTnLst>
                                    </p:cTn>
                                  </p:par>
                                  <p:par>
                                    <p:cTn id="48" presetID="1" presetClass="exit" presetSubtype="0" fill="hold" nodeType="withEffect">
                                      <p:stCondLst>
                                        <p:cond delay="1500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mediacall" presetSubtype="0" fill="hold" nodeType="withEffect">
                                      <p:stCondLst>
                                        <p:cond delay="0"/>
                                      </p:stCondLst>
                                      <p:childTnLst>
                                        <p:cmd type="call" cmd="playFrom(0.0)">
                                          <p:cBhvr>
                                            <p:cTn id="51" dur="15333" fill="hold"/>
                                            <p:tgtEl>
                                              <p:spTgt spid="49"/>
                                            </p:tgtEl>
                                          </p:cBhvr>
                                        </p:cmd>
                                      </p:childTnLst>
                                    </p:cTn>
                                  </p:par>
                                  <p:par>
                                    <p:cTn id="52" presetID="1" presetClass="mediacall" presetSubtype="0" fill="hold" nodeType="withEffect">
                                      <p:stCondLst>
                                        <p:cond delay="0"/>
                                      </p:stCondLst>
                                      <p:childTnLst>
                                        <p:cmd type="call" cmd="playFrom(0.0)">
                                          <p:cBhvr>
                                            <p:cTn id="53" dur="16000"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iterate type="wd">
                                        <p:tmAbs val="0"/>
                                      </p:iterate>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9" restart="whenNotActive" fill="hold" evtFilter="cancelBubble" nodeType="interactiveSeq">
                    <p:stCondLst>
                      <p:cond evt="onClick" delay="0">
                        <p:tgtEl>
                          <p:spTgt spid="37"/>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nodeType="clickEffect">
                                      <p:stCondLst>
                                        <p:cond delay="0"/>
                                      </p:stCondLst>
                                      <p:iterate type="wd">
                                        <p:tmAbs val="0"/>
                                      </p:iterate>
                                      <p:childTnLst>
                                        <p:set>
                                          <p:cBhvr>
                                            <p:cTn id="63"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iterate type="wd">
                                        <p:tmAbs val="0"/>
                                      </p:iterate>
                                      <p:childTnLst>
                                        <p:set>
                                          <p:cBhvr>
                                            <p:cTn id="68"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nodeType="clickEffect">
                                      <p:stCondLst>
                                        <p:cond delay="0"/>
                                      </p:stCondLst>
                                      <p:iterate type="wd">
                                        <p:tmAbs val="0"/>
                                      </p:iterate>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nodeType="withEffect">
                                      <p:stCondLst>
                                        <p:cond delay="0"/>
                                      </p:stCondLst>
                                      <p:iterate type="wd">
                                        <p:tmAbs val="0"/>
                                      </p:iterate>
                                      <p:childTnLst>
                                        <p:set>
                                          <p:cBhvr>
                                            <p:cTn id="75" dur="1" fill="hold">
                                              <p:stCondLst>
                                                <p:cond delay="0"/>
                                              </p:stCondLst>
                                            </p:cTn>
                                            <p:tgtEl>
                                              <p:spTgt spid="37"/>
                                            </p:tgtEl>
                                            <p:attrNameLst>
                                              <p:attrName>style.visibility</p:attrName>
                                            </p:attrNameLst>
                                          </p:cBhvr>
                                          <p:to>
                                            <p:strVal val="hidden"/>
                                          </p:to>
                                        </p:set>
                                      </p:childTnLst>
                                    </p:cTn>
                                  </p:par>
                                  <p:par>
                                    <p:cTn id="76" presetID="1" presetClass="exit" presetSubtype="0" fill="hold" nodeType="withEffect">
                                      <p:stCondLst>
                                        <p:cond delay="0"/>
                                      </p:stCondLst>
                                      <p:iterate type="wd">
                                        <p:tmAbs val="0"/>
                                      </p:iterate>
                                      <p:childTnLst>
                                        <p:set>
                                          <p:cBhvr>
                                            <p:cTn id="77" dur="1" fill="hold">
                                              <p:stCondLst>
                                                <p:cond delay="0"/>
                                              </p:stCondLst>
                                            </p:cTn>
                                            <p:tgtEl>
                                              <p:spTgt spid="42"/>
                                            </p:tgtEl>
                                            <p:attrNameLst>
                                              <p:attrName>style.visibility</p:attrName>
                                            </p:attrNameLst>
                                          </p:cBhvr>
                                          <p:to>
                                            <p:strVal val="hidden"/>
                                          </p:to>
                                        </p:set>
                                      </p:childTnLst>
                                    </p:cTn>
                                  </p:par>
                                  <p:par>
                                    <p:cTn id="78" presetID="32" presetClass="emph" presetSubtype="0" fill="hold" nodeType="withEffect">
                                      <p:stCondLst>
                                        <p:cond delay="0"/>
                                      </p:stCondLst>
                                      <p:iterate type="wd">
                                        <p:tmPct val="0"/>
                                      </p:iterate>
                                      <p:childTnLst>
                                        <p:animRot by="120000">
                                          <p:cBhvr>
                                            <p:cTn id="79" dur="100" fill="hold">
                                              <p:stCondLst>
                                                <p:cond delay="0"/>
                                              </p:stCondLst>
                                            </p:cTn>
                                            <p:tgtEl>
                                              <p:spTgt spid="27"/>
                                            </p:tgtEl>
                                            <p:attrNameLst>
                                              <p:attrName>r</p:attrName>
                                            </p:attrNameLst>
                                          </p:cBhvr>
                                        </p:animRot>
                                        <p:animRot by="-240000">
                                          <p:cBhvr>
                                            <p:cTn id="80" dur="200" fill="hold">
                                              <p:stCondLst>
                                                <p:cond delay="200"/>
                                              </p:stCondLst>
                                            </p:cTn>
                                            <p:tgtEl>
                                              <p:spTgt spid="27"/>
                                            </p:tgtEl>
                                            <p:attrNameLst>
                                              <p:attrName>r</p:attrName>
                                            </p:attrNameLst>
                                          </p:cBhvr>
                                        </p:animRot>
                                        <p:animRot by="240000">
                                          <p:cBhvr>
                                            <p:cTn id="81" dur="200" fill="hold">
                                              <p:stCondLst>
                                                <p:cond delay="400"/>
                                              </p:stCondLst>
                                            </p:cTn>
                                            <p:tgtEl>
                                              <p:spTgt spid="27"/>
                                            </p:tgtEl>
                                            <p:attrNameLst>
                                              <p:attrName>r</p:attrName>
                                            </p:attrNameLst>
                                          </p:cBhvr>
                                        </p:animRot>
                                        <p:animRot by="-240000">
                                          <p:cBhvr>
                                            <p:cTn id="82" dur="200" fill="hold">
                                              <p:stCondLst>
                                                <p:cond delay="600"/>
                                              </p:stCondLst>
                                            </p:cTn>
                                            <p:tgtEl>
                                              <p:spTgt spid="27"/>
                                            </p:tgtEl>
                                            <p:attrNameLst>
                                              <p:attrName>r</p:attrName>
                                            </p:attrNameLst>
                                          </p:cBhvr>
                                        </p:animRot>
                                        <p:animRot by="120000">
                                          <p:cBhvr>
                                            <p:cTn id="83" dur="200" fill="hold">
                                              <p:stCondLst>
                                                <p:cond delay="800"/>
                                              </p:stCondLst>
                                            </p:cTn>
                                            <p:tgtEl>
                                              <p:spTgt spid="27"/>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17" name="chimes.wav"/>
                                            </p:tgtEl>
                                          </p:cMediaNode>
                                        </p:audio>
                                      </p:subTnLst>
                                    </p:cTn>
                                  </p:par>
                                </p:childTnLst>
                              </p:cTn>
                            </p:par>
                          </p:childTnLst>
                        </p:cTn>
                      </p:par>
                    </p:childTnLst>
                  </p:cTn>
                  <p:nextCondLst>
                    <p:cond evt="onClick" delay="0">
                      <p:tgtEl>
                        <p:spTgt spid="27"/>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2" presetClass="mediacall" presetSubtype="0" fill="hold" nodeType="clickEffect">
                                      <p:stCondLst>
                                        <p:cond delay="0"/>
                                      </p:stCondLst>
                                      <p:childTnLst>
                                        <p:cmd type="call" cmd="togglePause">
                                          <p:cBhvr>
                                            <p:cTn id="88" dur="1" fill="hold"/>
                                            <p:tgtEl>
                                              <p:spTgt spid="50"/>
                                            </p:tgtEl>
                                          </p:cBhvr>
                                        </p:cmd>
                                      </p:childTnLst>
                                    </p:cTn>
                                  </p:par>
                                </p:childTnLst>
                              </p:cTn>
                            </p:par>
                          </p:childTnLst>
                        </p:cTn>
                      </p:par>
                    </p:childTnLst>
                  </p:cTn>
                  <p:nextCondLst>
                    <p:cond evt="onClick" delay="0">
                      <p:tgtEl>
                        <p:spTgt spid="50"/>
                      </p:tgtEl>
                    </p:cond>
                  </p:nextCondLst>
                </p:seq>
                <p:audio>
                  <p:cMediaNode vol="80000">
                    <p:cTn id="89" fill="hold" display="0">
                      <p:stCondLst>
                        <p:cond delay="indefinite"/>
                      </p:stCondLst>
                      <p:endCondLst>
                        <p:cond evt="onStopAudio" delay="0">
                          <p:tgtEl>
                            <p:sldTgt/>
                          </p:tgtEl>
                        </p:cond>
                      </p:endCondLst>
                    </p:cTn>
                    <p:tgtEl>
                      <p:spTgt spid="49"/>
                    </p:tgtEl>
                  </p:cMediaNode>
                </p:audio>
                <p:video>
                  <p:cMediaNode vol="80000">
                    <p:cTn id="90" fill="hold" display="0">
                      <p:stCondLst>
                        <p:cond delay="indefinite"/>
                      </p:stCondLst>
                    </p:cTn>
                    <p:tgtEl>
                      <p:spTgt spid="50"/>
                    </p:tgtEl>
                  </p:cMediaNode>
                </p:video>
              </p:childTnLst>
            </p:cTn>
          </p:par>
        </p:tnLst>
        <p:bldLst>
          <p:bldP spid="6" grpId="0" animBg="1"/>
          <p:bldP spid="47" grpId="0" animBg="1"/>
          <p:bldP spid="47"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2621273" y="540167"/>
            <a:ext cx="9875526" cy="955596"/>
            <a:chOff x="2651760" y="656139"/>
            <a:chExt cx="8856105" cy="955596"/>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2984889" y="656139"/>
              <a:ext cx="8522976" cy="90146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Thứ … ngày … tháng … năm …</a:t>
              </a: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1288973" y="2686050"/>
            <a:ext cx="9827046"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96477" y="2781852"/>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10385737" y="4483865"/>
            <a:ext cx="1688530" cy="2223444"/>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486987"/>
            <a:ext cx="1592524" cy="2371013"/>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144418" y="5207306"/>
            <a:ext cx="1857375"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2)</a:t>
            </a:r>
          </a:p>
        </p:txBody>
      </p:sp>
      <p:pic>
        <p:nvPicPr>
          <p:cNvPr id="11" name="Picture 10">
            <a:extLst>
              <a:ext uri="{FF2B5EF4-FFF2-40B4-BE49-F238E27FC236}">
                <a16:creationId xmlns:a16="http://schemas.microsoft.com/office/drawing/2014/main" id="{3E3E991D-CFF8-6355-7682-20918A5471A7}"/>
              </a:ext>
            </a:extLst>
          </p:cNvPr>
          <p:cNvPicPr>
            <a:picLocks noChangeAspect="1"/>
          </p:cNvPicPr>
          <p:nvPr/>
        </p:nvPicPr>
        <p:blipFill>
          <a:blip r:embed="rId6"/>
          <a:stretch>
            <a:fillRect/>
          </a:stretch>
        </p:blipFill>
        <p:spPr>
          <a:xfrm>
            <a:off x="1573552" y="3725994"/>
            <a:ext cx="9022862" cy="1322947"/>
          </a:xfrm>
          <a:prstGeom prst="rect">
            <a:avLst/>
          </a:prstGeom>
        </p:spPr>
      </p:pic>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FF9D-F088-F5D9-8CDD-B90479719168}"/>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ACA7C030-FC4A-2D6C-27A3-93BC7A48540D}"/>
              </a:ext>
            </a:extLst>
          </p:cNvPr>
          <p:cNvPicPr>
            <a:picLocks noChangeAspect="1"/>
          </p:cNvPicPr>
          <p:nvPr/>
        </p:nvPicPr>
        <p:blipFill rotWithShape="1">
          <a:blip r:embed="rId2">
            <a:extLst>
              <a:ext uri="{28A0092B-C50C-407E-A947-70E740481C1C}">
                <a14:useLocalDpi xmlns:a14="http://schemas.microsoft.com/office/drawing/2010/main" val="0"/>
              </a:ext>
            </a:extLst>
          </a:blip>
          <a:srcRect t="15012"/>
          <a:stretch/>
        </p:blipFill>
        <p:spPr>
          <a:xfrm>
            <a:off x="0" y="-12700"/>
            <a:ext cx="12192000" cy="6870700"/>
          </a:xfrm>
          <a:prstGeom prst="rect">
            <a:avLst/>
          </a:prstGeom>
        </p:spPr>
      </p:pic>
      <p:grpSp>
        <p:nvGrpSpPr>
          <p:cNvPr id="2" name="组合 1">
            <a:extLst>
              <a:ext uri="{FF2B5EF4-FFF2-40B4-BE49-F238E27FC236}">
                <a16:creationId xmlns:a16="http://schemas.microsoft.com/office/drawing/2014/main" id="{5540F013-1516-8DF1-2212-BEFA2E841193}"/>
              </a:ext>
            </a:extLst>
          </p:cNvPr>
          <p:cNvGrpSpPr/>
          <p:nvPr/>
        </p:nvGrpSpPr>
        <p:grpSpPr>
          <a:xfrm>
            <a:off x="1018839" y="0"/>
            <a:ext cx="10788848" cy="5289279"/>
            <a:chOff x="1524000" y="216824"/>
            <a:chExt cx="10850564" cy="6896100"/>
          </a:xfrm>
        </p:grpSpPr>
        <p:pic>
          <p:nvPicPr>
            <p:cNvPr id="11" name="图片 10">
              <a:extLst>
                <a:ext uri="{FF2B5EF4-FFF2-40B4-BE49-F238E27FC236}">
                  <a16:creationId xmlns:a16="http://schemas.microsoft.com/office/drawing/2014/main" id="{C805C2AF-0476-687F-53E5-1CCBD47CD8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8"/>
            <a:stretch/>
          </p:blipFill>
          <p:spPr>
            <a:xfrm>
              <a:off x="1524000" y="242224"/>
              <a:ext cx="10850564" cy="6870700"/>
            </a:xfrm>
            <a:prstGeom prst="rect">
              <a:avLst/>
            </a:prstGeom>
          </p:spPr>
        </p:pic>
        <p:sp>
          <p:nvSpPr>
            <p:cNvPr id="12" name="椭圆 11">
              <a:extLst>
                <a:ext uri="{FF2B5EF4-FFF2-40B4-BE49-F238E27FC236}">
                  <a16:creationId xmlns:a16="http://schemas.microsoft.com/office/drawing/2014/main" id="{BCDA188C-23D7-8523-2E44-3EEF3325A748}"/>
                </a:ext>
              </a:extLst>
            </p:cNvPr>
            <p:cNvSpPr/>
            <p:nvPr/>
          </p:nvSpPr>
          <p:spPr>
            <a:xfrm>
              <a:off x="6833276" y="216824"/>
              <a:ext cx="292100" cy="292100"/>
            </a:xfrm>
            <a:prstGeom prst="ellipse">
              <a:avLst/>
            </a:prstGeom>
            <a:solidFill>
              <a:srgbClr val="AE763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阿里巴巴普惠体"/>
                <a:ea typeface="阿里巴巴普惠体" panose="00020600040101010101"/>
                <a:cs typeface="+mn-cs"/>
              </a:endParaRPr>
            </a:p>
          </p:txBody>
        </p:sp>
      </p:grpSp>
      <p:pic>
        <p:nvPicPr>
          <p:cNvPr id="17" name="图片 16">
            <a:extLst>
              <a:ext uri="{FF2B5EF4-FFF2-40B4-BE49-F238E27FC236}">
                <a16:creationId xmlns:a16="http://schemas.microsoft.com/office/drawing/2014/main" id="{70BAB9CC-33B9-3F56-C4FA-A5AB26F605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865" y="2526732"/>
            <a:ext cx="3644033" cy="3669905"/>
          </a:xfrm>
          <a:prstGeom prst="rect">
            <a:avLst/>
          </a:prstGeom>
        </p:spPr>
      </p:pic>
      <p:pic>
        <p:nvPicPr>
          <p:cNvPr id="18" name="图片 17">
            <a:extLst>
              <a:ext uri="{FF2B5EF4-FFF2-40B4-BE49-F238E27FC236}">
                <a16:creationId xmlns:a16="http://schemas.microsoft.com/office/drawing/2014/main" id="{E0EDA0C8-9A62-6104-E6EA-DC68EDD13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44176" y="2586588"/>
            <a:ext cx="5144788" cy="5144788"/>
          </a:xfrm>
          <a:prstGeom prst="rect">
            <a:avLst/>
          </a:prstGeom>
        </p:spPr>
      </p:pic>
      <p:pic>
        <p:nvPicPr>
          <p:cNvPr id="4" name="Picture 3">
            <a:extLst>
              <a:ext uri="{FF2B5EF4-FFF2-40B4-BE49-F238E27FC236}">
                <a16:creationId xmlns:a16="http://schemas.microsoft.com/office/drawing/2014/main" id="{4D293E3F-8484-8480-E5AE-D88F51FAEF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4949" y="1897224"/>
            <a:ext cx="6782718" cy="1880408"/>
          </a:xfrm>
          <a:prstGeom prst="rect">
            <a:avLst/>
          </a:prstGeom>
        </p:spPr>
      </p:pic>
    </p:spTree>
    <p:extLst>
      <p:ext uri="{BB962C8B-B14F-4D97-AF65-F5344CB8AC3E}">
        <p14:creationId xmlns:p14="http://schemas.microsoft.com/office/powerpoint/2010/main" val="102278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图片 36">
            <a:extLst>
              <a:ext uri="{FF2B5EF4-FFF2-40B4-BE49-F238E27FC236}">
                <a16:creationId xmlns:a16="http://schemas.microsoft.com/office/drawing/2014/main" id="{A2A34A52-5217-6F97-E450-1DB06474E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352" y="4272640"/>
            <a:ext cx="4355766" cy="4965857"/>
          </a:xfrm>
          <a:prstGeom prst="rect">
            <a:avLst/>
          </a:prstGeom>
        </p:spPr>
      </p:pic>
      <p:pic>
        <p:nvPicPr>
          <p:cNvPr id="22" name="图片 28">
            <a:extLst>
              <a:ext uri="{FF2B5EF4-FFF2-40B4-BE49-F238E27FC236}">
                <a16:creationId xmlns:a16="http://schemas.microsoft.com/office/drawing/2014/main" id="{57CA1040-35D5-61E3-18B5-1D4FC2B6D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4085" y="-752057"/>
            <a:ext cx="4355766" cy="4965857"/>
          </a:xfrm>
          <a:prstGeom prst="rect">
            <a:avLst/>
          </a:prstGeom>
        </p:spPr>
      </p:pic>
      <p:pic>
        <p:nvPicPr>
          <p:cNvPr id="23" name="图片 35">
            <a:extLst>
              <a:ext uri="{FF2B5EF4-FFF2-40B4-BE49-F238E27FC236}">
                <a16:creationId xmlns:a16="http://schemas.microsoft.com/office/drawing/2014/main" id="{E16E731A-9D15-5608-BA66-C7FB851CB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3" y="4184161"/>
            <a:ext cx="4355766" cy="4965857"/>
          </a:xfrm>
          <a:prstGeom prst="rect">
            <a:avLst/>
          </a:prstGeom>
        </p:spPr>
      </p:pic>
      <p:pic>
        <p:nvPicPr>
          <p:cNvPr id="24" name="图片 37">
            <a:extLst>
              <a:ext uri="{FF2B5EF4-FFF2-40B4-BE49-F238E27FC236}">
                <a16:creationId xmlns:a16="http://schemas.microsoft.com/office/drawing/2014/main" id="{976EA564-7FDA-FA4B-B0FC-F8AB9F87A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828" y="-703173"/>
            <a:ext cx="4355766" cy="4965857"/>
          </a:xfrm>
          <a:prstGeom prst="rect">
            <a:avLst/>
          </a:prstGeom>
        </p:spPr>
      </p:pic>
      <p:pic>
        <p:nvPicPr>
          <p:cNvPr id="29" name="图片 11">
            <a:extLst>
              <a:ext uri="{FF2B5EF4-FFF2-40B4-BE49-F238E27FC236}">
                <a16:creationId xmlns:a16="http://schemas.microsoft.com/office/drawing/2014/main" id="{57457CA3-C36C-2AA4-0125-F362144D89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070889" y="1555254"/>
            <a:ext cx="6433792" cy="923330"/>
          </a:xfrm>
          <a:prstGeom prst="rect">
            <a:avLst/>
          </a:prstGeom>
        </p:spPr>
      </p:pic>
      <p:sp>
        <p:nvSpPr>
          <p:cNvPr id="30" name="TextBox 29">
            <a:extLst>
              <a:ext uri="{FF2B5EF4-FFF2-40B4-BE49-F238E27FC236}">
                <a16:creationId xmlns:a16="http://schemas.microsoft.com/office/drawing/2014/main" id="{BA69DB4C-477E-5986-FD21-818FE64F865F}"/>
              </a:ext>
            </a:extLst>
          </p:cNvPr>
          <p:cNvSpPr txBox="1"/>
          <p:nvPr/>
        </p:nvSpPr>
        <p:spPr>
          <a:xfrm>
            <a:off x="909623" y="493072"/>
            <a:ext cx="76062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solidFill>
                  <a:schemeClr val="accent4">
                    <a:lumMod val="75000"/>
                  </a:schemeClr>
                </a:solidFill>
                <a:effectLst/>
                <a:uLnTx/>
                <a:uFillTx/>
                <a:latin typeface="Cambria" panose="02040503050406030204" pitchFamily="18" charset="0"/>
                <a:ea typeface="Cambria" panose="02040503050406030204" pitchFamily="18" charset="0"/>
                <a:cs typeface="+mn-cs"/>
              </a:rPr>
              <a:t> 1: </a:t>
            </a:r>
            <a:r>
              <a:rPr lang="vi-VN" sz="5400" b="1" dirty="0">
                <a:solidFill>
                  <a:schemeClr val="accent4">
                    <a:lumMod val="75000"/>
                  </a:schemeClr>
                </a:solidFill>
                <a:latin typeface="Cambria" panose="02040503050406030204" pitchFamily="18" charset="0"/>
                <a:ea typeface="Cambria" panose="02040503050406030204" pitchFamily="18" charset="0"/>
              </a:rPr>
              <a:t>Đ, S?</a:t>
            </a:r>
            <a:endParaRPr kumimoji="0" lang="en-US" sz="5400" b="1" i="0" u="none" strike="noStrike" kern="1200" cap="none" spc="0" normalizeH="0" baseline="0" noProof="0" dirty="0">
              <a:ln>
                <a:noFill/>
              </a:ln>
              <a:solidFill>
                <a:schemeClr val="accent4">
                  <a:lumMod val="75000"/>
                </a:schemeClr>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0DF48BDA-34CD-2588-286B-4EEF75A1AEA0}"/>
              </a:ext>
            </a:extLst>
          </p:cNvPr>
          <p:cNvSpPr txBox="1"/>
          <p:nvPr/>
        </p:nvSpPr>
        <p:spPr>
          <a:xfrm>
            <a:off x="3410374" y="1555254"/>
            <a:ext cx="760623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Số</a:t>
            </a:r>
            <a:r>
              <a:rPr kumimoji="0" lang="vi-V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14 021 983 có:</a:t>
            </a:r>
            <a:endPar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32" name="TextBox 31">
            <a:extLst>
              <a:ext uri="{FF2B5EF4-FFF2-40B4-BE49-F238E27FC236}">
                <a16:creationId xmlns:a16="http://schemas.microsoft.com/office/drawing/2014/main" id="{7CFA4A22-7A54-A6EF-ED58-60285AE4B6AA}"/>
              </a:ext>
            </a:extLst>
          </p:cNvPr>
          <p:cNvSpPr txBox="1"/>
          <p:nvPr/>
        </p:nvSpPr>
        <p:spPr>
          <a:xfrm>
            <a:off x="1108057" y="2794007"/>
            <a:ext cx="103743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a) Chữ</a:t>
            </a:r>
            <a:r>
              <a:rPr kumimoji="0" lang="vi-VN" sz="4400" b="1" i="0" u="none" strike="noStrike" kern="1200" cap="none" spc="0" normalizeH="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 số 4 thuộc lớp triệu.</a:t>
            </a:r>
            <a:endParaRPr kumimoji="0" lang="en-US"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endParaRPr>
          </a:p>
        </p:txBody>
      </p:sp>
      <p:sp>
        <p:nvSpPr>
          <p:cNvPr id="33" name="TextBox 32">
            <a:extLst>
              <a:ext uri="{FF2B5EF4-FFF2-40B4-BE49-F238E27FC236}">
                <a16:creationId xmlns:a16="http://schemas.microsoft.com/office/drawing/2014/main" id="{68B49BF5-2910-D84E-4415-532F8A3ABBCE}"/>
              </a:ext>
            </a:extLst>
          </p:cNvPr>
          <p:cNvSpPr txBox="1"/>
          <p:nvPr/>
        </p:nvSpPr>
        <p:spPr>
          <a:xfrm>
            <a:off x="1085575" y="3711999"/>
            <a:ext cx="103743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b) Chữ</a:t>
            </a:r>
            <a:r>
              <a:rPr kumimoji="0" lang="vi-VN" sz="4400" b="1" i="0" u="none" strike="noStrike" kern="1200" cap="none" spc="0" normalizeH="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 số 0 thuộc hàng chục nghìn.</a:t>
            </a:r>
            <a:endParaRPr kumimoji="0" lang="en-US"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B17CCFE4-EC7E-4EBF-4A3E-27E15126B5DB}"/>
              </a:ext>
            </a:extLst>
          </p:cNvPr>
          <p:cNvSpPr txBox="1"/>
          <p:nvPr/>
        </p:nvSpPr>
        <p:spPr>
          <a:xfrm>
            <a:off x="1150039" y="4629991"/>
            <a:ext cx="103743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c) Chữ</a:t>
            </a:r>
            <a:r>
              <a:rPr kumimoji="0" lang="vi-VN" sz="4400" b="1" i="0" u="none" strike="noStrike" kern="1200" cap="none" spc="0" normalizeH="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 số 9 thuộc lớp đơn vị.</a:t>
            </a:r>
            <a:endParaRPr kumimoji="0" lang="en-US"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414A4E52-F563-EA9F-84EA-481534899EEC}"/>
              </a:ext>
            </a:extLst>
          </p:cNvPr>
          <p:cNvSpPr txBox="1"/>
          <p:nvPr/>
        </p:nvSpPr>
        <p:spPr>
          <a:xfrm>
            <a:off x="1127557" y="5547983"/>
            <a:ext cx="103743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d) Chữ</a:t>
            </a:r>
            <a:r>
              <a:rPr kumimoji="0" lang="vi-VN" sz="4400" b="1" i="0" u="none" strike="noStrike" kern="1200" cap="none" spc="0" normalizeH="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rPr>
              <a:t> số 3 thuộc lớp nghìn.</a:t>
            </a:r>
            <a:endParaRPr kumimoji="0" lang="en-US" sz="4400" b="1" i="0" u="none" strike="noStrike" kern="1200" cap="none" spc="0" normalizeH="0" baseline="0" noProof="0" dirty="0">
              <a:ln>
                <a:noFill/>
              </a:ln>
              <a:solidFill>
                <a:schemeClr val="tx1">
                  <a:lumMod val="85000"/>
                  <a:lumOff val="15000"/>
                </a:schemeClr>
              </a:solidFill>
              <a:effectLst/>
              <a:uLnTx/>
              <a:uFillTx/>
              <a:latin typeface="Cambria" panose="02040503050406030204" pitchFamily="18" charset="0"/>
              <a:ea typeface="Cambria" panose="02040503050406030204" pitchFamily="18" charset="0"/>
              <a:cs typeface="+mn-cs"/>
            </a:endParaRPr>
          </a:p>
        </p:txBody>
      </p:sp>
      <p:sp>
        <p:nvSpPr>
          <p:cNvPr id="36" name="矩形: 圆角 708">
            <a:extLst>
              <a:ext uri="{FF2B5EF4-FFF2-40B4-BE49-F238E27FC236}">
                <a16:creationId xmlns:a16="http://schemas.microsoft.com/office/drawing/2014/main" id="{AE6FF831-3328-1B82-8151-AC9DB3A7688A}"/>
              </a:ext>
            </a:extLst>
          </p:cNvPr>
          <p:cNvSpPr/>
          <p:nvPr/>
        </p:nvSpPr>
        <p:spPr>
          <a:xfrm>
            <a:off x="10190711" y="2796752"/>
            <a:ext cx="957823" cy="755768"/>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0000"/>
              </a:solidFill>
              <a:effectLst/>
              <a:uLnTx/>
              <a:uFillTx/>
              <a:latin typeface="Calibri"/>
              <a:ea typeface="微软雅黑" panose="020B0503020204020204" pitchFamily="34" charset="-122"/>
              <a:cs typeface="+mn-cs"/>
            </a:endParaRPr>
          </a:p>
        </p:txBody>
      </p:sp>
      <p:sp>
        <p:nvSpPr>
          <p:cNvPr id="37" name="矩形: 圆角 708">
            <a:extLst>
              <a:ext uri="{FF2B5EF4-FFF2-40B4-BE49-F238E27FC236}">
                <a16:creationId xmlns:a16="http://schemas.microsoft.com/office/drawing/2014/main" id="{50595CF5-4396-B55D-368C-023B360C844C}"/>
              </a:ext>
            </a:extLst>
          </p:cNvPr>
          <p:cNvSpPr/>
          <p:nvPr/>
        </p:nvSpPr>
        <p:spPr>
          <a:xfrm>
            <a:off x="10190710" y="3734194"/>
            <a:ext cx="957823" cy="755768"/>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0000"/>
              </a:solidFill>
              <a:effectLst/>
              <a:uLnTx/>
              <a:uFillTx/>
              <a:latin typeface="Calibri"/>
              <a:ea typeface="微软雅黑" panose="020B0503020204020204" pitchFamily="34" charset="-122"/>
              <a:cs typeface="+mn-cs"/>
            </a:endParaRPr>
          </a:p>
        </p:txBody>
      </p:sp>
      <p:sp>
        <p:nvSpPr>
          <p:cNvPr id="38" name="矩形: 圆角 708">
            <a:extLst>
              <a:ext uri="{FF2B5EF4-FFF2-40B4-BE49-F238E27FC236}">
                <a16:creationId xmlns:a16="http://schemas.microsoft.com/office/drawing/2014/main" id="{CFA66859-4B11-752A-FADE-ED05480A4AEC}"/>
              </a:ext>
            </a:extLst>
          </p:cNvPr>
          <p:cNvSpPr/>
          <p:nvPr/>
        </p:nvSpPr>
        <p:spPr>
          <a:xfrm>
            <a:off x="10210897" y="4671636"/>
            <a:ext cx="957823" cy="755768"/>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0000"/>
              </a:solidFill>
              <a:effectLst/>
              <a:uLnTx/>
              <a:uFillTx/>
              <a:latin typeface="Calibri"/>
              <a:ea typeface="微软雅黑" panose="020B0503020204020204" pitchFamily="34" charset="-122"/>
              <a:cs typeface="+mn-cs"/>
            </a:endParaRPr>
          </a:p>
        </p:txBody>
      </p:sp>
      <p:sp>
        <p:nvSpPr>
          <p:cNvPr id="39" name="矩形: 圆角 708">
            <a:extLst>
              <a:ext uri="{FF2B5EF4-FFF2-40B4-BE49-F238E27FC236}">
                <a16:creationId xmlns:a16="http://schemas.microsoft.com/office/drawing/2014/main" id="{8A273256-F2D0-8A74-FBED-239201A3688A}"/>
              </a:ext>
            </a:extLst>
          </p:cNvPr>
          <p:cNvSpPr/>
          <p:nvPr/>
        </p:nvSpPr>
        <p:spPr>
          <a:xfrm>
            <a:off x="10210896" y="5609079"/>
            <a:ext cx="957823" cy="755768"/>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1" i="0" u="none" strike="noStrike" kern="1200" cap="none" spc="0" normalizeH="0" baseline="0" noProof="0" dirty="0">
              <a:ln>
                <a:noFill/>
              </a:ln>
              <a:solidFill>
                <a:srgbClr val="000000"/>
              </a:solidFill>
              <a:effectLst/>
              <a:uLnTx/>
              <a:uFillTx/>
              <a:latin typeface="Calibri"/>
              <a:ea typeface="微软雅黑" panose="020B0503020204020204" pitchFamily="34" charset="-122"/>
              <a:cs typeface="+mn-cs"/>
            </a:endParaRPr>
          </a:p>
        </p:txBody>
      </p:sp>
      <p:sp>
        <p:nvSpPr>
          <p:cNvPr id="40" name="TextBox 39">
            <a:extLst>
              <a:ext uri="{FF2B5EF4-FFF2-40B4-BE49-F238E27FC236}">
                <a16:creationId xmlns:a16="http://schemas.microsoft.com/office/drawing/2014/main" id="{E9B24CA7-E02C-9207-ABE3-0A70832853F0}"/>
              </a:ext>
            </a:extLst>
          </p:cNvPr>
          <p:cNvSpPr txBox="1"/>
          <p:nvPr/>
        </p:nvSpPr>
        <p:spPr>
          <a:xfrm>
            <a:off x="10371782" y="2689039"/>
            <a:ext cx="644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noProof="0" dirty="0">
                <a:solidFill>
                  <a:schemeClr val="bg1"/>
                </a:solidFill>
                <a:latin typeface="Cambria" panose="02040503050406030204" pitchFamily="18" charset="0"/>
                <a:ea typeface="Cambria" panose="02040503050406030204" pitchFamily="18" charset="0"/>
              </a:rPr>
              <a:t>Đ</a:t>
            </a:r>
            <a:endParaRPr kumimoji="0" lang="en-US" sz="5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BC351300-CD40-9D58-502D-588C1985DDD8}"/>
              </a:ext>
            </a:extLst>
          </p:cNvPr>
          <p:cNvSpPr txBox="1"/>
          <p:nvPr/>
        </p:nvSpPr>
        <p:spPr>
          <a:xfrm>
            <a:off x="10392040" y="3668416"/>
            <a:ext cx="644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noProof="0" dirty="0">
                <a:solidFill>
                  <a:schemeClr val="bg1"/>
                </a:solidFill>
                <a:latin typeface="Cambria" panose="02040503050406030204" pitchFamily="18" charset="0"/>
                <a:ea typeface="Cambria" panose="02040503050406030204" pitchFamily="18" charset="0"/>
              </a:rPr>
              <a:t>S</a:t>
            </a:r>
            <a:endParaRPr kumimoji="0" lang="en-US" sz="5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61AC0A9D-F399-6BC7-BBF1-CA47D0192901}"/>
              </a:ext>
            </a:extLst>
          </p:cNvPr>
          <p:cNvSpPr txBox="1"/>
          <p:nvPr/>
        </p:nvSpPr>
        <p:spPr>
          <a:xfrm>
            <a:off x="10402911" y="4540280"/>
            <a:ext cx="644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noProof="0" dirty="0">
                <a:solidFill>
                  <a:schemeClr val="bg1"/>
                </a:solidFill>
                <a:latin typeface="Cambria" panose="02040503050406030204" pitchFamily="18" charset="0"/>
                <a:ea typeface="Cambria" panose="02040503050406030204" pitchFamily="18" charset="0"/>
              </a:rPr>
              <a:t>Đ</a:t>
            </a:r>
            <a:endParaRPr kumimoji="0" lang="en-US" sz="5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F3F983F-F621-9449-C462-81FFB559EAA5}"/>
              </a:ext>
            </a:extLst>
          </p:cNvPr>
          <p:cNvSpPr txBox="1"/>
          <p:nvPr/>
        </p:nvSpPr>
        <p:spPr>
          <a:xfrm>
            <a:off x="10423169" y="5519657"/>
            <a:ext cx="6448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5400" b="1" noProof="0" dirty="0">
                <a:solidFill>
                  <a:schemeClr val="bg1"/>
                </a:solidFill>
                <a:latin typeface="Cambria" panose="02040503050406030204" pitchFamily="18" charset="0"/>
                <a:ea typeface="Cambria" panose="02040503050406030204" pitchFamily="18" charset="0"/>
              </a:rPr>
              <a:t>S</a:t>
            </a:r>
            <a:endParaRPr kumimoji="0" lang="en-US" sz="5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500" fill="hold"/>
                                        <p:tgtEl>
                                          <p:spTgt spid="36"/>
                                        </p:tgtEl>
                                        <p:attrNameLst>
                                          <p:attrName>ppt_w</p:attrName>
                                        </p:attrNameLst>
                                      </p:cBhvr>
                                      <p:tavLst>
                                        <p:tav tm="0">
                                          <p:val>
                                            <p:fltVal val="0"/>
                                          </p:val>
                                        </p:tav>
                                        <p:tav tm="100000">
                                          <p:val>
                                            <p:strVal val="#ppt_w"/>
                                          </p:val>
                                        </p:tav>
                                      </p:tavLst>
                                    </p:anim>
                                    <p:anim calcmode="lin" valueType="num">
                                      <p:cBhvr>
                                        <p:cTn id="33" dur="500" fill="hold"/>
                                        <p:tgtEl>
                                          <p:spTgt spid="36"/>
                                        </p:tgtEl>
                                        <p:attrNameLst>
                                          <p:attrName>ppt_h</p:attrName>
                                        </p:attrNameLst>
                                      </p:cBhvr>
                                      <p:tavLst>
                                        <p:tav tm="0">
                                          <p:val>
                                            <p:fltVal val="0"/>
                                          </p:val>
                                        </p:tav>
                                        <p:tav tm="100000">
                                          <p:val>
                                            <p:strVal val="#ppt_h"/>
                                          </p:val>
                                        </p:tav>
                                      </p:tavLst>
                                    </p:anim>
                                    <p:animEffect transition="in" filter="fade">
                                      <p:cBhvr>
                                        <p:cTn id="34" dur="500"/>
                                        <p:tgtEl>
                                          <p:spTgt spid="3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arn(inVertic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barn(inVertical)">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animBg="1"/>
      <p:bldP spid="37" grpId="0" animBg="1"/>
      <p:bldP spid="38" grpId="0" animBg="1"/>
      <p:bldP spid="39" grpId="0" animBg="1"/>
      <p:bldP spid="40" grpId="0"/>
      <p:bldP spid="41" grpId="0"/>
      <p:bldP spid="42" grpId="0"/>
      <p:bldP spid="4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ajorFont>
      <a:minorFont>
        <a:latin typeface="阿里巴巴普惠体"/>
        <a:ea typeface=""/>
        <a:cs typeface=""/>
        <a:font script="Jpan" typeface="ＭＳ Ｐゴシック"/>
        <a:font script="Hang" typeface="맑은 고딕"/>
        <a:font script="Hans" typeface="阿里巴巴普惠体"/>
        <a:font script="Hant" typeface="新細明體"/>
        <a:font script="Arab" typeface="阿里巴巴普惠体"/>
        <a:font script="Hebr" typeface="阿里巴巴普惠体"/>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阿里巴巴普惠体"/>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213</TotalTime>
  <Words>550</Words>
  <Application>Microsoft Office PowerPoint</Application>
  <PresentationFormat>Widescreen</PresentationFormat>
  <Paragraphs>147</Paragraphs>
  <Slides>19</Slides>
  <Notes>3</Notes>
  <HiddenSlides>0</HiddenSlides>
  <MMClips>11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阿里巴巴普惠体</vt:lpstr>
      <vt:lpstr>Aptos</vt:lpstr>
      <vt:lpstr>Arial</vt:lpstr>
      <vt:lpstr>Calibri</vt:lpstr>
      <vt:lpstr>Calibri Light</vt:lpstr>
      <vt:lpstr>Cambria</vt:lpstr>
      <vt:lpstr>Tahoma</vt:lpstr>
      <vt:lpstr>Times New Roman</vt:lpstr>
      <vt:lpstr>UTM Cookies</vt:lpstr>
      <vt:lpstr>1_Office Theme</vt:lpstr>
      <vt:lpstr>Custom Design</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39</cp:revision>
  <dcterms:created xsi:type="dcterms:W3CDTF">2023-07-20T12:40:07Z</dcterms:created>
  <dcterms:modified xsi:type="dcterms:W3CDTF">2025-09-18T13:00:07Z</dcterms:modified>
</cp:coreProperties>
</file>