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5"/>
  </p:notesMasterIdLst>
  <p:sldIdLst>
    <p:sldId id="294" r:id="rId3"/>
    <p:sldId id="295" r:id="rId4"/>
    <p:sldId id="296" r:id="rId5"/>
    <p:sldId id="297" r:id="rId6"/>
    <p:sldId id="298" r:id="rId7"/>
    <p:sldId id="271" r:id="rId8"/>
    <p:sldId id="262" r:id="rId9"/>
    <p:sldId id="279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9" r:id="rId21"/>
    <p:sldId id="293" r:id="rId22"/>
    <p:sldId id="266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>
          <a:extLst>
            <a:ext uri="{FF2B5EF4-FFF2-40B4-BE49-F238E27FC236}">
              <a16:creationId xmlns:a16="http://schemas.microsoft.com/office/drawing/2014/main" id="{8DF81F33-13CF-1AE3-EED5-413FAC7E7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>
            <a:extLst>
              <a:ext uri="{FF2B5EF4-FFF2-40B4-BE49-F238E27FC236}">
                <a16:creationId xmlns:a16="http://schemas.microsoft.com/office/drawing/2014/main" id="{817D582E-5239-F9ED-EBD3-1CDA747BE5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>
            <a:extLst>
              <a:ext uri="{FF2B5EF4-FFF2-40B4-BE49-F238E27FC236}">
                <a16:creationId xmlns:a16="http://schemas.microsoft.com/office/drawing/2014/main" id="{492249F7-F12F-FFDA-BB74-E399D0F743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248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03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3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3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1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0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109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026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8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>
          <a:extLst>
            <a:ext uri="{FF2B5EF4-FFF2-40B4-BE49-F238E27FC236}">
              <a16:creationId xmlns:a16="http://schemas.microsoft.com/office/drawing/2014/main" id="{7BDA4345-036F-96E7-3928-E8DB4A345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>
            <a:extLst>
              <a:ext uri="{FF2B5EF4-FFF2-40B4-BE49-F238E27FC236}">
                <a16:creationId xmlns:a16="http://schemas.microsoft.com/office/drawing/2014/main" id="{59554B77-AAF1-770A-F51F-2905B42155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>
            <a:extLst>
              <a:ext uri="{FF2B5EF4-FFF2-40B4-BE49-F238E27FC236}">
                <a16:creationId xmlns:a16="http://schemas.microsoft.com/office/drawing/2014/main" id="{A14686F0-E04B-950B-FC3F-1832780DFC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7368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>
          <a:extLst>
            <a:ext uri="{FF2B5EF4-FFF2-40B4-BE49-F238E27FC236}">
              <a16:creationId xmlns:a16="http://schemas.microsoft.com/office/drawing/2014/main" id="{3F3AF352-BB7B-97C3-F8A6-06F505B66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>
            <a:extLst>
              <a:ext uri="{FF2B5EF4-FFF2-40B4-BE49-F238E27FC236}">
                <a16:creationId xmlns:a16="http://schemas.microsoft.com/office/drawing/2014/main" id="{4FF41FEF-E933-C5A1-1AD2-9E760279C2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>
            <a:extLst>
              <a:ext uri="{FF2B5EF4-FFF2-40B4-BE49-F238E27FC236}">
                <a16:creationId xmlns:a16="http://schemas.microsoft.com/office/drawing/2014/main" id="{EF51AD52-E50F-28BC-E516-69672F0656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972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>
          <a:extLst>
            <a:ext uri="{FF2B5EF4-FFF2-40B4-BE49-F238E27FC236}">
              <a16:creationId xmlns:a16="http://schemas.microsoft.com/office/drawing/2014/main" id="{4DDA9908-0BCB-AC60-6C2F-F62BA9297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>
            <a:extLst>
              <a:ext uri="{FF2B5EF4-FFF2-40B4-BE49-F238E27FC236}">
                <a16:creationId xmlns:a16="http://schemas.microsoft.com/office/drawing/2014/main" id="{6E4660F3-89F7-E9CA-0BDC-A31ED33FE5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>
            <a:extLst>
              <a:ext uri="{FF2B5EF4-FFF2-40B4-BE49-F238E27FC236}">
                <a16:creationId xmlns:a16="http://schemas.microsoft.com/office/drawing/2014/main" id="{425A3B55-1DF2-1E86-630D-0D145A9CE9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4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>
          <a:extLst>
            <a:ext uri="{FF2B5EF4-FFF2-40B4-BE49-F238E27FC236}">
              <a16:creationId xmlns:a16="http://schemas.microsoft.com/office/drawing/2014/main" id="{5030C437-E983-0CA6-F082-A5F93D1ED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>
            <a:extLst>
              <a:ext uri="{FF2B5EF4-FFF2-40B4-BE49-F238E27FC236}">
                <a16:creationId xmlns:a16="http://schemas.microsoft.com/office/drawing/2014/main" id="{F9333E50-A7DD-D5E3-538C-8682BE5F7B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>
            <a:extLst>
              <a:ext uri="{FF2B5EF4-FFF2-40B4-BE49-F238E27FC236}">
                <a16:creationId xmlns:a16="http://schemas.microsoft.com/office/drawing/2014/main" id="{AAC63ECF-D9EC-24C5-BEC3-48F03C526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97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80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1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4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2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1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5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2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2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9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4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6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2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2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42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41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35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43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41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792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6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8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73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86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07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87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AB66D3C-CA33-EB25-3ABE-45FB0A1A1E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60" y="7983955"/>
            <a:ext cx="1266825" cy="1266825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59C3D3B-4D97-0A8E-EB03-A7F12F907C5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780" y="0"/>
            <a:ext cx="1634718" cy="16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2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F818257-9F8B-27B4-A1AA-56A5E6F8C305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780" y="0"/>
            <a:ext cx="1634718" cy="16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microsoft.com/office/2007/relationships/hdphoto" Target="../media/hdphoto2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gif"/><Relationship Id="rId4" Type="http://schemas.openxmlformats.org/officeDocument/2006/relationships/notesSlide" Target="../notesSlides/notesSlide1.xml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microsoft.com/office/2007/relationships/hdphoto" Target="../media/hdphoto8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>
          <a:extLst>
            <a:ext uri="{FF2B5EF4-FFF2-40B4-BE49-F238E27FC236}">
              <a16:creationId xmlns:a16="http://schemas.microsoft.com/office/drawing/2014/main" id="{33FA2D31-8352-14FD-8BD7-C63E26080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id="{2CFAE9BE-1DF7-8696-A34D-F52C4F22C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ittle horse unicorn PNG - Similar PNG">
            <a:extLst>
              <a:ext uri="{FF2B5EF4-FFF2-40B4-BE49-F238E27FC236}">
                <a16:creationId xmlns:a16="http://schemas.microsoft.com/office/drawing/2014/main" id="{25CFBD4D-C2CF-0E5E-8474-4CE7F2FB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322AD1EC-E339-6FEE-8407-47E59A38C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6770" y="3796566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artoon of a robot&#10;&#10;AI-generated content may be incorrect.">
            <a:extLst>
              <a:ext uri="{FF2B5EF4-FFF2-40B4-BE49-F238E27FC236}">
                <a16:creationId xmlns:a16="http://schemas.microsoft.com/office/drawing/2014/main" id="{17E5B038-A0C2-981D-1C1B-AE3C6D0F38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05" y="1017270"/>
            <a:ext cx="4186117" cy="5840730"/>
          </a:xfrm>
          <a:prstGeom prst="rect">
            <a:avLst/>
          </a:prstGeom>
        </p:spPr>
      </p:pic>
      <p:pic>
        <p:nvPicPr>
          <p:cNvPr id="11" name="tải xuống (2)">
            <a:hlinkClick r:id="" action="ppaction://media"/>
            <a:extLst>
              <a:ext uri="{FF2B5EF4-FFF2-40B4-BE49-F238E27FC236}">
                <a16:creationId xmlns:a16="http://schemas.microsoft.com/office/drawing/2014/main" id="{DF95D1ED-1D87-AF3D-2536-BD2A3DB6A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16610" y="3225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nghìn</a:t>
            </a: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3449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2853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8586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4A5C-9E94-E2F7-281F-862FFDA1C8A8}"/>
              </a:ext>
            </a:extLst>
          </p:cNvPr>
          <p:cNvSpPr txBox="1"/>
          <p:nvPr/>
        </p:nvSpPr>
        <p:spPr>
          <a:xfrm>
            <a:off x="1068512" y="1006867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3AA0B-9761-A896-AF20-6D3DB74AD744}"/>
              </a:ext>
            </a:extLst>
          </p:cNvPr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6D210D1-CF4D-7C23-B9E3-6145FEDC87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530F2D-9EBD-FE27-CC91-E28AD0904A4D}"/>
              </a:ext>
            </a:extLst>
          </p:cNvPr>
          <p:cNvCxnSpPr>
            <a:cxnSpLocks/>
          </p:cNvCxnSpPr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661DC9-39BC-DC99-9CD2-EA89B2F54B9B}"/>
              </a:ext>
            </a:extLst>
          </p:cNvPr>
          <p:cNvCxnSpPr>
            <a:cxnSpLocks/>
          </p:cNvCxnSpPr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6405E8C-65E1-35E4-D403-1D4956C04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F45744-C521-0AF1-1280-E9780A794CDD}"/>
              </a:ext>
            </a:extLst>
          </p:cNvPr>
          <p:cNvCxnSpPr>
            <a:cxnSpLocks/>
          </p:cNvCxnSpPr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126506-7135-F587-90C2-40203766B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38C035-3A08-BC51-1005-44A8DCC04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336241-D8D3-4F90-9DD3-0E77A9E8D694}"/>
              </a:ext>
            </a:extLst>
          </p:cNvPr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5E951-64DA-5C3D-7084-5A8D97B718C6}"/>
              </a:ext>
            </a:extLst>
          </p:cNvPr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05F56A-6D7C-9393-5B6E-708F30DB839D}"/>
              </a:ext>
            </a:extLst>
          </p:cNvPr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39343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80E90-15B3-F0BB-2A95-DAFC8621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2E6214-FCBF-1BAC-7558-8AF9EA3A51F9}"/>
              </a:ext>
            </a:extLst>
          </p:cNvPr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5FD9A7-5ECB-8D79-BBB3-5ADE2C83A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C8405-6777-226A-038C-AFB772F8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9" y="2034283"/>
            <a:ext cx="2507238" cy="2565008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/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 = 32 000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blipFill>
                <a:blip r:embed="rId4"/>
                <a:stretch>
                  <a:fillRect l="-2278" t="-16038" r="-1396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× 100 000 + 4 × 1 000 = 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9714B-2137-FC77-C405-CF56414B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2341651"/>
            <a:ext cx="26384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× 100 000 = 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F0492-3C33-F6F7-7EAB-2EB2A8EC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0" y="2338655"/>
            <a:ext cx="20002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140EF4-42D8-51EF-3F6C-24AA04FC7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F1CF4-161B-84A1-9C77-D313EF38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ãy lập một số chẵn có sáu chữ số thoả mãn các điều kiện - Lớp nghìn gồm các chữ số 0, 0, 3; - Lớp đơn vị gồm các chữ số 8, 1, 1.">
            <a:hlinkClick r:id="" action="ppaction://media"/>
            <a:extLst>
              <a:ext uri="{FF2B5EF4-FFF2-40B4-BE49-F238E27FC236}">
                <a16:creationId xmlns:a16="http://schemas.microsoft.com/office/drawing/2014/main" id="{6C74BA9D-69E7-4F91-682D-44B53A9200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1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>
          <a:extLst>
            <a:ext uri="{FF2B5EF4-FFF2-40B4-BE49-F238E27FC236}">
              <a16:creationId xmlns:a16="http://schemas.microsoft.com/office/drawing/2014/main" id="{F3C56298-2311-B992-B97F-D9EE63EA2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:a16="http://schemas.microsoft.com/office/drawing/2014/main" id="{ADC7B91E-AFC1-997C-3687-464B33C69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48A85F0B-3269-8F55-A5CD-08EDB941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BCF1F1-B505-2557-132B-5BF23C0FEDAA}"/>
              </a:ext>
            </a:extLst>
          </p:cNvPr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:a16="http://schemas.microsoft.com/office/drawing/2014/main" id="{BC1969F8-A39F-E402-0976-A7F1062AC356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:a16="http://schemas.microsoft.com/office/drawing/2014/main" id="{729ADDBA-A69B-5D53-0719-04F4D68EDC97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:a16="http://schemas.microsoft.com/office/drawing/2014/main" id="{D332A999-9D77-DAD0-AD6A-808A8539F1F4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:a16="http://schemas.microsoft.com/office/drawing/2014/main" id="{EE8A915B-B597-78A0-2B7D-C1391A32B560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/>
                  <a:sym typeface="Arial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7B1CB223-5DDD-B4AC-04A1-A052195AC52B}"/>
              </a:ext>
            </a:extLst>
          </p:cNvPr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:a16="http://schemas.microsoft.com/office/drawing/2014/main" id="{4612A5D7-A8BF-DDC6-642F-D3049CC637E5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:a16="http://schemas.microsoft.com/office/drawing/2014/main" id="{B8E8521C-8608-C6F0-F9F5-F7F38E4E7841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:a16="http://schemas.microsoft.com/office/drawing/2014/main" id="{4CA29E5D-4AFE-7C89-A68C-BFB5B9B6256A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:a16="http://schemas.microsoft.com/office/drawing/2014/main" id="{58DBFBD3-FD3A-951A-FAD8-CE51F2661F0D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/>
                  <a:sym typeface="Arial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6FD4EC12-5016-BE3F-B335-824A39A9F749}"/>
              </a:ext>
            </a:extLst>
          </p:cNvPr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:a16="http://schemas.microsoft.com/office/drawing/2014/main" id="{3F608BE0-5AD9-8709-962A-6888BC58FCE4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:a16="http://schemas.microsoft.com/office/drawing/2014/main" id="{2C25A00E-A42A-4D64-F97A-4C7B9D3E4E2E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:a16="http://schemas.microsoft.com/office/drawing/2014/main" id="{A0A687E5-1ADE-AB85-003F-87F060BA81C9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  <a:extLst>
                <a:ext uri="{FF2B5EF4-FFF2-40B4-BE49-F238E27FC236}">
                  <a16:creationId xmlns:a16="http://schemas.microsoft.com/office/drawing/2014/main" id="{1A722681-32A5-E3C6-1B16-049DEC9146AC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/>
                  <a:sym typeface="Arial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hlinkClick r:id="rId9" action="ppaction://hlinksldjump"/>
            <a:extLst>
              <a:ext uri="{FF2B5EF4-FFF2-40B4-BE49-F238E27FC236}">
                <a16:creationId xmlns:a16="http://schemas.microsoft.com/office/drawing/2014/main" id="{E4865974-BF99-1A7B-DE30-DD67D531652C}"/>
              </a:ext>
            </a:extLst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799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1701D-1C70-277F-891C-C673B464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D06FE7CF-824C-E2C1-3C70-F04E560995AA}"/>
              </a:ext>
            </a:extLst>
          </p:cNvPr>
          <p:cNvSpPr txBox="1">
            <a:spLocks/>
          </p:cNvSpPr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>
            <a:extLst>
              <a:ext uri="{FF2B5EF4-FFF2-40B4-BE49-F238E27FC236}">
                <a16:creationId xmlns:a16="http://schemas.microsoft.com/office/drawing/2014/main" id="{7EC29BEE-659B-BF29-4379-BBF9E63E5781}"/>
              </a:ext>
            </a:extLst>
          </p:cNvPr>
          <p:cNvSpPr txBox="1">
            <a:spLocks/>
          </p:cNvSpPr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470544-F147-4B49-0B67-59D39D72AAAC}"/>
              </a:ext>
            </a:extLst>
          </p:cNvPr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CDFD7-0EE7-9E70-BA18-04658909C1E1}"/>
              </a:ext>
            </a:extLst>
          </p:cNvPr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</p:spTree>
    <p:extLst>
      <p:ext uri="{BB962C8B-B14F-4D97-AF65-F5344CB8AC3E}">
        <p14:creationId xmlns:p14="http://schemas.microsoft.com/office/powerpoint/2010/main" val="14384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>
            <a:extLst>
              <a:ext uri="{FF2B5EF4-FFF2-40B4-BE49-F238E27FC236}">
                <a16:creationId xmlns:a16="http://schemas.microsoft.com/office/drawing/2014/main" id="{AB2FD95F-742D-4438-B183-07E2B28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82787D-00F5-483A-AA50-3369280E3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2D0937-2D4F-4F81-BA5B-F427C2AFD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991AB0-31F2-9DB9-B6FD-84DCBC3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91F4B-E752-29A9-6AE0-909F629D3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blue and orange text&#10;&#10;AI-generated content may be incorrect.">
            <a:extLst>
              <a:ext uri="{FF2B5EF4-FFF2-40B4-BE49-F238E27FC236}">
                <a16:creationId xmlns:a16="http://schemas.microsoft.com/office/drawing/2014/main" id="{286DA107-A9B9-57B3-8EF8-6D6D9174F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50" y="790832"/>
            <a:ext cx="8254699" cy="285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>
          <a:extLst>
            <a:ext uri="{FF2B5EF4-FFF2-40B4-BE49-F238E27FC236}">
              <a16:creationId xmlns:a16="http://schemas.microsoft.com/office/drawing/2014/main" id="{0D617E28-C3FA-46B7-4FA6-583142CC9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E8E3B2D-461D-B83F-69CB-2A489F012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851297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1350445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Câu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 1: </a:t>
            </a:r>
            <a:r>
              <a:rPr kumimoji="0" lang="fr-FR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Một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fr-FR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triệu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fr-FR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viết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 là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779F5-275B-5ED7-819E-BF9033128B0C}"/>
              </a:ext>
            </a:extLst>
          </p:cNvPr>
          <p:cNvSpPr txBox="1"/>
          <p:nvPr/>
        </p:nvSpPr>
        <p:spPr>
          <a:xfrm>
            <a:off x="4745154" y="15910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A. 1 000 000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42C23-1B46-DF27-6F99-393DCAB9BC86}"/>
              </a:ext>
            </a:extLst>
          </p:cNvPr>
          <p:cNvSpPr txBox="1"/>
          <p:nvPr/>
        </p:nvSpPr>
        <p:spPr>
          <a:xfrm>
            <a:off x="4757472" y="3441079"/>
            <a:ext cx="6374815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B. 100 000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35BA1-7214-B46F-B1C6-3B99EE482663}"/>
              </a:ext>
            </a:extLst>
          </p:cNvPr>
          <p:cNvSpPr txBox="1"/>
          <p:nvPr/>
        </p:nvSpPr>
        <p:spPr>
          <a:xfrm>
            <a:off x="4767588" y="5059396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itchFamily="18" charset="0"/>
                <a:sym typeface="Arial"/>
              </a:rPr>
              <a:t>C. 10 000 000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12" name="Picture 2" descr="Little horse unicorn PNG - Similar PNG">
            <a:extLst>
              <a:ext uri="{FF2B5EF4-FFF2-40B4-BE49-F238E27FC236}">
                <a16:creationId xmlns:a16="http://schemas.microsoft.com/office/drawing/2014/main" id="{226D99DE-A3A4-55A9-C788-43CEAD73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:a16="http://schemas.microsoft.com/office/drawing/2014/main" id="{EC40A2D9-09F3-E236-32F8-BA3E43FEBF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Candara" panose="020E0502030303020204" pitchFamily="34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Candara" panose="020E0502030303020204" pitchFamily="34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8894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>
          <a:extLst>
            <a:ext uri="{FF2B5EF4-FFF2-40B4-BE49-F238E27FC236}">
              <a16:creationId xmlns:a16="http://schemas.microsoft.com/office/drawing/2014/main" id="{38FD136B-1818-4D3D-F9DF-0E35EB74C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7E918D8C-9A87-162F-87DB-E9B51019F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" y="469811"/>
            <a:ext cx="11020465" cy="806648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2968586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altLang="vi-VN" sz="4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Câu 1: Số 66 000 000 đọc là :</a:t>
            </a:r>
            <a:endParaRPr kumimoji="0" lang="fr-FR" altLang="vi-VN" sz="4400" b="1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0EF254-E8EB-6905-8144-F987C7E7578A}"/>
              </a:ext>
            </a:extLst>
          </p:cNvPr>
          <p:cNvSpPr txBox="1"/>
          <p:nvPr/>
        </p:nvSpPr>
        <p:spPr>
          <a:xfrm>
            <a:off x="4495226" y="5455646"/>
            <a:ext cx="5894644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C. Sáu mươi sáu triệu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3E3A2-8B91-2304-2D79-3A9B141C78DE}"/>
              </a:ext>
            </a:extLst>
          </p:cNvPr>
          <p:cNvSpPr txBox="1"/>
          <p:nvPr/>
        </p:nvSpPr>
        <p:spPr>
          <a:xfrm>
            <a:off x="4473833" y="4090106"/>
            <a:ext cx="6530865" cy="707886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triệu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nghìn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4C2A65-B26D-E9D7-3155-5DAE67DA107A}"/>
              </a:ext>
            </a:extLst>
          </p:cNvPr>
          <p:cNvSpPr txBox="1"/>
          <p:nvPr/>
        </p:nvSpPr>
        <p:spPr>
          <a:xfrm>
            <a:off x="4463070" y="2569809"/>
            <a:ext cx="5275290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A.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chục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triệu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" name="Picture 2" descr="Little horse unicorn PNG - Similar PNG">
            <a:extLst>
              <a:ext uri="{FF2B5EF4-FFF2-40B4-BE49-F238E27FC236}">
                <a16:creationId xmlns:a16="http://schemas.microsoft.com/office/drawing/2014/main" id="{06322A31-C4A9-1121-882B-60EBAF7A6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:a16="http://schemas.microsoft.com/office/drawing/2014/main" id="{FA0BE9A5-A206-9659-1EFD-F7567C3F09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Cambria" panose="02040503050406030204" pitchFamily="18" charset="0"/>
              <a:ea typeface="Cambria" panose="02040503050406030204" pitchFamily="18" charset="0"/>
              <a:hlinkClick r:id="rId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6016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>
          <a:extLst>
            <a:ext uri="{FF2B5EF4-FFF2-40B4-BE49-F238E27FC236}">
              <a16:creationId xmlns:a16="http://schemas.microsoft.com/office/drawing/2014/main" id="{49A382E7-A911-C620-3EE3-9035E7AD4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>
            <a:extLst>
              <a:ext uri="{FF2B5EF4-FFF2-40B4-BE49-F238E27FC236}">
                <a16:creationId xmlns:a16="http://schemas.microsoft.com/office/drawing/2014/main" id="{9F24431C-7BC1-4433-6F61-CAD0605D3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96" y="255215"/>
            <a:ext cx="10818943" cy="851297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3: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8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triệu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có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mấy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chữ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0 ?</a:t>
            </a: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51BF82C5-26EA-42DF-B644-84722046E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3641458"/>
            <a:ext cx="833373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Đáp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án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: 6 </a:t>
            </a: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số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0</a:t>
            </a:r>
          </a:p>
        </p:txBody>
      </p:sp>
      <p:pic>
        <p:nvPicPr>
          <p:cNvPr id="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5F08979B-AD6A-99F0-FEEC-346E62EBD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>
            <a:extLst>
              <a:ext uri="{FF2B5EF4-FFF2-40B4-BE49-F238E27FC236}">
                <a16:creationId xmlns:a16="http://schemas.microsoft.com/office/drawing/2014/main" id="{878A7296-EEAB-3F42-EDF0-C24BB39B0B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Cambria" panose="02040503050406030204" pitchFamily="18" charset="0"/>
              <a:ea typeface="Cambria" panose="02040503050406030204" pitchFamily="18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7490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F41DC4-F494-1280-7525-EB22E2F9A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139" y="1465269"/>
            <a:ext cx="7687722" cy="25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655B-4F41-095D-5856-702D1B28D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9674B-80D9-C11C-A414-041310BFEA89}"/>
              </a:ext>
            </a:extLst>
          </p:cNvPr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64C38C-0E3F-DCE0-6B4C-5E016DAAA303}"/>
              </a:ext>
            </a:extLst>
          </p:cNvPr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0B4E33-C3B8-FC35-7758-DFA615667CE0}"/>
              </a:ext>
            </a:extLst>
          </p:cNvPr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7AD265-6208-2942-30AD-B1F5601A2DB7}"/>
              </a:ext>
            </a:extLst>
          </p:cNvPr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3932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459</Words>
  <Application>Microsoft Office PowerPoint</Application>
  <PresentationFormat>Widescreen</PresentationFormat>
  <Paragraphs>71</Paragraphs>
  <Slides>22</Slides>
  <Notes>21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Kavoon</vt:lpstr>
      <vt:lpstr>Unkempt</vt:lpstr>
      <vt:lpstr>UVF TypoSlabserif</vt:lpstr>
      <vt:lpstr>#9Slide05 SVNUT Triumph</vt:lpstr>
      <vt:lpstr>Arial</vt:lpstr>
      <vt:lpstr>Calibri</vt:lpstr>
      <vt:lpstr>Cambria</vt:lpstr>
      <vt:lpstr>Cambria Math</vt:lpstr>
      <vt:lpstr>Candara</vt:lpstr>
      <vt:lpstr>SVN-Billo</vt:lpstr>
      <vt:lpstr>Tahoma</vt:lpstr>
      <vt:lpstr>0178 Mateo · SlidesMania</vt:lpstr>
      <vt:lpstr>自定义设计方案</vt:lpstr>
      <vt:lpstr>PowerPoint Presentation</vt:lpstr>
      <vt:lpstr>PowerPoint Presentation</vt:lpstr>
      <vt:lpstr>TRỞ VỀ</vt:lpstr>
      <vt:lpstr>TRỞ VỀ</vt:lpstr>
      <vt:lpstr>TRỞ VỀ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creator>Thao Tran</dc:creator>
  <cp:lastModifiedBy>Thao Tran</cp:lastModifiedBy>
  <cp:revision>35</cp:revision>
  <dcterms:created xsi:type="dcterms:W3CDTF">2023-07-19T14:00:08Z</dcterms:created>
  <dcterms:modified xsi:type="dcterms:W3CDTF">2025-09-17T11:23:48Z</dcterms:modified>
</cp:coreProperties>
</file>