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7" r:id="rId3"/>
    <p:sldMasterId id="2147483709" r:id="rId4"/>
    <p:sldMasterId id="2147483711" r:id="rId5"/>
    <p:sldMasterId id="2147483713" r:id="rId6"/>
    <p:sldMasterId id="2147483717" r:id="rId7"/>
    <p:sldMasterId id="2147483729" r:id="rId8"/>
  </p:sldMasterIdLst>
  <p:notesMasterIdLst>
    <p:notesMasterId r:id="rId35"/>
  </p:notesMasterIdLst>
  <p:sldIdLst>
    <p:sldId id="3836" r:id="rId9"/>
    <p:sldId id="265" r:id="rId10"/>
    <p:sldId id="264" r:id="rId11"/>
    <p:sldId id="260" r:id="rId12"/>
    <p:sldId id="261" r:id="rId13"/>
    <p:sldId id="11695" r:id="rId14"/>
    <p:sldId id="11696" r:id="rId15"/>
    <p:sldId id="301" r:id="rId16"/>
    <p:sldId id="3802" r:id="rId17"/>
    <p:sldId id="3829" r:id="rId18"/>
    <p:sldId id="3835" r:id="rId19"/>
    <p:sldId id="3811" r:id="rId20"/>
    <p:sldId id="3831" r:id="rId21"/>
    <p:sldId id="262" r:id="rId22"/>
    <p:sldId id="3832" r:id="rId23"/>
    <p:sldId id="263" r:id="rId24"/>
    <p:sldId id="3833" r:id="rId25"/>
    <p:sldId id="11693" r:id="rId26"/>
    <p:sldId id="3834" r:id="rId27"/>
    <p:sldId id="11694" r:id="rId28"/>
    <p:sldId id="266" r:id="rId29"/>
    <p:sldId id="267" r:id="rId30"/>
    <p:sldId id="268" r:id="rId31"/>
    <p:sldId id="269" r:id="rId32"/>
    <p:sldId id="280" r:id="rId33"/>
    <p:sldId id="441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5F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AF856-4C30-44C6-B0EF-7D28A610003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63FCF-6357-4727-8671-CA14945C3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6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4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125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814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7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52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9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42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41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5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34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36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82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96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8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90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20"/>
          <p:cNvGrpSpPr/>
          <p:nvPr/>
        </p:nvGrpSpPr>
        <p:grpSpPr>
          <a:xfrm flipH="1">
            <a:off x="26227" y="52524"/>
            <a:ext cx="12213796" cy="6869243"/>
            <a:chOff x="0" y="-4144"/>
            <a:chExt cx="12213796" cy="6869243"/>
          </a:xfrm>
        </p:grpSpPr>
        <p:sp>
          <p:nvSpPr>
            <p:cNvPr id="114" name="Google Shape;114;p20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0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0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0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0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0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0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0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0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0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0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0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0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0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0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0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0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6" name="Google Shape;136;p20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137" name="Google Shape;137;p20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1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0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1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" name="Google Shape;139;p20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 sz="14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15" marR="0" lvl="0" indent="-2328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46" marR="0" lvl="2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9261" marR="0" lvl="3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24076" marR="0" lvl="4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28891" marR="0" lvl="5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33707" marR="0" lvl="6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38522" marR="0" lvl="7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337" marR="0" lvl="8" indent="-2328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20"/>
          <p:cNvSpPr txBox="1"/>
          <p:nvPr/>
        </p:nvSpPr>
        <p:spPr>
          <a:xfrm rot="5400000">
            <a:off x="-844384" y="5968725"/>
            <a:ext cx="2186247" cy="57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Arial"/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31968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1135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/>
          <p:nvPr/>
        </p:nvSpPr>
        <p:spPr>
          <a:xfrm>
            <a:off x="1" y="2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2"/>
          <p:cNvSpPr/>
          <p:nvPr/>
        </p:nvSpPr>
        <p:spPr>
          <a:xfrm>
            <a:off x="9617975" y="3765151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2"/>
          <p:cNvSpPr/>
          <p:nvPr/>
        </p:nvSpPr>
        <p:spPr>
          <a:xfrm>
            <a:off x="9035310" y="4271750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2"/>
          <p:cNvSpPr/>
          <p:nvPr/>
        </p:nvSpPr>
        <p:spPr>
          <a:xfrm>
            <a:off x="10890" y="10888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2"/>
          <p:cNvSpPr/>
          <p:nvPr/>
        </p:nvSpPr>
        <p:spPr>
          <a:xfrm>
            <a:off x="1" y="1108365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2"/>
          <p:cNvSpPr/>
          <p:nvPr/>
        </p:nvSpPr>
        <p:spPr>
          <a:xfrm>
            <a:off x="1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2"/>
          <p:cNvSpPr/>
          <p:nvPr/>
        </p:nvSpPr>
        <p:spPr>
          <a:xfrm>
            <a:off x="-266" y="2174376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2"/>
          <p:cNvSpPr/>
          <p:nvPr/>
        </p:nvSpPr>
        <p:spPr>
          <a:xfrm>
            <a:off x="1" y="886692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2"/>
          <p:cNvSpPr/>
          <p:nvPr/>
        </p:nvSpPr>
        <p:spPr>
          <a:xfrm flipH="1">
            <a:off x="-2533" y="5363853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15" marR="0" lvl="0" indent="-2328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46" marR="0" lvl="2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9261" marR="0" lvl="3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24076" marR="0" lvl="4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28891" marR="0" lvl="5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33707" marR="0" lvl="6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38522" marR="0" lvl="7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337" marR="0" lvl="8" indent="-2328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15" marR="0" lvl="0" indent="-2328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46" marR="0" lvl="2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9261" marR="0" lvl="3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24076" marR="0" lvl="4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28891" marR="0" lvl="5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33707" marR="0" lvl="6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38522" marR="0" lvl="7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337" marR="0" lvl="8" indent="-2328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22"/>
          <p:cNvSpPr txBox="1"/>
          <p:nvPr/>
        </p:nvSpPr>
        <p:spPr>
          <a:xfrm>
            <a:off x="10314670" y="-225099"/>
            <a:ext cx="2186247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Măng Non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2"/>
          <p:cNvSpPr txBox="1"/>
          <p:nvPr/>
        </p:nvSpPr>
        <p:spPr>
          <a:xfrm rot="5400000">
            <a:off x="-844384" y="5968725"/>
            <a:ext cx="2186247" cy="57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Arial"/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Diệu Hiền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461812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/>
          <p:nvPr/>
        </p:nvSpPr>
        <p:spPr>
          <a:xfrm>
            <a:off x="1" y="2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4"/>
          <p:cNvSpPr/>
          <p:nvPr/>
        </p:nvSpPr>
        <p:spPr>
          <a:xfrm>
            <a:off x="9617975" y="3765151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9035310" y="4271750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4"/>
          <p:cNvSpPr/>
          <p:nvPr/>
        </p:nvSpPr>
        <p:spPr>
          <a:xfrm>
            <a:off x="10890" y="10888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1" y="1108365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4"/>
          <p:cNvSpPr/>
          <p:nvPr/>
        </p:nvSpPr>
        <p:spPr>
          <a:xfrm>
            <a:off x="1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4"/>
          <p:cNvSpPr/>
          <p:nvPr/>
        </p:nvSpPr>
        <p:spPr>
          <a:xfrm>
            <a:off x="-266" y="2174376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1" y="886692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4"/>
          <p:cNvSpPr/>
          <p:nvPr/>
        </p:nvSpPr>
        <p:spPr>
          <a:xfrm flipH="1">
            <a:off x="-2533" y="5363853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15" marR="0" lvl="0" indent="-2328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46" marR="0" lvl="2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9261" marR="0" lvl="3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24076" marR="0" lvl="4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28891" marR="0" lvl="5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33707" marR="0" lvl="6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38522" marR="0" lvl="7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337" marR="0" lvl="8" indent="-2328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15" marR="0" lvl="0" indent="-2328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46" marR="0" lvl="2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9261" marR="0" lvl="3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24076" marR="0" lvl="4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28891" marR="0" lvl="5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33707" marR="0" lvl="6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38522" marR="0" lvl="7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337" marR="0" lvl="8" indent="-2328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24"/>
          <p:cNvSpPr txBox="1"/>
          <p:nvPr/>
        </p:nvSpPr>
        <p:spPr>
          <a:xfrm>
            <a:off x="10314670" y="-225099"/>
            <a:ext cx="2186247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Măng Non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 txBox="1"/>
          <p:nvPr/>
        </p:nvSpPr>
        <p:spPr>
          <a:xfrm rot="5400000">
            <a:off x="-844384" y="5968725"/>
            <a:ext cx="2186247" cy="57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Arial"/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Diệu Hiền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116837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/>
          <p:nvPr/>
        </p:nvSpPr>
        <p:spPr>
          <a:xfrm>
            <a:off x="1" y="2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6"/>
          <p:cNvSpPr/>
          <p:nvPr/>
        </p:nvSpPr>
        <p:spPr>
          <a:xfrm>
            <a:off x="9617975" y="3765151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6"/>
          <p:cNvSpPr/>
          <p:nvPr/>
        </p:nvSpPr>
        <p:spPr>
          <a:xfrm>
            <a:off x="9035310" y="4271750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6"/>
          <p:cNvSpPr/>
          <p:nvPr/>
        </p:nvSpPr>
        <p:spPr>
          <a:xfrm>
            <a:off x="10890" y="10888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6"/>
          <p:cNvSpPr/>
          <p:nvPr/>
        </p:nvSpPr>
        <p:spPr>
          <a:xfrm>
            <a:off x="1" y="1108365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6"/>
          <p:cNvSpPr/>
          <p:nvPr/>
        </p:nvSpPr>
        <p:spPr>
          <a:xfrm>
            <a:off x="1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6"/>
          <p:cNvSpPr/>
          <p:nvPr/>
        </p:nvSpPr>
        <p:spPr>
          <a:xfrm>
            <a:off x="-266" y="2174376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6"/>
          <p:cNvSpPr/>
          <p:nvPr/>
        </p:nvSpPr>
        <p:spPr>
          <a:xfrm>
            <a:off x="1" y="886692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6"/>
          <p:cNvSpPr/>
          <p:nvPr/>
        </p:nvSpPr>
        <p:spPr>
          <a:xfrm flipH="1">
            <a:off x="-2533" y="5363853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6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15" marR="0" lvl="0" indent="-2328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46" marR="0" lvl="2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9261" marR="0" lvl="3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24076" marR="0" lvl="4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28891" marR="0" lvl="5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33707" marR="0" lvl="6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38522" marR="0" lvl="7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337" marR="0" lvl="8" indent="-2328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15" marR="0" lvl="0" indent="-2328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46" marR="0" lvl="2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9261" marR="0" lvl="3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24076" marR="0" lvl="4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28891" marR="0" lvl="5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33707" marR="0" lvl="6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38522" marR="0" lvl="7" indent="-2328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337" marR="0" lvl="8" indent="-2328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26"/>
          <p:cNvSpPr txBox="1"/>
          <p:nvPr/>
        </p:nvSpPr>
        <p:spPr>
          <a:xfrm>
            <a:off x="10314670" y="-225099"/>
            <a:ext cx="2186247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Măng Non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6"/>
          <p:cNvSpPr txBox="1"/>
          <p:nvPr/>
        </p:nvSpPr>
        <p:spPr>
          <a:xfrm rot="5400000">
            <a:off x="-844384" y="5968725"/>
            <a:ext cx="2186247" cy="57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Arial"/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Diệu Hiền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815684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68F4A-FF7D-4987-85C7-C86190008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C3736-B8E0-435B-A089-EA6630111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1E5F3-D27F-47D6-B703-C2EB57630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FBA16-80C1-414A-B34B-C717A8BD9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4FBA7-CD58-4305-8259-38FA2125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99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3CD10-9923-4042-A6D5-DD0F8D022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FDD71-3832-426D-96E9-BFFDE1C41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8D7EC-C071-42D3-97E8-2AD493D1A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26214-0267-4FAB-AEB7-3E6EAA51B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992B-EC0B-44E2-8DD2-DFCBAC26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79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BBFD5-63D2-4E20-9277-DE2CFE38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254DD-3730-430A-8EAC-B2BFDC4F4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42AC4-2261-4BAC-B685-1E0F8C956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FE0C0-8BCE-4CF6-8125-1CDAC02A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138E8-D778-4D6B-AC11-641EEB2B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74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23A82-3210-4F0E-8AC6-A9F2A508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534F3-E735-472A-971E-CD4AF4B4A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655F2-FDD1-4866-8E4E-1DEA77D87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A6707-F490-49E2-87DB-317187A30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D3FC2-9F45-446E-B37D-6681A3FE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A797D-1534-469E-9D3D-DF3A69A4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72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3380-FDCB-416B-9099-95F8BC50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0069F-99BC-40B9-B8AB-A0B5ACE14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5EE47-64F8-4AA3-8962-28C4DBFC7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2DE5-5B43-40E9-BB83-704DC02EA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AED480-693A-4F2A-8070-5F53AF299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3B5E36-9884-4040-A35F-62B24193E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A266FC-5A7E-43C1-9DEF-BA00CEB2A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8B1399-FEFE-4F00-8A91-0B6A520B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45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679C3-416C-4742-867E-CF01BA87B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E7EE28-3ECE-40C5-B4EF-020DD9DCE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88727-9539-4FCC-ACC9-AEB61F215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DC86E-715C-44DE-B1F9-CD5D0753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3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5F98A-F5FB-47D7-8E4D-082DFB6D6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96950-46FD-48F6-8E68-A6A4EF5E3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6F874-62DD-484A-B98D-276F56422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0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811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C4EAA-7B7D-4FB5-A893-FC62FE900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02AA1-8D46-4766-980A-87A41DF68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E098E-2CCE-4868-A81D-306C2B649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BF755-4636-447E-97D6-AC72A41DB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4B144-9D10-49C5-AB15-BD5505791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AF685-215A-46D6-8684-550F8553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77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A6AD9-151E-4264-AEB9-B72C7B51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8B95A-CA47-45BD-A22C-931FC12A5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170DA-D354-42A9-B619-226AEC3D8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93EB6-1420-48F6-AC49-AC0525D8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AB14E-5626-48E7-9C6B-2C803F99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40AF3-BAA8-4744-9A86-5AC232F4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56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C6FE8-4F19-4FA0-89D0-00117660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99606-96F3-461F-AD65-5C0DDF64D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5581E-B68F-4E27-9F58-642071C8D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01490-7975-44D1-A724-7B9C96B77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F4F96-4BF4-499A-AB10-F02C3E943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6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F32B3A-3F9F-4BF9-9355-08A252AD90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D4FF-EAAD-41DE-8121-4F4C85A27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F3D45-193E-4CC0-9DBE-29E0F560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67F6E-94CD-4758-8048-D3621EFD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26A60-3AAF-4C20-9080-C9CFA13BE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172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1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81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6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7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0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099763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84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7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04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6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7861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9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741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86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9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6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3AAE3A4-9A70-4979-6DE6-88642D6FB7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304800"/>
            <a:ext cx="1427138" cy="142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66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7070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69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462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6720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366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96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6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9.png"/><Relationship Id="rId5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gif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2.gif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eg"/><Relationship Id="rId11" Type="http://schemas.openxmlformats.org/officeDocument/2006/relationships/image" Target="../media/image21.gif"/><Relationship Id="rId5" Type="http://schemas.openxmlformats.org/officeDocument/2006/relationships/image" Target="../media/image17.png"/><Relationship Id="rId15" Type="http://schemas.openxmlformats.org/officeDocument/2006/relationships/image" Target="../media/image25.gif"/><Relationship Id="rId10" Type="http://schemas.openxmlformats.org/officeDocument/2006/relationships/image" Target="../media/image20.png"/><Relationship Id="rId19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gif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2.gif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eg"/><Relationship Id="rId11" Type="http://schemas.openxmlformats.org/officeDocument/2006/relationships/image" Target="../media/image21.gif"/><Relationship Id="rId5" Type="http://schemas.openxmlformats.org/officeDocument/2006/relationships/image" Target="../media/image17.png"/><Relationship Id="rId15" Type="http://schemas.openxmlformats.org/officeDocument/2006/relationships/image" Target="../media/image25.gif"/><Relationship Id="rId10" Type="http://schemas.openxmlformats.org/officeDocument/2006/relationships/image" Target="../media/image20.png"/><Relationship Id="rId19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gif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4.gif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eg"/><Relationship Id="rId11" Type="http://schemas.openxmlformats.org/officeDocument/2006/relationships/image" Target="../media/image21.gif"/><Relationship Id="rId5" Type="http://schemas.openxmlformats.org/officeDocument/2006/relationships/image" Target="../media/image17.png"/><Relationship Id="rId15" Type="http://schemas.openxmlformats.org/officeDocument/2006/relationships/image" Target="../media/image23.gif"/><Relationship Id="rId10" Type="http://schemas.openxmlformats.org/officeDocument/2006/relationships/image" Target="../media/image20.png"/><Relationship Id="rId19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gif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4.gif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eg"/><Relationship Id="rId11" Type="http://schemas.openxmlformats.org/officeDocument/2006/relationships/image" Target="../media/image21.gif"/><Relationship Id="rId5" Type="http://schemas.openxmlformats.org/officeDocument/2006/relationships/image" Target="../media/image17.png"/><Relationship Id="rId15" Type="http://schemas.openxmlformats.org/officeDocument/2006/relationships/image" Target="../media/image23.gif"/><Relationship Id="rId10" Type="http://schemas.openxmlformats.org/officeDocument/2006/relationships/image" Target="../media/image20.png"/><Relationship Id="rId19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4.gif"/><Relationship Id="rId18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12" Type="http://schemas.openxmlformats.org/officeDocument/2006/relationships/image" Target="../media/image21.gif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10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9.jpeg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20399D-3E3F-14F1-1FBC-DCBD66A3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B5AF170-3788-FB3F-8E0E-960857C32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02" y="623182"/>
            <a:ext cx="7200000" cy="554784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8B11B5-BEC3-E08E-EA64-78E763D8D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304800"/>
            <a:ext cx="1427138" cy="142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cs typeface="Times New Roman" panose="02020603050405020304" pitchFamily="18" charset="0"/>
                <a:sym typeface="Arial"/>
              </a:rPr>
              <a:t>ĐI TÌM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 descr="Cartoon of a robot&#10;&#10;AI-generated content may be incorrect.">
            <a:extLst>
              <a:ext uri="{FF2B5EF4-FFF2-40B4-BE49-F238E27FC236}">
                <a16:creationId xmlns:a16="http://schemas.microsoft.com/office/drawing/2014/main" id="{B89126C5-9F5C-95CE-D105-057DB2B41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379" y="1010093"/>
            <a:ext cx="3763912" cy="5709684"/>
          </a:xfrm>
          <a:prstGeom prst="rect">
            <a:avLst/>
          </a:prstGeom>
        </p:spPr>
      </p:pic>
      <p:pic>
        <p:nvPicPr>
          <p:cNvPr id="6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52B7A8B0-2B18-741D-D882-0CE536FF5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0019" y="3869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97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3200" kern="0" dirty="0">
                  <a:solidFill>
                    <a:srgbClr val="008DB4"/>
                  </a:solidFill>
                  <a:latin typeface="+mj-lt"/>
                  <a:cs typeface="Arial"/>
                  <a:sym typeface="Arial"/>
                </a:rPr>
                <a:t>1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28D2CA57-6850-0BAA-19E4-40424D2FC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20651" y="5251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/>
      <p:bldP spid="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-307975" y="0"/>
            <a:ext cx="2727327" cy="1052416"/>
            <a:chOff x="1203157" y="685800"/>
            <a:chExt cx="2045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D6F4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FFFFFF"/>
                    </a:solidFill>
                    <a:latin typeface="Calibri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088796" y="834349"/>
              <a:ext cx="115985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Số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?</a:t>
              </a:r>
              <a:endPara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384;p6">
            <a:extLst>
              <a:ext uri="{FF2B5EF4-FFF2-40B4-BE49-F238E27FC236}">
                <a16:creationId xmlns:a16="http://schemas.microsoft.com/office/drawing/2014/main" id="{2C233953-1C79-FBF2-2685-ECED89334D0E}"/>
              </a:ext>
            </a:extLst>
          </p:cNvPr>
          <p:cNvSpPr/>
          <p:nvPr/>
        </p:nvSpPr>
        <p:spPr>
          <a:xfrm>
            <a:off x="112194" y="4292600"/>
            <a:ext cx="2326206" cy="2107783"/>
          </a:xfrm>
          <a:custGeom>
            <a:avLst/>
            <a:gdLst/>
            <a:ahLst/>
            <a:cxnLst/>
            <a:rect l="l" t="t" r="r" b="b"/>
            <a:pathLst>
              <a:path w="4072179" h="4192720" extrusionOk="0">
                <a:moveTo>
                  <a:pt x="0" y="0"/>
                </a:moveTo>
                <a:lnTo>
                  <a:pt x="4072179" y="0"/>
                </a:lnTo>
                <a:lnTo>
                  <a:pt x="4072179" y="4192720"/>
                </a:lnTo>
                <a:lnTo>
                  <a:pt x="0" y="4192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30">
              <a:buClr>
                <a:srgbClr val="000000"/>
              </a:buClr>
            </a:pPr>
            <a:endParaRPr lang="en-US"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385;p6">
            <a:extLst>
              <a:ext uri="{FF2B5EF4-FFF2-40B4-BE49-F238E27FC236}">
                <a16:creationId xmlns:a16="http://schemas.microsoft.com/office/drawing/2014/main" id="{3BF31A27-4D14-AC36-7C6E-67680E9D667A}"/>
              </a:ext>
            </a:extLst>
          </p:cNvPr>
          <p:cNvGrpSpPr/>
          <p:nvPr/>
        </p:nvGrpSpPr>
        <p:grpSpPr>
          <a:xfrm>
            <a:off x="2473613" y="1090562"/>
            <a:ext cx="2865141" cy="2366265"/>
            <a:chOff x="1113494" y="1594102"/>
            <a:chExt cx="4297712" cy="3549398"/>
          </a:xfrm>
        </p:grpSpPr>
        <p:sp>
          <p:nvSpPr>
            <p:cNvPr id="54" name="Google Shape;386;p6">
              <a:extLst>
                <a:ext uri="{FF2B5EF4-FFF2-40B4-BE49-F238E27FC236}">
                  <a16:creationId xmlns:a16="http://schemas.microsoft.com/office/drawing/2014/main" id="{724A7DFA-3562-3878-20E6-46194FD6F9D5}"/>
                </a:ext>
              </a:extLst>
            </p:cNvPr>
            <p:cNvSpPr/>
            <p:nvPr/>
          </p:nvSpPr>
          <p:spPr>
            <a:xfrm>
              <a:off x="1113494" y="1594102"/>
              <a:ext cx="4297712" cy="3549398"/>
            </a:xfrm>
            <a:custGeom>
              <a:avLst/>
              <a:gdLst/>
              <a:ahLst/>
              <a:cxnLst/>
              <a:rect l="l" t="t" r="r" b="b"/>
              <a:pathLst>
                <a:path w="5765800" h="7361612" extrusionOk="0">
                  <a:moveTo>
                    <a:pt x="5765800" y="0"/>
                  </a:moveTo>
                  <a:lnTo>
                    <a:pt x="5765800" y="7359072"/>
                  </a:lnTo>
                  <a:lnTo>
                    <a:pt x="5406390" y="6867582"/>
                  </a:lnTo>
                  <a:lnTo>
                    <a:pt x="5050790" y="7361612"/>
                  </a:lnTo>
                  <a:lnTo>
                    <a:pt x="5043170" y="7361612"/>
                  </a:lnTo>
                  <a:lnTo>
                    <a:pt x="4686300" y="6867582"/>
                  </a:lnTo>
                  <a:lnTo>
                    <a:pt x="4330700" y="7361612"/>
                  </a:lnTo>
                  <a:lnTo>
                    <a:pt x="4323080" y="7361612"/>
                  </a:lnTo>
                  <a:lnTo>
                    <a:pt x="3967480" y="6867582"/>
                  </a:lnTo>
                  <a:lnTo>
                    <a:pt x="3611880" y="7361612"/>
                  </a:lnTo>
                  <a:lnTo>
                    <a:pt x="3604260" y="7361612"/>
                  </a:lnTo>
                  <a:lnTo>
                    <a:pt x="3248660" y="6867582"/>
                  </a:lnTo>
                  <a:lnTo>
                    <a:pt x="2893060" y="7361612"/>
                  </a:lnTo>
                  <a:lnTo>
                    <a:pt x="2885440" y="7361612"/>
                  </a:lnTo>
                  <a:lnTo>
                    <a:pt x="2528570" y="6867582"/>
                  </a:lnTo>
                  <a:lnTo>
                    <a:pt x="2172970" y="7361612"/>
                  </a:lnTo>
                  <a:lnTo>
                    <a:pt x="2165350" y="7361612"/>
                  </a:lnTo>
                  <a:lnTo>
                    <a:pt x="1809750" y="6867582"/>
                  </a:lnTo>
                  <a:lnTo>
                    <a:pt x="1452880" y="7361612"/>
                  </a:lnTo>
                  <a:lnTo>
                    <a:pt x="1446530" y="7361612"/>
                  </a:lnTo>
                  <a:lnTo>
                    <a:pt x="1089660" y="6867582"/>
                  </a:lnTo>
                  <a:lnTo>
                    <a:pt x="734060" y="7361612"/>
                  </a:lnTo>
                  <a:lnTo>
                    <a:pt x="725170" y="7361612"/>
                  </a:lnTo>
                  <a:lnTo>
                    <a:pt x="290830" y="6880282"/>
                  </a:lnTo>
                  <a:lnTo>
                    <a:pt x="1270" y="7361612"/>
                  </a:lnTo>
                  <a:lnTo>
                    <a:pt x="0" y="7361612"/>
                  </a:lnTo>
                  <a:lnTo>
                    <a:pt x="2540" y="6013585"/>
                  </a:lnTo>
                  <a:lnTo>
                    <a:pt x="7620" y="1391428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5" name="Google Shape;387;p6">
              <a:extLst>
                <a:ext uri="{FF2B5EF4-FFF2-40B4-BE49-F238E27FC236}">
                  <a16:creationId xmlns:a16="http://schemas.microsoft.com/office/drawing/2014/main" id="{C2644636-F7EC-6511-545F-3197DCCDBB2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8179"/>
            <a:stretch/>
          </p:blipFill>
          <p:spPr>
            <a:xfrm>
              <a:off x="1113494" y="1782466"/>
              <a:ext cx="4276860" cy="24209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Google Shape;388;p6">
            <a:extLst>
              <a:ext uri="{FF2B5EF4-FFF2-40B4-BE49-F238E27FC236}">
                <a16:creationId xmlns:a16="http://schemas.microsoft.com/office/drawing/2014/main" id="{6EDE34B1-7597-481D-1BA5-40303BB215B8}"/>
              </a:ext>
            </a:extLst>
          </p:cNvPr>
          <p:cNvSpPr txBox="1"/>
          <p:nvPr/>
        </p:nvSpPr>
        <p:spPr>
          <a:xfrm>
            <a:off x="2626071" y="2969599"/>
            <a:ext cx="2546323" cy="492443"/>
          </a:xfrm>
          <a:prstGeom prst="rect">
            <a:avLst/>
          </a:prstGeom>
          <a:solidFill>
            <a:srgbClr val="E36C09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372 100 425</a:t>
            </a:r>
            <a:endParaRPr sz="320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389;p6">
            <a:extLst>
              <a:ext uri="{FF2B5EF4-FFF2-40B4-BE49-F238E27FC236}">
                <a16:creationId xmlns:a16="http://schemas.microsoft.com/office/drawing/2014/main" id="{058690F9-3D97-155D-2DC2-B92AD414BA7C}"/>
              </a:ext>
            </a:extLst>
          </p:cNvPr>
          <p:cNvGrpSpPr/>
          <p:nvPr/>
        </p:nvGrpSpPr>
        <p:grpSpPr>
          <a:xfrm>
            <a:off x="6201684" y="1102704"/>
            <a:ext cx="2865141" cy="2366265"/>
            <a:chOff x="6705600" y="1612315"/>
            <a:chExt cx="4297712" cy="3549398"/>
          </a:xfrm>
        </p:grpSpPr>
        <p:sp>
          <p:nvSpPr>
            <p:cNvPr id="58" name="Google Shape;390;p6">
              <a:extLst>
                <a:ext uri="{FF2B5EF4-FFF2-40B4-BE49-F238E27FC236}">
                  <a16:creationId xmlns:a16="http://schemas.microsoft.com/office/drawing/2014/main" id="{6182A6C1-6F7C-300E-79FB-7F38924FB94F}"/>
                </a:ext>
              </a:extLst>
            </p:cNvPr>
            <p:cNvSpPr/>
            <p:nvPr/>
          </p:nvSpPr>
          <p:spPr>
            <a:xfrm>
              <a:off x="6705600" y="1612315"/>
              <a:ext cx="4297712" cy="3549398"/>
            </a:xfrm>
            <a:custGeom>
              <a:avLst/>
              <a:gdLst/>
              <a:ahLst/>
              <a:cxnLst/>
              <a:rect l="l" t="t" r="r" b="b"/>
              <a:pathLst>
                <a:path w="5765800" h="7361612" extrusionOk="0">
                  <a:moveTo>
                    <a:pt x="5765800" y="0"/>
                  </a:moveTo>
                  <a:lnTo>
                    <a:pt x="5765800" y="7359072"/>
                  </a:lnTo>
                  <a:lnTo>
                    <a:pt x="5406390" y="6867582"/>
                  </a:lnTo>
                  <a:lnTo>
                    <a:pt x="5050790" y="7361612"/>
                  </a:lnTo>
                  <a:lnTo>
                    <a:pt x="5043170" y="7361612"/>
                  </a:lnTo>
                  <a:lnTo>
                    <a:pt x="4686300" y="6867582"/>
                  </a:lnTo>
                  <a:lnTo>
                    <a:pt x="4330700" y="7361612"/>
                  </a:lnTo>
                  <a:lnTo>
                    <a:pt x="4323080" y="7361612"/>
                  </a:lnTo>
                  <a:lnTo>
                    <a:pt x="3967480" y="6867582"/>
                  </a:lnTo>
                  <a:lnTo>
                    <a:pt x="3611880" y="7361612"/>
                  </a:lnTo>
                  <a:lnTo>
                    <a:pt x="3604260" y="7361612"/>
                  </a:lnTo>
                  <a:lnTo>
                    <a:pt x="3248660" y="6867582"/>
                  </a:lnTo>
                  <a:lnTo>
                    <a:pt x="2893060" y="7361612"/>
                  </a:lnTo>
                  <a:lnTo>
                    <a:pt x="2885440" y="7361612"/>
                  </a:lnTo>
                  <a:lnTo>
                    <a:pt x="2528570" y="6867582"/>
                  </a:lnTo>
                  <a:lnTo>
                    <a:pt x="2172970" y="7361612"/>
                  </a:lnTo>
                  <a:lnTo>
                    <a:pt x="2165350" y="7361612"/>
                  </a:lnTo>
                  <a:lnTo>
                    <a:pt x="1809750" y="6867582"/>
                  </a:lnTo>
                  <a:lnTo>
                    <a:pt x="1452880" y="7361612"/>
                  </a:lnTo>
                  <a:lnTo>
                    <a:pt x="1446530" y="7361612"/>
                  </a:lnTo>
                  <a:lnTo>
                    <a:pt x="1089660" y="6867582"/>
                  </a:lnTo>
                  <a:lnTo>
                    <a:pt x="734060" y="7361612"/>
                  </a:lnTo>
                  <a:lnTo>
                    <a:pt x="725170" y="7361612"/>
                  </a:lnTo>
                  <a:lnTo>
                    <a:pt x="290830" y="6880282"/>
                  </a:lnTo>
                  <a:lnTo>
                    <a:pt x="1270" y="7361612"/>
                  </a:lnTo>
                  <a:lnTo>
                    <a:pt x="0" y="7361612"/>
                  </a:lnTo>
                  <a:lnTo>
                    <a:pt x="2540" y="6013585"/>
                  </a:lnTo>
                  <a:lnTo>
                    <a:pt x="7620" y="1391428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9" name="Google Shape;391;p6">
              <a:extLst>
                <a:ext uri="{FF2B5EF4-FFF2-40B4-BE49-F238E27FC236}">
                  <a16:creationId xmlns:a16="http://schemas.microsoft.com/office/drawing/2014/main" id="{F178C648-EF2F-C6B9-6686-A01E8101D7A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5600" y="1777405"/>
              <a:ext cx="4281582" cy="2398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Google Shape;392;p6">
            <a:extLst>
              <a:ext uri="{FF2B5EF4-FFF2-40B4-BE49-F238E27FC236}">
                <a16:creationId xmlns:a16="http://schemas.microsoft.com/office/drawing/2014/main" id="{89A8757E-FB37-B428-63F4-20E860D13CCC}"/>
              </a:ext>
            </a:extLst>
          </p:cNvPr>
          <p:cNvGrpSpPr/>
          <p:nvPr/>
        </p:nvGrpSpPr>
        <p:grpSpPr>
          <a:xfrm>
            <a:off x="3007788" y="3778874"/>
            <a:ext cx="2865142" cy="2366265"/>
            <a:chOff x="4511682" y="5668310"/>
            <a:chExt cx="4297713" cy="3549398"/>
          </a:xfrm>
        </p:grpSpPr>
        <p:sp>
          <p:nvSpPr>
            <p:cNvPr id="65" name="Google Shape;393;p6">
              <a:extLst>
                <a:ext uri="{FF2B5EF4-FFF2-40B4-BE49-F238E27FC236}">
                  <a16:creationId xmlns:a16="http://schemas.microsoft.com/office/drawing/2014/main" id="{A1B8BE86-8A42-F9ED-B589-5D0105B1D726}"/>
                </a:ext>
              </a:extLst>
            </p:cNvPr>
            <p:cNvSpPr/>
            <p:nvPr/>
          </p:nvSpPr>
          <p:spPr>
            <a:xfrm>
              <a:off x="4511682" y="5668310"/>
              <a:ext cx="4297712" cy="3549398"/>
            </a:xfrm>
            <a:custGeom>
              <a:avLst/>
              <a:gdLst/>
              <a:ahLst/>
              <a:cxnLst/>
              <a:rect l="l" t="t" r="r" b="b"/>
              <a:pathLst>
                <a:path w="5765800" h="7361612" extrusionOk="0">
                  <a:moveTo>
                    <a:pt x="5765800" y="0"/>
                  </a:moveTo>
                  <a:lnTo>
                    <a:pt x="5765800" y="7359072"/>
                  </a:lnTo>
                  <a:lnTo>
                    <a:pt x="5406390" y="6867582"/>
                  </a:lnTo>
                  <a:lnTo>
                    <a:pt x="5050790" y="7361612"/>
                  </a:lnTo>
                  <a:lnTo>
                    <a:pt x="5043170" y="7361612"/>
                  </a:lnTo>
                  <a:lnTo>
                    <a:pt x="4686300" y="6867582"/>
                  </a:lnTo>
                  <a:lnTo>
                    <a:pt x="4330700" y="7361612"/>
                  </a:lnTo>
                  <a:lnTo>
                    <a:pt x="4323080" y="7361612"/>
                  </a:lnTo>
                  <a:lnTo>
                    <a:pt x="3967480" y="6867582"/>
                  </a:lnTo>
                  <a:lnTo>
                    <a:pt x="3611880" y="7361612"/>
                  </a:lnTo>
                  <a:lnTo>
                    <a:pt x="3604260" y="7361612"/>
                  </a:lnTo>
                  <a:lnTo>
                    <a:pt x="3248660" y="6867582"/>
                  </a:lnTo>
                  <a:lnTo>
                    <a:pt x="2893060" y="7361612"/>
                  </a:lnTo>
                  <a:lnTo>
                    <a:pt x="2885440" y="7361612"/>
                  </a:lnTo>
                  <a:lnTo>
                    <a:pt x="2528570" y="6867582"/>
                  </a:lnTo>
                  <a:lnTo>
                    <a:pt x="2172970" y="7361612"/>
                  </a:lnTo>
                  <a:lnTo>
                    <a:pt x="2165350" y="7361612"/>
                  </a:lnTo>
                  <a:lnTo>
                    <a:pt x="1809750" y="6867582"/>
                  </a:lnTo>
                  <a:lnTo>
                    <a:pt x="1452880" y="7361612"/>
                  </a:lnTo>
                  <a:lnTo>
                    <a:pt x="1446530" y="7361612"/>
                  </a:lnTo>
                  <a:lnTo>
                    <a:pt x="1089660" y="6867582"/>
                  </a:lnTo>
                  <a:lnTo>
                    <a:pt x="734060" y="7361612"/>
                  </a:lnTo>
                  <a:lnTo>
                    <a:pt x="725170" y="7361612"/>
                  </a:lnTo>
                  <a:lnTo>
                    <a:pt x="290830" y="6880282"/>
                  </a:lnTo>
                  <a:lnTo>
                    <a:pt x="1270" y="7361612"/>
                  </a:lnTo>
                  <a:lnTo>
                    <a:pt x="0" y="7361612"/>
                  </a:lnTo>
                  <a:lnTo>
                    <a:pt x="2540" y="6013585"/>
                  </a:lnTo>
                  <a:lnTo>
                    <a:pt x="7620" y="1391428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6" name="Google Shape;394;p6">
              <a:extLst>
                <a:ext uri="{FF2B5EF4-FFF2-40B4-BE49-F238E27FC236}">
                  <a16:creationId xmlns:a16="http://schemas.microsoft.com/office/drawing/2014/main" id="{FB3785A2-9B8D-E4FC-3C94-9CDF2FC455A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18609" y="5829648"/>
              <a:ext cx="4290786" cy="2480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" name="Google Shape;395;p6">
            <a:extLst>
              <a:ext uri="{FF2B5EF4-FFF2-40B4-BE49-F238E27FC236}">
                <a16:creationId xmlns:a16="http://schemas.microsoft.com/office/drawing/2014/main" id="{7C3422DA-F70E-3227-6BA5-66E423F5AE7C}"/>
              </a:ext>
            </a:extLst>
          </p:cNvPr>
          <p:cNvGrpSpPr/>
          <p:nvPr/>
        </p:nvGrpSpPr>
        <p:grpSpPr>
          <a:xfrm>
            <a:off x="7010399" y="3792404"/>
            <a:ext cx="2865143" cy="2366265"/>
            <a:chOff x="10515598" y="5688606"/>
            <a:chExt cx="4297714" cy="3549398"/>
          </a:xfrm>
        </p:grpSpPr>
        <p:sp>
          <p:nvSpPr>
            <p:cNvPr id="68" name="Google Shape;396;p6">
              <a:extLst>
                <a:ext uri="{FF2B5EF4-FFF2-40B4-BE49-F238E27FC236}">
                  <a16:creationId xmlns:a16="http://schemas.microsoft.com/office/drawing/2014/main" id="{7DE3D8F8-019D-0389-8B41-FCA31F56F83C}"/>
                </a:ext>
              </a:extLst>
            </p:cNvPr>
            <p:cNvSpPr/>
            <p:nvPr/>
          </p:nvSpPr>
          <p:spPr>
            <a:xfrm>
              <a:off x="10515600" y="5688606"/>
              <a:ext cx="4297712" cy="3549398"/>
            </a:xfrm>
            <a:custGeom>
              <a:avLst/>
              <a:gdLst/>
              <a:ahLst/>
              <a:cxnLst/>
              <a:rect l="l" t="t" r="r" b="b"/>
              <a:pathLst>
                <a:path w="5765800" h="7361612" extrusionOk="0">
                  <a:moveTo>
                    <a:pt x="5765800" y="0"/>
                  </a:moveTo>
                  <a:lnTo>
                    <a:pt x="5765800" y="7359072"/>
                  </a:lnTo>
                  <a:lnTo>
                    <a:pt x="5406390" y="6867582"/>
                  </a:lnTo>
                  <a:lnTo>
                    <a:pt x="5050790" y="7361612"/>
                  </a:lnTo>
                  <a:lnTo>
                    <a:pt x="5043170" y="7361612"/>
                  </a:lnTo>
                  <a:lnTo>
                    <a:pt x="4686300" y="6867582"/>
                  </a:lnTo>
                  <a:lnTo>
                    <a:pt x="4330700" y="7361612"/>
                  </a:lnTo>
                  <a:lnTo>
                    <a:pt x="4323080" y="7361612"/>
                  </a:lnTo>
                  <a:lnTo>
                    <a:pt x="3967480" y="6867582"/>
                  </a:lnTo>
                  <a:lnTo>
                    <a:pt x="3611880" y="7361612"/>
                  </a:lnTo>
                  <a:lnTo>
                    <a:pt x="3604260" y="7361612"/>
                  </a:lnTo>
                  <a:lnTo>
                    <a:pt x="3248660" y="6867582"/>
                  </a:lnTo>
                  <a:lnTo>
                    <a:pt x="2893060" y="7361612"/>
                  </a:lnTo>
                  <a:lnTo>
                    <a:pt x="2885440" y="7361612"/>
                  </a:lnTo>
                  <a:lnTo>
                    <a:pt x="2528570" y="6867582"/>
                  </a:lnTo>
                  <a:lnTo>
                    <a:pt x="2172970" y="7361612"/>
                  </a:lnTo>
                  <a:lnTo>
                    <a:pt x="2165350" y="7361612"/>
                  </a:lnTo>
                  <a:lnTo>
                    <a:pt x="1809750" y="6867582"/>
                  </a:lnTo>
                  <a:lnTo>
                    <a:pt x="1452880" y="7361612"/>
                  </a:lnTo>
                  <a:lnTo>
                    <a:pt x="1446530" y="7361612"/>
                  </a:lnTo>
                  <a:lnTo>
                    <a:pt x="1089660" y="6867582"/>
                  </a:lnTo>
                  <a:lnTo>
                    <a:pt x="734060" y="7361612"/>
                  </a:lnTo>
                  <a:lnTo>
                    <a:pt x="725170" y="7361612"/>
                  </a:lnTo>
                  <a:lnTo>
                    <a:pt x="290830" y="6880282"/>
                  </a:lnTo>
                  <a:lnTo>
                    <a:pt x="1270" y="7361612"/>
                  </a:lnTo>
                  <a:lnTo>
                    <a:pt x="0" y="7361612"/>
                  </a:lnTo>
                  <a:lnTo>
                    <a:pt x="2540" y="6013585"/>
                  </a:lnTo>
                  <a:lnTo>
                    <a:pt x="7620" y="1391428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9" name="Google Shape;397;p6">
              <a:extLst>
                <a:ext uri="{FF2B5EF4-FFF2-40B4-BE49-F238E27FC236}">
                  <a16:creationId xmlns:a16="http://schemas.microsoft.com/office/drawing/2014/main" id="{F54F3AFF-C15B-3207-395B-798DD31721B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515598" y="5815261"/>
              <a:ext cx="4297713" cy="24569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398;p6">
            <a:extLst>
              <a:ext uri="{FF2B5EF4-FFF2-40B4-BE49-F238E27FC236}">
                <a16:creationId xmlns:a16="http://schemas.microsoft.com/office/drawing/2014/main" id="{404D263F-D0AA-FB85-D1E9-6C857D8A2899}"/>
              </a:ext>
            </a:extLst>
          </p:cNvPr>
          <p:cNvSpPr txBox="1"/>
          <p:nvPr/>
        </p:nvSpPr>
        <p:spPr>
          <a:xfrm>
            <a:off x="6367515" y="2962672"/>
            <a:ext cx="2546323" cy="492443"/>
          </a:xfrm>
          <a:prstGeom prst="rect">
            <a:avLst/>
          </a:prstGeom>
          <a:solidFill>
            <a:srgbClr val="FFC000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2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399;p6">
            <a:extLst>
              <a:ext uri="{FF2B5EF4-FFF2-40B4-BE49-F238E27FC236}">
                <a16:creationId xmlns:a16="http://schemas.microsoft.com/office/drawing/2014/main" id="{B503D14C-FBD3-460A-3174-E350EADC2CB6}"/>
              </a:ext>
            </a:extLst>
          </p:cNvPr>
          <p:cNvSpPr txBox="1"/>
          <p:nvPr/>
        </p:nvSpPr>
        <p:spPr>
          <a:xfrm>
            <a:off x="3178996" y="5638687"/>
            <a:ext cx="2546323" cy="492443"/>
          </a:xfrm>
          <a:prstGeom prst="rect">
            <a:avLst/>
          </a:prstGeom>
          <a:solidFill>
            <a:srgbClr val="FFC000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2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400;p6">
            <a:extLst>
              <a:ext uri="{FF2B5EF4-FFF2-40B4-BE49-F238E27FC236}">
                <a16:creationId xmlns:a16="http://schemas.microsoft.com/office/drawing/2014/main" id="{A0D27993-1ACE-CA36-89C8-2F06B42E661A}"/>
              </a:ext>
            </a:extLst>
          </p:cNvPr>
          <p:cNvSpPr txBox="1"/>
          <p:nvPr/>
        </p:nvSpPr>
        <p:spPr>
          <a:xfrm>
            <a:off x="7181607" y="5666227"/>
            <a:ext cx="2546323" cy="492443"/>
          </a:xfrm>
          <a:prstGeom prst="rect">
            <a:avLst/>
          </a:prstGeom>
          <a:solidFill>
            <a:srgbClr val="FFC000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2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401;p6">
            <a:extLst>
              <a:ext uri="{FF2B5EF4-FFF2-40B4-BE49-F238E27FC236}">
                <a16:creationId xmlns:a16="http://schemas.microsoft.com/office/drawing/2014/main" id="{FB264AE9-23F7-ACDD-3DC5-11EC008C92E0}"/>
              </a:ext>
            </a:extLst>
          </p:cNvPr>
          <p:cNvSpPr txBox="1"/>
          <p:nvPr/>
        </p:nvSpPr>
        <p:spPr>
          <a:xfrm>
            <a:off x="6367515" y="2964385"/>
            <a:ext cx="2546323" cy="492443"/>
          </a:xfrm>
          <a:prstGeom prst="rect">
            <a:avLst/>
          </a:prstGeom>
          <a:solidFill>
            <a:srgbClr val="FFC000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46 014 951</a:t>
            </a:r>
            <a:endParaRPr sz="32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402;p6">
            <a:extLst>
              <a:ext uri="{FF2B5EF4-FFF2-40B4-BE49-F238E27FC236}">
                <a16:creationId xmlns:a16="http://schemas.microsoft.com/office/drawing/2014/main" id="{09EEB476-218D-2CAA-929D-A45387BBF362}"/>
              </a:ext>
            </a:extLst>
          </p:cNvPr>
          <p:cNvSpPr txBox="1"/>
          <p:nvPr/>
        </p:nvSpPr>
        <p:spPr>
          <a:xfrm>
            <a:off x="3190915" y="5628958"/>
            <a:ext cx="2546323" cy="492443"/>
          </a:xfrm>
          <a:prstGeom prst="rect">
            <a:avLst/>
          </a:prstGeom>
          <a:solidFill>
            <a:srgbClr val="FFC000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1 000 431</a:t>
            </a:r>
            <a:endParaRPr sz="32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403;p6">
            <a:extLst>
              <a:ext uri="{FF2B5EF4-FFF2-40B4-BE49-F238E27FC236}">
                <a16:creationId xmlns:a16="http://schemas.microsoft.com/office/drawing/2014/main" id="{0A052856-99A6-9B43-6839-A1CA6B3B5D0A}"/>
              </a:ext>
            </a:extLst>
          </p:cNvPr>
          <p:cNvSpPr txBox="1"/>
          <p:nvPr/>
        </p:nvSpPr>
        <p:spPr>
          <a:xfrm>
            <a:off x="7181606" y="5672831"/>
            <a:ext cx="2546323" cy="492443"/>
          </a:xfrm>
          <a:prstGeom prst="rect">
            <a:avLst/>
          </a:prstGeom>
          <a:solidFill>
            <a:srgbClr val="FFC000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302 444 203</a:t>
            </a:r>
            <a:endParaRPr sz="32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348259-2567-F3C1-AAAB-E6E4B6FC04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304800"/>
            <a:ext cx="1427138" cy="142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C9F20C16-00D0-C1BB-CBDA-7A6CE3ACB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61163" y="891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7"/>
          <p:cNvGrpSpPr/>
          <p:nvPr/>
        </p:nvGrpSpPr>
        <p:grpSpPr>
          <a:xfrm>
            <a:off x="-2540000" y="-675043"/>
            <a:ext cx="4772348" cy="2497141"/>
            <a:chOff x="0" y="0"/>
            <a:chExt cx="873767" cy="457200"/>
          </a:xfrm>
        </p:grpSpPr>
        <p:sp>
          <p:nvSpPr>
            <p:cNvPr id="411" name="Google Shape;411;p7"/>
            <p:cNvSpPr/>
            <p:nvPr/>
          </p:nvSpPr>
          <p:spPr>
            <a:xfrm>
              <a:off x="0" y="0"/>
              <a:ext cx="873767" cy="394120"/>
            </a:xfrm>
            <a:custGeom>
              <a:avLst/>
              <a:gdLst/>
              <a:ahLst/>
              <a:cxnLst/>
              <a:rect l="l" t="t" r="r" b="b"/>
              <a:pathLst>
                <a:path w="873767" h="394120" extrusionOk="0">
                  <a:moveTo>
                    <a:pt x="487482" y="0"/>
                  </a:moveTo>
                  <a:cubicBezTo>
                    <a:pt x="496899" y="0"/>
                    <a:pt x="506373" y="0"/>
                    <a:pt x="515772" y="0"/>
                  </a:cubicBezTo>
                  <a:cubicBezTo>
                    <a:pt x="590705" y="6512"/>
                    <a:pt x="637536" y="28188"/>
                    <a:pt x="658866" y="63657"/>
                  </a:cubicBezTo>
                  <a:cubicBezTo>
                    <a:pt x="783793" y="58927"/>
                    <a:pt x="873767" y="125994"/>
                    <a:pt x="819268" y="191817"/>
                  </a:cubicBezTo>
                  <a:cubicBezTo>
                    <a:pt x="837675" y="205649"/>
                    <a:pt x="853032" y="221121"/>
                    <a:pt x="858578" y="241887"/>
                  </a:cubicBezTo>
                  <a:cubicBezTo>
                    <a:pt x="858578" y="247835"/>
                    <a:pt x="858578" y="253770"/>
                    <a:pt x="858578" y="259717"/>
                  </a:cubicBezTo>
                  <a:cubicBezTo>
                    <a:pt x="842050" y="312568"/>
                    <a:pt x="770932" y="348282"/>
                    <a:pt x="654174" y="338667"/>
                  </a:cubicBezTo>
                  <a:cubicBezTo>
                    <a:pt x="624134" y="365804"/>
                    <a:pt x="570679" y="394120"/>
                    <a:pt x="487499" y="389595"/>
                  </a:cubicBezTo>
                  <a:cubicBezTo>
                    <a:pt x="444504" y="387814"/>
                    <a:pt x="414594" y="377495"/>
                    <a:pt x="388406" y="364958"/>
                  </a:cubicBezTo>
                  <a:cubicBezTo>
                    <a:pt x="360823" y="375379"/>
                    <a:pt x="330949" y="383558"/>
                    <a:pt x="287787" y="383648"/>
                  </a:cubicBezTo>
                  <a:cubicBezTo>
                    <a:pt x="187931" y="383802"/>
                    <a:pt x="121130" y="343654"/>
                    <a:pt x="119511" y="288585"/>
                  </a:cubicBezTo>
                  <a:cubicBezTo>
                    <a:pt x="55316" y="275702"/>
                    <a:pt x="11838" y="251655"/>
                    <a:pt x="0" y="210507"/>
                  </a:cubicBezTo>
                  <a:cubicBezTo>
                    <a:pt x="0" y="204559"/>
                    <a:pt x="0" y="198599"/>
                    <a:pt x="0" y="192676"/>
                  </a:cubicBezTo>
                  <a:cubicBezTo>
                    <a:pt x="13066" y="151901"/>
                    <a:pt x="54181" y="126288"/>
                    <a:pt x="122638" y="115431"/>
                  </a:cubicBezTo>
                  <a:cubicBezTo>
                    <a:pt x="118525" y="46647"/>
                    <a:pt x="255458" y="3666"/>
                    <a:pt x="367951" y="33969"/>
                  </a:cubicBezTo>
                  <a:cubicBezTo>
                    <a:pt x="394735" y="18984"/>
                    <a:pt x="432629" y="2641"/>
                    <a:pt x="487482" y="0"/>
                  </a:cubicBezTo>
                  <a:close/>
                </a:path>
              </a:pathLst>
            </a:custGeom>
            <a:solidFill>
              <a:srgbClr val="B2D8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7"/>
            <p:cNvSpPr txBox="1"/>
            <p:nvPr/>
          </p:nvSpPr>
          <p:spPr>
            <a:xfrm>
              <a:off x="38100" y="31750"/>
              <a:ext cx="736600" cy="425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609630">
                <a:lnSpc>
                  <a:spcPct val="147722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3" name="Google Shape;413;p7"/>
          <p:cNvSpPr/>
          <p:nvPr/>
        </p:nvSpPr>
        <p:spPr>
          <a:xfrm>
            <a:off x="0" y="6153157"/>
            <a:ext cx="12323926" cy="730244"/>
          </a:xfrm>
          <a:custGeom>
            <a:avLst/>
            <a:gdLst/>
            <a:ahLst/>
            <a:cxnLst/>
            <a:rect l="l" t="t" r="r" b="b"/>
            <a:pathLst>
              <a:path w="18485889" h="9520233" extrusionOk="0">
                <a:moveTo>
                  <a:pt x="0" y="0"/>
                </a:moveTo>
                <a:lnTo>
                  <a:pt x="18485889" y="0"/>
                </a:lnTo>
                <a:lnTo>
                  <a:pt x="18485889" y="9520233"/>
                </a:lnTo>
                <a:lnTo>
                  <a:pt x="0" y="95202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69112"/>
            </a:stretch>
          </a:blipFill>
          <a:ln>
            <a:noFill/>
          </a:ln>
        </p:spPr>
        <p:txBody>
          <a:bodyPr/>
          <a:lstStyle/>
          <a:p>
            <a:pPr defTabSz="609630">
              <a:buClr>
                <a:srgbClr val="000000"/>
              </a:buClr>
            </a:pPr>
            <a:endParaRPr lang="en-US"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4" name="Google Shape;414;p7"/>
          <p:cNvSpPr/>
          <p:nvPr/>
        </p:nvSpPr>
        <p:spPr>
          <a:xfrm rot="-204012">
            <a:off x="9138292" y="5644705"/>
            <a:ext cx="2816325" cy="1604132"/>
          </a:xfrm>
          <a:custGeom>
            <a:avLst/>
            <a:gdLst/>
            <a:ahLst/>
            <a:cxnLst/>
            <a:rect l="l" t="t" r="r" b="b"/>
            <a:pathLst>
              <a:path w="4224487" h="2406198" extrusionOk="0">
                <a:moveTo>
                  <a:pt x="0" y="0"/>
                </a:moveTo>
                <a:lnTo>
                  <a:pt x="4224487" y="0"/>
                </a:lnTo>
                <a:lnTo>
                  <a:pt x="4224487" y="2406197"/>
                </a:lnTo>
                <a:lnTo>
                  <a:pt x="0" y="2406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30">
              <a:buClr>
                <a:srgbClr val="000000"/>
              </a:buClr>
            </a:pPr>
            <a:endParaRPr lang="en-US"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7"/>
          <p:cNvSpPr/>
          <p:nvPr/>
        </p:nvSpPr>
        <p:spPr>
          <a:xfrm>
            <a:off x="2290854" y="96975"/>
            <a:ext cx="9079673" cy="1631753"/>
          </a:xfrm>
          <a:custGeom>
            <a:avLst/>
            <a:gdLst/>
            <a:ahLst/>
            <a:cxnLst/>
            <a:rect l="l" t="t" r="r" b="b"/>
            <a:pathLst>
              <a:path w="7315200" h="1033272" extrusionOk="0">
                <a:moveTo>
                  <a:pt x="0" y="0"/>
                </a:moveTo>
                <a:lnTo>
                  <a:pt x="7315200" y="0"/>
                </a:lnTo>
                <a:lnTo>
                  <a:pt x="7315200" y="1033272"/>
                </a:lnTo>
                <a:lnTo>
                  <a:pt x="0" y="1033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30">
              <a:buClr>
                <a:srgbClr val="000000"/>
              </a:buClr>
            </a:pPr>
            <a:endParaRPr lang="en-US"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7"/>
          <p:cNvSpPr/>
          <p:nvPr/>
        </p:nvSpPr>
        <p:spPr>
          <a:xfrm>
            <a:off x="-2529840" y="-467359"/>
            <a:ext cx="4876800" cy="2168144"/>
          </a:xfrm>
          <a:custGeom>
            <a:avLst/>
            <a:gdLst/>
            <a:ahLst/>
            <a:cxnLst/>
            <a:rect l="l" t="t" r="r" b="b"/>
            <a:pathLst>
              <a:path w="7315200" h="3252216" extrusionOk="0">
                <a:moveTo>
                  <a:pt x="0" y="0"/>
                </a:moveTo>
                <a:lnTo>
                  <a:pt x="7315200" y="0"/>
                </a:lnTo>
                <a:lnTo>
                  <a:pt x="7315200" y="3252216"/>
                </a:lnTo>
                <a:lnTo>
                  <a:pt x="0" y="3252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30">
              <a:buClr>
                <a:srgbClr val="000000"/>
              </a:buClr>
            </a:pPr>
            <a:endParaRPr lang="en-US"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7" name="Google Shape;417;p7"/>
          <p:cNvSpPr txBox="1"/>
          <p:nvPr/>
        </p:nvSpPr>
        <p:spPr>
          <a:xfrm>
            <a:off x="176299" y="439459"/>
            <a:ext cx="2759691" cy="65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lnSpc>
                <a:spcPct val="72056"/>
              </a:lnSpc>
              <a:buClr>
                <a:srgbClr val="000000"/>
              </a:buClr>
            </a:pPr>
            <a:r>
              <a:rPr lang="en-US" sz="5867" b="1" kern="0">
                <a:solidFill>
                  <a:srgbClr val="262626"/>
                </a:solidFill>
                <a:latin typeface="Caveat"/>
                <a:ea typeface="Caveat"/>
                <a:cs typeface="Caveat"/>
                <a:sym typeface="Caveat"/>
              </a:rPr>
              <a:t>Bài 2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7"/>
          <p:cNvSpPr txBox="1"/>
          <p:nvPr/>
        </p:nvSpPr>
        <p:spPr>
          <a:xfrm>
            <a:off x="2692024" y="399273"/>
            <a:ext cx="8678502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Mỗi chữ số được gạch chân dưới đây thuộc hàng, lớp nào?</a:t>
            </a:r>
            <a:endParaRPr sz="4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9" name="Google Shape;419;p7"/>
          <p:cNvGrpSpPr/>
          <p:nvPr/>
        </p:nvGrpSpPr>
        <p:grpSpPr>
          <a:xfrm>
            <a:off x="367029" y="1752600"/>
            <a:ext cx="2757955" cy="793083"/>
            <a:chOff x="748020" y="2575547"/>
            <a:chExt cx="4136933" cy="1189624"/>
          </a:xfrm>
        </p:grpSpPr>
        <p:sp>
          <p:nvSpPr>
            <p:cNvPr id="420" name="Google Shape;420;p7"/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 extrusionOk="0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7"/>
            <p:cNvSpPr txBox="1"/>
            <p:nvPr/>
          </p:nvSpPr>
          <p:spPr>
            <a:xfrm>
              <a:off x="787553" y="2746760"/>
              <a:ext cx="4097400" cy="92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defTabSz="609630">
                <a:buClr>
                  <a:srgbClr val="000000"/>
                </a:buClr>
              </a:pPr>
              <a:r>
                <a:rPr lang="en-US" sz="3600" kern="0">
                  <a:solidFill>
                    <a:srgbClr val="5F497A"/>
                  </a:solidFill>
                  <a:latin typeface="Arial"/>
                  <a:ea typeface="Arial"/>
                  <a:cs typeface="Arial"/>
                  <a:sym typeface="Arial"/>
                </a:rPr>
                <a:t>13 341 </a:t>
              </a:r>
              <a:r>
                <a:rPr lang="en-US" sz="3600" u="sng" kern="0">
                  <a:solidFill>
                    <a:srgbClr val="5F497A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r>
                <a:rPr lang="en-US" sz="3600" kern="0">
                  <a:solidFill>
                    <a:srgbClr val="5F497A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sz="3600" kern="0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7"/>
          <p:cNvGrpSpPr/>
          <p:nvPr/>
        </p:nvGrpSpPr>
        <p:grpSpPr>
          <a:xfrm>
            <a:off x="3361865" y="1752600"/>
            <a:ext cx="3152984" cy="793083"/>
            <a:chOff x="748020" y="2575547"/>
            <a:chExt cx="4729476" cy="1189624"/>
          </a:xfrm>
        </p:grpSpPr>
        <p:sp>
          <p:nvSpPr>
            <p:cNvPr id="423" name="Google Shape;423;p7"/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 extrusionOk="0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7"/>
            <p:cNvSpPr txBox="1"/>
            <p:nvPr/>
          </p:nvSpPr>
          <p:spPr>
            <a:xfrm>
              <a:off x="878496" y="2708697"/>
              <a:ext cx="4599000" cy="92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defTabSz="609630">
                <a:buClr>
                  <a:srgbClr val="000000"/>
                </a:buClr>
              </a:pPr>
              <a:r>
                <a:rPr lang="en-US" sz="3600" u="sng" kern="0">
                  <a:solidFill>
                    <a:srgbClr val="5F497A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lang="en-US" sz="3600" kern="0">
                  <a:solidFill>
                    <a:srgbClr val="5F497A"/>
                  </a:solidFill>
                  <a:latin typeface="Arial"/>
                  <a:ea typeface="Arial"/>
                  <a:cs typeface="Arial"/>
                  <a:sym typeface="Arial"/>
                </a:rPr>
                <a:t>24 294 185</a:t>
              </a:r>
              <a:endParaRPr sz="3600" u="sng" kern="0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" name="Google Shape;425;p7"/>
          <p:cNvGrpSpPr/>
          <p:nvPr/>
        </p:nvGrpSpPr>
        <p:grpSpPr>
          <a:xfrm>
            <a:off x="6330269" y="1753390"/>
            <a:ext cx="2731517" cy="793083"/>
            <a:chOff x="748020" y="2575547"/>
            <a:chExt cx="4097275" cy="1189624"/>
          </a:xfrm>
        </p:grpSpPr>
        <p:sp>
          <p:nvSpPr>
            <p:cNvPr id="426" name="Google Shape;426;p7"/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 extrusionOk="0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7"/>
            <p:cNvSpPr txBox="1"/>
            <p:nvPr/>
          </p:nvSpPr>
          <p:spPr>
            <a:xfrm>
              <a:off x="1143000" y="2743700"/>
              <a:ext cx="3236784" cy="92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defTabSz="609630">
                <a:buClr>
                  <a:srgbClr val="000000"/>
                </a:buClr>
              </a:pPr>
              <a:r>
                <a:rPr lang="en-US" sz="3600" kern="0">
                  <a:solidFill>
                    <a:srgbClr val="5F497A"/>
                  </a:solidFill>
                  <a:latin typeface="Arial"/>
                  <a:ea typeface="Arial"/>
                  <a:cs typeface="Arial"/>
                  <a:sym typeface="Arial"/>
                </a:rPr>
                <a:t>2 000 0</a:t>
              </a:r>
              <a:r>
                <a:rPr lang="en-US" sz="3600" u="sng" kern="0">
                  <a:solidFill>
                    <a:srgbClr val="5F497A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r>
                <a:rPr lang="en-US" sz="3600" kern="0">
                  <a:solidFill>
                    <a:srgbClr val="5F497A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600" kern="0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9176754" y="1777999"/>
            <a:ext cx="2932835" cy="791373"/>
            <a:chOff x="604800" y="2575547"/>
            <a:chExt cx="4134247" cy="1187059"/>
          </a:xfrm>
        </p:grpSpPr>
        <p:sp>
          <p:nvSpPr>
            <p:cNvPr id="429" name="Google Shape;429;p7"/>
            <p:cNvSpPr/>
            <p:nvPr/>
          </p:nvSpPr>
          <p:spPr>
            <a:xfrm>
              <a:off x="604800" y="2575547"/>
              <a:ext cx="4096512" cy="1187059"/>
            </a:xfrm>
            <a:custGeom>
              <a:avLst/>
              <a:gdLst/>
              <a:ahLst/>
              <a:cxnLst/>
              <a:rect l="l" t="t" r="r" b="b"/>
              <a:pathLst>
                <a:path w="7315200" h="2447544" extrusionOk="0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7"/>
            <p:cNvSpPr txBox="1"/>
            <p:nvPr/>
          </p:nvSpPr>
          <p:spPr>
            <a:xfrm>
              <a:off x="854266" y="2694027"/>
              <a:ext cx="3884781" cy="92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defTabSz="609630">
                <a:buClr>
                  <a:srgbClr val="000000"/>
                </a:buClr>
              </a:pPr>
              <a:r>
                <a:rPr lang="en-US" sz="3600" kern="0">
                  <a:solidFill>
                    <a:srgbClr val="5F497A"/>
                  </a:solidFill>
                  <a:latin typeface="Arial"/>
                  <a:ea typeface="Arial"/>
                  <a:cs typeface="Arial"/>
                  <a:sym typeface="Arial"/>
                </a:rPr>
                <a:t>540 </a:t>
              </a:r>
              <a:r>
                <a:rPr lang="en-US" sz="3600" u="sng" kern="0">
                  <a:solidFill>
                    <a:srgbClr val="5F497A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en-US" sz="3600" kern="0">
                  <a:solidFill>
                    <a:srgbClr val="5F497A"/>
                  </a:solidFill>
                  <a:latin typeface="Arial"/>
                  <a:ea typeface="Arial"/>
                  <a:cs typeface="Arial"/>
                  <a:sym typeface="Arial"/>
                </a:rPr>
                <a:t>31 007</a:t>
              </a:r>
              <a:endParaRPr sz="3600" kern="0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1" name="Google Shape;431;p7"/>
          <p:cNvGrpSpPr/>
          <p:nvPr/>
        </p:nvGrpSpPr>
        <p:grpSpPr>
          <a:xfrm>
            <a:off x="155978" y="3551645"/>
            <a:ext cx="3917603" cy="2499601"/>
            <a:chOff x="0" y="0"/>
            <a:chExt cx="873767" cy="545973"/>
          </a:xfrm>
        </p:grpSpPr>
        <p:sp>
          <p:nvSpPr>
            <p:cNvPr id="432" name="Google Shape;432;p7"/>
            <p:cNvSpPr/>
            <p:nvPr/>
          </p:nvSpPr>
          <p:spPr>
            <a:xfrm>
              <a:off x="0" y="0"/>
              <a:ext cx="873767" cy="545973"/>
            </a:xfrm>
            <a:custGeom>
              <a:avLst/>
              <a:gdLst/>
              <a:ahLst/>
              <a:cxnLst/>
              <a:rect l="l" t="t" r="r" b="b"/>
              <a:pathLst>
                <a:path w="873767" h="545973" extrusionOk="0">
                  <a:moveTo>
                    <a:pt x="487482" y="0"/>
                  </a:moveTo>
                  <a:cubicBezTo>
                    <a:pt x="496899" y="0"/>
                    <a:pt x="506373" y="0"/>
                    <a:pt x="515772" y="0"/>
                  </a:cubicBezTo>
                  <a:cubicBezTo>
                    <a:pt x="590705" y="9048"/>
                    <a:pt x="637536" y="39167"/>
                    <a:pt x="658866" y="88451"/>
                  </a:cubicBezTo>
                  <a:cubicBezTo>
                    <a:pt x="783793" y="81878"/>
                    <a:pt x="873767" y="175067"/>
                    <a:pt x="819268" y="266527"/>
                  </a:cubicBezTo>
                  <a:cubicBezTo>
                    <a:pt x="837675" y="285746"/>
                    <a:pt x="853032" y="307243"/>
                    <a:pt x="858578" y="336097"/>
                  </a:cubicBezTo>
                  <a:cubicBezTo>
                    <a:pt x="858578" y="344363"/>
                    <a:pt x="858578" y="352609"/>
                    <a:pt x="858578" y="360873"/>
                  </a:cubicBezTo>
                  <a:cubicBezTo>
                    <a:pt x="842050" y="434309"/>
                    <a:pt x="770932" y="483932"/>
                    <a:pt x="654174" y="470573"/>
                  </a:cubicBezTo>
                  <a:cubicBezTo>
                    <a:pt x="624134" y="508279"/>
                    <a:pt x="570679" y="545973"/>
                    <a:pt x="487499" y="541336"/>
                  </a:cubicBezTo>
                  <a:cubicBezTo>
                    <a:pt x="444504" y="538861"/>
                    <a:pt x="414594" y="524523"/>
                    <a:pt x="388406" y="507104"/>
                  </a:cubicBezTo>
                  <a:cubicBezTo>
                    <a:pt x="360823" y="521583"/>
                    <a:pt x="330949" y="532947"/>
                    <a:pt x="287787" y="533072"/>
                  </a:cubicBezTo>
                  <a:cubicBezTo>
                    <a:pt x="187931" y="533286"/>
                    <a:pt x="121130" y="477502"/>
                    <a:pt x="119511" y="400984"/>
                  </a:cubicBezTo>
                  <a:cubicBezTo>
                    <a:pt x="55316" y="383084"/>
                    <a:pt x="11838" y="349670"/>
                    <a:pt x="0" y="292495"/>
                  </a:cubicBezTo>
                  <a:cubicBezTo>
                    <a:pt x="0" y="284231"/>
                    <a:pt x="0" y="275949"/>
                    <a:pt x="0" y="267720"/>
                  </a:cubicBezTo>
                  <a:cubicBezTo>
                    <a:pt x="13066" y="211064"/>
                    <a:pt x="54181" y="175476"/>
                    <a:pt x="122638" y="160390"/>
                  </a:cubicBezTo>
                  <a:cubicBezTo>
                    <a:pt x="118525" y="64815"/>
                    <a:pt x="255458" y="5094"/>
                    <a:pt x="367951" y="47200"/>
                  </a:cubicBezTo>
                  <a:cubicBezTo>
                    <a:pt x="394735" y="26378"/>
                    <a:pt x="432629" y="3669"/>
                    <a:pt x="4874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7"/>
            <p:cNvSpPr txBox="1"/>
            <p:nvPr/>
          </p:nvSpPr>
          <p:spPr>
            <a:xfrm>
              <a:off x="38100" y="31750"/>
              <a:ext cx="736600" cy="425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609630">
                <a:lnSpc>
                  <a:spcPct val="147722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4" name="Google Shape;434;p7"/>
          <p:cNvSpPr txBox="1"/>
          <p:nvPr/>
        </p:nvSpPr>
        <p:spPr>
          <a:xfrm>
            <a:off x="627320" y="4177877"/>
            <a:ext cx="2974919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Lần lượt đọc các số đã cho</a:t>
            </a:r>
            <a:endParaRPr sz="4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5" name="Google Shape;435;p7"/>
          <p:cNvGrpSpPr/>
          <p:nvPr/>
        </p:nvGrpSpPr>
        <p:grpSpPr>
          <a:xfrm>
            <a:off x="5030237" y="2754256"/>
            <a:ext cx="6908800" cy="3418049"/>
            <a:chOff x="6885912" y="4560497"/>
            <a:chExt cx="10363200" cy="5127073"/>
          </a:xfrm>
        </p:grpSpPr>
        <p:grpSp>
          <p:nvGrpSpPr>
            <p:cNvPr id="436" name="Google Shape;436;p7"/>
            <p:cNvGrpSpPr/>
            <p:nvPr/>
          </p:nvGrpSpPr>
          <p:grpSpPr>
            <a:xfrm>
              <a:off x="7722526" y="4560497"/>
              <a:ext cx="9428518" cy="4104566"/>
              <a:chOff x="17032" y="15546"/>
              <a:chExt cx="856735" cy="490051"/>
            </a:xfrm>
          </p:grpSpPr>
          <p:sp>
            <p:nvSpPr>
              <p:cNvPr id="437" name="Google Shape;437;p7"/>
              <p:cNvSpPr/>
              <p:nvPr/>
            </p:nvSpPr>
            <p:spPr>
              <a:xfrm>
                <a:off x="17032" y="15546"/>
                <a:ext cx="856735" cy="490051"/>
              </a:xfrm>
              <a:custGeom>
                <a:avLst/>
                <a:gdLst/>
                <a:ahLst/>
                <a:cxnLst/>
                <a:rect l="l" t="t" r="r" b="b"/>
                <a:pathLst>
                  <a:path w="873767" h="545973" extrusionOk="0">
                    <a:moveTo>
                      <a:pt x="487482" y="0"/>
                    </a:moveTo>
                    <a:cubicBezTo>
                      <a:pt x="496899" y="0"/>
                      <a:pt x="506373" y="0"/>
                      <a:pt x="515772" y="0"/>
                    </a:cubicBezTo>
                    <a:cubicBezTo>
                      <a:pt x="590705" y="9048"/>
                      <a:pt x="637536" y="39167"/>
                      <a:pt x="658866" y="88451"/>
                    </a:cubicBezTo>
                    <a:cubicBezTo>
                      <a:pt x="783793" y="81878"/>
                      <a:pt x="873767" y="175067"/>
                      <a:pt x="819268" y="266527"/>
                    </a:cubicBezTo>
                    <a:cubicBezTo>
                      <a:pt x="837675" y="285746"/>
                      <a:pt x="853032" y="307243"/>
                      <a:pt x="858578" y="336097"/>
                    </a:cubicBezTo>
                    <a:cubicBezTo>
                      <a:pt x="858578" y="344363"/>
                      <a:pt x="858578" y="352609"/>
                      <a:pt x="858578" y="360873"/>
                    </a:cubicBezTo>
                    <a:cubicBezTo>
                      <a:pt x="842050" y="434309"/>
                      <a:pt x="770932" y="483932"/>
                      <a:pt x="654174" y="470573"/>
                    </a:cubicBezTo>
                    <a:cubicBezTo>
                      <a:pt x="624134" y="508279"/>
                      <a:pt x="570679" y="545973"/>
                      <a:pt x="487499" y="541336"/>
                    </a:cubicBezTo>
                    <a:cubicBezTo>
                      <a:pt x="444504" y="538861"/>
                      <a:pt x="414594" y="524523"/>
                      <a:pt x="388406" y="507104"/>
                    </a:cubicBezTo>
                    <a:cubicBezTo>
                      <a:pt x="360823" y="521583"/>
                      <a:pt x="330949" y="532947"/>
                      <a:pt x="287787" y="533072"/>
                    </a:cubicBezTo>
                    <a:cubicBezTo>
                      <a:pt x="187931" y="533286"/>
                      <a:pt x="121130" y="477502"/>
                      <a:pt x="119511" y="400984"/>
                    </a:cubicBezTo>
                    <a:cubicBezTo>
                      <a:pt x="55316" y="383084"/>
                      <a:pt x="11838" y="349670"/>
                      <a:pt x="0" y="292495"/>
                    </a:cubicBezTo>
                    <a:cubicBezTo>
                      <a:pt x="0" y="284231"/>
                      <a:pt x="0" y="275949"/>
                      <a:pt x="0" y="267720"/>
                    </a:cubicBezTo>
                    <a:cubicBezTo>
                      <a:pt x="13066" y="211064"/>
                      <a:pt x="54181" y="175476"/>
                      <a:pt x="122638" y="160390"/>
                    </a:cubicBezTo>
                    <a:cubicBezTo>
                      <a:pt x="118525" y="64815"/>
                      <a:pt x="255458" y="5094"/>
                      <a:pt x="367951" y="47200"/>
                    </a:cubicBezTo>
                    <a:cubicBezTo>
                      <a:pt x="394735" y="26378"/>
                      <a:pt x="432629" y="3669"/>
                      <a:pt x="4874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933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7"/>
              <p:cNvSpPr txBox="1"/>
              <p:nvPr/>
            </p:nvSpPr>
            <p:spPr>
              <a:xfrm>
                <a:off x="38100" y="31750"/>
                <a:ext cx="736600" cy="425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 defTabSz="609630">
                  <a:lnSpc>
                    <a:spcPct val="147722"/>
                  </a:lnSpc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9" name="Google Shape;439;p7"/>
            <p:cNvSpPr txBox="1"/>
            <p:nvPr/>
          </p:nvSpPr>
          <p:spPr>
            <a:xfrm>
              <a:off x="8704742" y="5991039"/>
              <a:ext cx="7226792" cy="276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4000" kern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Tìm hàng, lớp của các số được gạch chân</a:t>
              </a:r>
              <a:endParaRPr sz="40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0" name="Google Shape;440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85912" y="6990412"/>
              <a:ext cx="10363200" cy="269715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41" name="Google Shape;441;p7"/>
          <p:cNvCxnSpPr/>
          <p:nvPr/>
        </p:nvCxnSpPr>
        <p:spPr>
          <a:xfrm>
            <a:off x="2133600" y="2423462"/>
            <a:ext cx="0" cy="530063"/>
          </a:xfrm>
          <a:prstGeom prst="straightConnector1">
            <a:avLst/>
          </a:prstGeom>
          <a:noFill/>
          <a:ln w="76200" cap="flat" cmpd="sng">
            <a:solidFill>
              <a:srgbClr val="953734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442" name="Google Shape;442;p7"/>
          <p:cNvGrpSpPr/>
          <p:nvPr/>
        </p:nvGrpSpPr>
        <p:grpSpPr>
          <a:xfrm>
            <a:off x="457200" y="3055435"/>
            <a:ext cx="2478789" cy="3167565"/>
            <a:chOff x="685800" y="4583152"/>
            <a:chExt cx="3718184" cy="4751347"/>
          </a:xfrm>
        </p:grpSpPr>
        <p:sp>
          <p:nvSpPr>
            <p:cNvPr id="443" name="Google Shape;443;p7"/>
            <p:cNvSpPr/>
            <p:nvPr/>
          </p:nvSpPr>
          <p:spPr>
            <a:xfrm>
              <a:off x="685800" y="4583152"/>
              <a:ext cx="3718184" cy="4751347"/>
            </a:xfrm>
            <a:custGeom>
              <a:avLst/>
              <a:gdLst/>
              <a:ahLst/>
              <a:cxnLst/>
              <a:rect l="l" t="t" r="r" b="b"/>
              <a:pathLst>
                <a:path w="5765800" h="5283431" extrusionOk="0">
                  <a:moveTo>
                    <a:pt x="5765800" y="0"/>
                  </a:moveTo>
                  <a:lnTo>
                    <a:pt x="5765800" y="5280891"/>
                  </a:lnTo>
                  <a:lnTo>
                    <a:pt x="5406390" y="4789401"/>
                  </a:lnTo>
                  <a:lnTo>
                    <a:pt x="5050790" y="5283431"/>
                  </a:lnTo>
                  <a:lnTo>
                    <a:pt x="5043170" y="5283431"/>
                  </a:lnTo>
                  <a:lnTo>
                    <a:pt x="4686300" y="4789401"/>
                  </a:lnTo>
                  <a:lnTo>
                    <a:pt x="4330700" y="5283431"/>
                  </a:lnTo>
                  <a:lnTo>
                    <a:pt x="4323080" y="5283431"/>
                  </a:lnTo>
                  <a:lnTo>
                    <a:pt x="3967480" y="4789401"/>
                  </a:lnTo>
                  <a:lnTo>
                    <a:pt x="3611880" y="5283431"/>
                  </a:lnTo>
                  <a:lnTo>
                    <a:pt x="3604260" y="5283431"/>
                  </a:lnTo>
                  <a:lnTo>
                    <a:pt x="3248660" y="4789401"/>
                  </a:lnTo>
                  <a:lnTo>
                    <a:pt x="2893060" y="5283431"/>
                  </a:lnTo>
                  <a:lnTo>
                    <a:pt x="2885440" y="5283431"/>
                  </a:lnTo>
                  <a:lnTo>
                    <a:pt x="2528570" y="4789401"/>
                  </a:lnTo>
                  <a:lnTo>
                    <a:pt x="2172970" y="5283431"/>
                  </a:lnTo>
                  <a:lnTo>
                    <a:pt x="2165350" y="5283431"/>
                  </a:lnTo>
                  <a:lnTo>
                    <a:pt x="1809750" y="4789401"/>
                  </a:lnTo>
                  <a:lnTo>
                    <a:pt x="1452880" y="5283431"/>
                  </a:lnTo>
                  <a:lnTo>
                    <a:pt x="1446530" y="5283431"/>
                  </a:lnTo>
                  <a:lnTo>
                    <a:pt x="1089660" y="4789401"/>
                  </a:lnTo>
                  <a:lnTo>
                    <a:pt x="734060" y="5283431"/>
                  </a:lnTo>
                  <a:lnTo>
                    <a:pt x="725170" y="5283431"/>
                  </a:lnTo>
                  <a:lnTo>
                    <a:pt x="290830" y="4802101"/>
                  </a:lnTo>
                  <a:lnTo>
                    <a:pt x="1270" y="5283431"/>
                  </a:lnTo>
                  <a:lnTo>
                    <a:pt x="0" y="5283431"/>
                  </a:lnTo>
                  <a:lnTo>
                    <a:pt x="2540" y="4134832"/>
                  </a:lnTo>
                  <a:lnTo>
                    <a:pt x="7620" y="1024571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7"/>
            <p:cNvSpPr txBox="1"/>
            <p:nvPr/>
          </p:nvSpPr>
          <p:spPr>
            <a:xfrm>
              <a:off x="788657" y="4673330"/>
              <a:ext cx="3581400" cy="415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Chữ số </a:t>
              </a:r>
              <a:r>
                <a:rPr lang="en-US" sz="3000" b="1" kern="0">
                  <a:solidFill>
                    <a:srgbClr val="953734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trong số </a:t>
              </a: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609630">
                <a:buClr>
                  <a:srgbClr val="000000"/>
                </a:buClr>
              </a:pPr>
              <a:r>
                <a:rPr lang="en-US" sz="30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13 341 411 </a:t>
              </a: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thuộc </a:t>
              </a: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609630">
                <a:buClr>
                  <a:srgbClr val="000000"/>
                </a:buClr>
              </a:pPr>
              <a:r>
                <a:rPr lang="en-US" sz="3000" i="1" kern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hàng trăm</a:t>
              </a: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3000" i="1" kern="0">
                  <a:solidFill>
                    <a:srgbClr val="F24212"/>
                  </a:solidFill>
                  <a:latin typeface="Calibri"/>
                  <a:ea typeface="Calibri"/>
                  <a:cs typeface="Calibri"/>
                  <a:sym typeface="Calibri"/>
                </a:rPr>
                <a:t>lớp đơn vị</a:t>
              </a:r>
              <a:endParaRPr sz="3000" i="1" kern="0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45" name="Google Shape;445;p7"/>
          <p:cNvCxnSpPr/>
          <p:nvPr/>
        </p:nvCxnSpPr>
        <p:spPr>
          <a:xfrm>
            <a:off x="3647998" y="2423462"/>
            <a:ext cx="0" cy="530063"/>
          </a:xfrm>
          <a:prstGeom prst="straightConnector1">
            <a:avLst/>
          </a:prstGeom>
          <a:noFill/>
          <a:ln w="76200" cap="flat" cmpd="sng">
            <a:solidFill>
              <a:srgbClr val="953734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446" name="Google Shape;446;p7"/>
          <p:cNvGrpSpPr/>
          <p:nvPr/>
        </p:nvGrpSpPr>
        <p:grpSpPr>
          <a:xfrm>
            <a:off x="3432353" y="3055435"/>
            <a:ext cx="2478789" cy="3167565"/>
            <a:chOff x="685800" y="4583152"/>
            <a:chExt cx="3718184" cy="4751347"/>
          </a:xfrm>
        </p:grpSpPr>
        <p:sp>
          <p:nvSpPr>
            <p:cNvPr id="447" name="Google Shape;447;p7"/>
            <p:cNvSpPr/>
            <p:nvPr/>
          </p:nvSpPr>
          <p:spPr>
            <a:xfrm>
              <a:off x="685800" y="4583152"/>
              <a:ext cx="3718184" cy="4751347"/>
            </a:xfrm>
            <a:custGeom>
              <a:avLst/>
              <a:gdLst/>
              <a:ahLst/>
              <a:cxnLst/>
              <a:rect l="l" t="t" r="r" b="b"/>
              <a:pathLst>
                <a:path w="5765800" h="5283431" extrusionOk="0">
                  <a:moveTo>
                    <a:pt x="5765800" y="0"/>
                  </a:moveTo>
                  <a:lnTo>
                    <a:pt x="5765800" y="5280891"/>
                  </a:lnTo>
                  <a:lnTo>
                    <a:pt x="5406390" y="4789401"/>
                  </a:lnTo>
                  <a:lnTo>
                    <a:pt x="5050790" y="5283431"/>
                  </a:lnTo>
                  <a:lnTo>
                    <a:pt x="5043170" y="5283431"/>
                  </a:lnTo>
                  <a:lnTo>
                    <a:pt x="4686300" y="4789401"/>
                  </a:lnTo>
                  <a:lnTo>
                    <a:pt x="4330700" y="5283431"/>
                  </a:lnTo>
                  <a:lnTo>
                    <a:pt x="4323080" y="5283431"/>
                  </a:lnTo>
                  <a:lnTo>
                    <a:pt x="3967480" y="4789401"/>
                  </a:lnTo>
                  <a:lnTo>
                    <a:pt x="3611880" y="5283431"/>
                  </a:lnTo>
                  <a:lnTo>
                    <a:pt x="3604260" y="5283431"/>
                  </a:lnTo>
                  <a:lnTo>
                    <a:pt x="3248660" y="4789401"/>
                  </a:lnTo>
                  <a:lnTo>
                    <a:pt x="2893060" y="5283431"/>
                  </a:lnTo>
                  <a:lnTo>
                    <a:pt x="2885440" y="5283431"/>
                  </a:lnTo>
                  <a:lnTo>
                    <a:pt x="2528570" y="4789401"/>
                  </a:lnTo>
                  <a:lnTo>
                    <a:pt x="2172970" y="5283431"/>
                  </a:lnTo>
                  <a:lnTo>
                    <a:pt x="2165350" y="5283431"/>
                  </a:lnTo>
                  <a:lnTo>
                    <a:pt x="1809750" y="4789401"/>
                  </a:lnTo>
                  <a:lnTo>
                    <a:pt x="1452880" y="5283431"/>
                  </a:lnTo>
                  <a:lnTo>
                    <a:pt x="1446530" y="5283431"/>
                  </a:lnTo>
                  <a:lnTo>
                    <a:pt x="1089660" y="4789401"/>
                  </a:lnTo>
                  <a:lnTo>
                    <a:pt x="734060" y="5283431"/>
                  </a:lnTo>
                  <a:lnTo>
                    <a:pt x="725170" y="5283431"/>
                  </a:lnTo>
                  <a:lnTo>
                    <a:pt x="290830" y="4802101"/>
                  </a:lnTo>
                  <a:lnTo>
                    <a:pt x="1270" y="5283431"/>
                  </a:lnTo>
                  <a:lnTo>
                    <a:pt x="0" y="5283431"/>
                  </a:lnTo>
                  <a:lnTo>
                    <a:pt x="2540" y="4134832"/>
                  </a:lnTo>
                  <a:lnTo>
                    <a:pt x="7620" y="1024571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7"/>
            <p:cNvSpPr txBox="1"/>
            <p:nvPr/>
          </p:nvSpPr>
          <p:spPr>
            <a:xfrm>
              <a:off x="788657" y="4673330"/>
              <a:ext cx="3581400" cy="415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Chữ số </a:t>
              </a:r>
              <a:r>
                <a:rPr lang="en-US" sz="3000" b="1" kern="0">
                  <a:solidFill>
                    <a:srgbClr val="953734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trong số </a:t>
              </a: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609630">
                <a:buClr>
                  <a:srgbClr val="000000"/>
                </a:buClr>
              </a:pPr>
              <a:r>
                <a:rPr lang="en-US" sz="30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324 294 185 </a:t>
              </a: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thuộc</a:t>
              </a:r>
              <a:endParaRPr sz="3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09630">
                <a:buClr>
                  <a:srgbClr val="000000"/>
                </a:buClr>
              </a:pPr>
              <a:r>
                <a:rPr lang="en-US" sz="3000" i="1" kern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hàng trăm triệu</a:t>
              </a: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3000" i="1" ker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lớp triệu</a:t>
              </a:r>
              <a:endParaRPr sz="3000" i="1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49" name="Google Shape;449;p7"/>
          <p:cNvCxnSpPr/>
          <p:nvPr/>
        </p:nvCxnSpPr>
        <p:spPr>
          <a:xfrm>
            <a:off x="8331200" y="2439085"/>
            <a:ext cx="0" cy="530063"/>
          </a:xfrm>
          <a:prstGeom prst="straightConnector1">
            <a:avLst/>
          </a:prstGeom>
          <a:noFill/>
          <a:ln w="76200" cap="flat" cmpd="sng">
            <a:solidFill>
              <a:srgbClr val="953734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450" name="Google Shape;450;p7"/>
          <p:cNvGrpSpPr/>
          <p:nvPr/>
        </p:nvGrpSpPr>
        <p:grpSpPr>
          <a:xfrm>
            <a:off x="6397346" y="3053311"/>
            <a:ext cx="2478789" cy="3167565"/>
            <a:chOff x="685800" y="4583152"/>
            <a:chExt cx="3718184" cy="4751347"/>
          </a:xfrm>
        </p:grpSpPr>
        <p:sp>
          <p:nvSpPr>
            <p:cNvPr id="451" name="Google Shape;451;p7"/>
            <p:cNvSpPr/>
            <p:nvPr/>
          </p:nvSpPr>
          <p:spPr>
            <a:xfrm>
              <a:off x="685800" y="4583152"/>
              <a:ext cx="3718184" cy="4751347"/>
            </a:xfrm>
            <a:custGeom>
              <a:avLst/>
              <a:gdLst/>
              <a:ahLst/>
              <a:cxnLst/>
              <a:rect l="l" t="t" r="r" b="b"/>
              <a:pathLst>
                <a:path w="5765800" h="5283431" extrusionOk="0">
                  <a:moveTo>
                    <a:pt x="5765800" y="0"/>
                  </a:moveTo>
                  <a:lnTo>
                    <a:pt x="5765800" y="5280891"/>
                  </a:lnTo>
                  <a:lnTo>
                    <a:pt x="5406390" y="4789401"/>
                  </a:lnTo>
                  <a:lnTo>
                    <a:pt x="5050790" y="5283431"/>
                  </a:lnTo>
                  <a:lnTo>
                    <a:pt x="5043170" y="5283431"/>
                  </a:lnTo>
                  <a:lnTo>
                    <a:pt x="4686300" y="4789401"/>
                  </a:lnTo>
                  <a:lnTo>
                    <a:pt x="4330700" y="5283431"/>
                  </a:lnTo>
                  <a:lnTo>
                    <a:pt x="4323080" y="5283431"/>
                  </a:lnTo>
                  <a:lnTo>
                    <a:pt x="3967480" y="4789401"/>
                  </a:lnTo>
                  <a:lnTo>
                    <a:pt x="3611880" y="5283431"/>
                  </a:lnTo>
                  <a:lnTo>
                    <a:pt x="3604260" y="5283431"/>
                  </a:lnTo>
                  <a:lnTo>
                    <a:pt x="3248660" y="4789401"/>
                  </a:lnTo>
                  <a:lnTo>
                    <a:pt x="2893060" y="5283431"/>
                  </a:lnTo>
                  <a:lnTo>
                    <a:pt x="2885440" y="5283431"/>
                  </a:lnTo>
                  <a:lnTo>
                    <a:pt x="2528570" y="4789401"/>
                  </a:lnTo>
                  <a:lnTo>
                    <a:pt x="2172970" y="5283431"/>
                  </a:lnTo>
                  <a:lnTo>
                    <a:pt x="2165350" y="5283431"/>
                  </a:lnTo>
                  <a:lnTo>
                    <a:pt x="1809750" y="4789401"/>
                  </a:lnTo>
                  <a:lnTo>
                    <a:pt x="1452880" y="5283431"/>
                  </a:lnTo>
                  <a:lnTo>
                    <a:pt x="1446530" y="5283431"/>
                  </a:lnTo>
                  <a:lnTo>
                    <a:pt x="1089660" y="4789401"/>
                  </a:lnTo>
                  <a:lnTo>
                    <a:pt x="734060" y="5283431"/>
                  </a:lnTo>
                  <a:lnTo>
                    <a:pt x="725170" y="5283431"/>
                  </a:lnTo>
                  <a:lnTo>
                    <a:pt x="290830" y="4802101"/>
                  </a:lnTo>
                  <a:lnTo>
                    <a:pt x="1270" y="5283431"/>
                  </a:lnTo>
                  <a:lnTo>
                    <a:pt x="0" y="5283431"/>
                  </a:lnTo>
                  <a:lnTo>
                    <a:pt x="2540" y="4134832"/>
                  </a:lnTo>
                  <a:lnTo>
                    <a:pt x="7620" y="1024571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7"/>
            <p:cNvSpPr txBox="1"/>
            <p:nvPr/>
          </p:nvSpPr>
          <p:spPr>
            <a:xfrm>
              <a:off x="788657" y="4673330"/>
              <a:ext cx="3581400" cy="415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Chữ số </a:t>
              </a:r>
              <a:r>
                <a:rPr lang="en-US" sz="3000" b="1" kern="0">
                  <a:solidFill>
                    <a:srgbClr val="953734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trong số </a:t>
              </a: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609630">
                <a:buClr>
                  <a:srgbClr val="000000"/>
                </a:buClr>
              </a:pPr>
              <a:r>
                <a:rPr lang="en-US" sz="30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2 000 001</a:t>
              </a: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609630">
                <a:buClr>
                  <a:srgbClr val="000000"/>
                </a:buClr>
              </a:pP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thuộc</a:t>
              </a:r>
              <a:endParaRPr sz="3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09630">
                <a:buClr>
                  <a:srgbClr val="000000"/>
                </a:buClr>
              </a:pPr>
              <a:r>
                <a:rPr lang="en-US" sz="3000" i="1" kern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hàng chục</a:t>
              </a: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3000" i="1" ker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lớp đơn vị</a:t>
              </a:r>
              <a:endParaRPr sz="3000" i="1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53" name="Google Shape;453;p7"/>
          <p:cNvCxnSpPr/>
          <p:nvPr/>
        </p:nvCxnSpPr>
        <p:spPr>
          <a:xfrm>
            <a:off x="10414000" y="2423461"/>
            <a:ext cx="0" cy="530063"/>
          </a:xfrm>
          <a:prstGeom prst="straightConnector1">
            <a:avLst/>
          </a:prstGeom>
          <a:noFill/>
          <a:ln w="76200" cap="flat" cmpd="sng">
            <a:solidFill>
              <a:srgbClr val="953734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454" name="Google Shape;454;p7"/>
          <p:cNvGrpSpPr/>
          <p:nvPr/>
        </p:nvGrpSpPr>
        <p:grpSpPr>
          <a:xfrm>
            <a:off x="9362710" y="3053311"/>
            <a:ext cx="2478789" cy="3167565"/>
            <a:chOff x="685800" y="4583152"/>
            <a:chExt cx="3718184" cy="4751347"/>
          </a:xfrm>
        </p:grpSpPr>
        <p:sp>
          <p:nvSpPr>
            <p:cNvPr id="455" name="Google Shape;455;p7"/>
            <p:cNvSpPr/>
            <p:nvPr/>
          </p:nvSpPr>
          <p:spPr>
            <a:xfrm>
              <a:off x="685800" y="4583152"/>
              <a:ext cx="3718184" cy="4751347"/>
            </a:xfrm>
            <a:custGeom>
              <a:avLst/>
              <a:gdLst/>
              <a:ahLst/>
              <a:cxnLst/>
              <a:rect l="l" t="t" r="r" b="b"/>
              <a:pathLst>
                <a:path w="5765800" h="5283431" extrusionOk="0">
                  <a:moveTo>
                    <a:pt x="5765800" y="0"/>
                  </a:moveTo>
                  <a:lnTo>
                    <a:pt x="5765800" y="5280891"/>
                  </a:lnTo>
                  <a:lnTo>
                    <a:pt x="5406390" y="4789401"/>
                  </a:lnTo>
                  <a:lnTo>
                    <a:pt x="5050790" y="5283431"/>
                  </a:lnTo>
                  <a:lnTo>
                    <a:pt x="5043170" y="5283431"/>
                  </a:lnTo>
                  <a:lnTo>
                    <a:pt x="4686300" y="4789401"/>
                  </a:lnTo>
                  <a:lnTo>
                    <a:pt x="4330700" y="5283431"/>
                  </a:lnTo>
                  <a:lnTo>
                    <a:pt x="4323080" y="5283431"/>
                  </a:lnTo>
                  <a:lnTo>
                    <a:pt x="3967480" y="4789401"/>
                  </a:lnTo>
                  <a:lnTo>
                    <a:pt x="3611880" y="5283431"/>
                  </a:lnTo>
                  <a:lnTo>
                    <a:pt x="3604260" y="5283431"/>
                  </a:lnTo>
                  <a:lnTo>
                    <a:pt x="3248660" y="4789401"/>
                  </a:lnTo>
                  <a:lnTo>
                    <a:pt x="2893060" y="5283431"/>
                  </a:lnTo>
                  <a:lnTo>
                    <a:pt x="2885440" y="5283431"/>
                  </a:lnTo>
                  <a:lnTo>
                    <a:pt x="2528570" y="4789401"/>
                  </a:lnTo>
                  <a:lnTo>
                    <a:pt x="2172970" y="5283431"/>
                  </a:lnTo>
                  <a:lnTo>
                    <a:pt x="2165350" y="5283431"/>
                  </a:lnTo>
                  <a:lnTo>
                    <a:pt x="1809750" y="4789401"/>
                  </a:lnTo>
                  <a:lnTo>
                    <a:pt x="1452880" y="5283431"/>
                  </a:lnTo>
                  <a:lnTo>
                    <a:pt x="1446530" y="5283431"/>
                  </a:lnTo>
                  <a:lnTo>
                    <a:pt x="1089660" y="4789401"/>
                  </a:lnTo>
                  <a:lnTo>
                    <a:pt x="734060" y="5283431"/>
                  </a:lnTo>
                  <a:lnTo>
                    <a:pt x="725170" y="5283431"/>
                  </a:lnTo>
                  <a:lnTo>
                    <a:pt x="290830" y="4802101"/>
                  </a:lnTo>
                  <a:lnTo>
                    <a:pt x="1270" y="5283431"/>
                  </a:lnTo>
                  <a:lnTo>
                    <a:pt x="0" y="5283431"/>
                  </a:lnTo>
                  <a:lnTo>
                    <a:pt x="2540" y="4134832"/>
                  </a:lnTo>
                  <a:lnTo>
                    <a:pt x="7620" y="1024571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"/>
            <p:cNvSpPr txBox="1"/>
            <p:nvPr/>
          </p:nvSpPr>
          <p:spPr>
            <a:xfrm>
              <a:off x="788657" y="4673330"/>
              <a:ext cx="3581400" cy="415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Chữ số </a:t>
              </a:r>
              <a:r>
                <a:rPr lang="en-US" sz="3000" b="1" kern="0">
                  <a:solidFill>
                    <a:srgbClr val="953734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trong số </a:t>
              </a: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609630">
                <a:buClr>
                  <a:srgbClr val="000000"/>
                </a:buClr>
              </a:pPr>
              <a:r>
                <a:rPr lang="en-US" sz="30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540 231 007</a:t>
              </a: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609630">
                <a:buClr>
                  <a:srgbClr val="000000"/>
                </a:buClr>
              </a:pP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Thuộc </a:t>
              </a:r>
              <a:r>
                <a:rPr lang="en-US" sz="3000" i="1" kern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hàng trăm nghìn</a:t>
              </a:r>
              <a:r>
                <a:rPr lang="en-US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3000" i="1" ker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lớp nghìn</a:t>
              </a:r>
              <a:endParaRPr sz="3000" i="1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906E031D-E1D9-19BC-A25A-8771CA409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855" y="1104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" name="Google Shape;461;p8"/>
          <p:cNvGraphicFramePr/>
          <p:nvPr/>
        </p:nvGraphicFramePr>
        <p:xfrm>
          <a:off x="14459" y="6430"/>
          <a:ext cx="12295083" cy="739230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2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4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47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27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 dirty="0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1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 dirty="0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62" name="Google Shape;462;p8"/>
          <p:cNvSpPr/>
          <p:nvPr/>
        </p:nvSpPr>
        <p:spPr>
          <a:xfrm>
            <a:off x="6584326" y="1241792"/>
            <a:ext cx="4736673" cy="791489"/>
          </a:xfrm>
          <a:prstGeom prst="roundRect">
            <a:avLst>
              <a:gd name="adj" fmla="val 16667"/>
            </a:avLst>
          </a:prstGeom>
          <a:solidFill>
            <a:srgbClr val="D6E3BC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05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63" name="Google Shape;463;p8"/>
          <p:cNvSpPr/>
          <p:nvPr/>
        </p:nvSpPr>
        <p:spPr>
          <a:xfrm>
            <a:off x="951618" y="959074"/>
            <a:ext cx="5308333" cy="3966747"/>
          </a:xfrm>
          <a:custGeom>
            <a:avLst/>
            <a:gdLst/>
            <a:ahLst/>
            <a:cxnLst/>
            <a:rect l="l" t="t" r="r" b="b"/>
            <a:pathLst>
              <a:path w="5765800" h="5283431" extrusionOk="0">
                <a:moveTo>
                  <a:pt x="5765800" y="0"/>
                </a:moveTo>
                <a:lnTo>
                  <a:pt x="5765800" y="5280891"/>
                </a:lnTo>
                <a:lnTo>
                  <a:pt x="5406390" y="4789401"/>
                </a:lnTo>
                <a:lnTo>
                  <a:pt x="5050790" y="5283431"/>
                </a:lnTo>
                <a:lnTo>
                  <a:pt x="5043170" y="5283431"/>
                </a:lnTo>
                <a:lnTo>
                  <a:pt x="4686300" y="4789401"/>
                </a:lnTo>
                <a:lnTo>
                  <a:pt x="4330700" y="5283431"/>
                </a:lnTo>
                <a:lnTo>
                  <a:pt x="4323080" y="5283431"/>
                </a:lnTo>
                <a:lnTo>
                  <a:pt x="3967480" y="4789401"/>
                </a:lnTo>
                <a:lnTo>
                  <a:pt x="3611880" y="5283431"/>
                </a:lnTo>
                <a:lnTo>
                  <a:pt x="3604260" y="5283431"/>
                </a:lnTo>
                <a:lnTo>
                  <a:pt x="3248660" y="4789401"/>
                </a:lnTo>
                <a:lnTo>
                  <a:pt x="2893060" y="5283431"/>
                </a:lnTo>
                <a:lnTo>
                  <a:pt x="2885440" y="5283431"/>
                </a:lnTo>
                <a:lnTo>
                  <a:pt x="2528570" y="4789401"/>
                </a:lnTo>
                <a:lnTo>
                  <a:pt x="2172970" y="5283431"/>
                </a:lnTo>
                <a:lnTo>
                  <a:pt x="2165350" y="5283431"/>
                </a:lnTo>
                <a:lnTo>
                  <a:pt x="1809750" y="4789401"/>
                </a:lnTo>
                <a:lnTo>
                  <a:pt x="1452880" y="5283431"/>
                </a:lnTo>
                <a:lnTo>
                  <a:pt x="1446530" y="5283431"/>
                </a:lnTo>
                <a:lnTo>
                  <a:pt x="1089660" y="4789401"/>
                </a:lnTo>
                <a:lnTo>
                  <a:pt x="734060" y="5283431"/>
                </a:lnTo>
                <a:lnTo>
                  <a:pt x="725170" y="5283431"/>
                </a:lnTo>
                <a:lnTo>
                  <a:pt x="290830" y="4802101"/>
                </a:lnTo>
                <a:lnTo>
                  <a:pt x="1270" y="5283431"/>
                </a:lnTo>
                <a:lnTo>
                  <a:pt x="0" y="5283431"/>
                </a:lnTo>
                <a:lnTo>
                  <a:pt x="2540" y="4134832"/>
                </a:lnTo>
                <a:lnTo>
                  <a:pt x="7620" y="1024571"/>
                </a:lnTo>
                <a:lnTo>
                  <a:pt x="10160" y="0"/>
                </a:lnTo>
                <a:lnTo>
                  <a:pt x="57658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defTabSz="609630">
              <a:buClr>
                <a:srgbClr val="000000"/>
              </a:buClr>
            </a:pPr>
            <a:endParaRPr lang="en-US"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4" name="Google Shape;464;p8"/>
          <p:cNvSpPr txBox="1"/>
          <p:nvPr/>
        </p:nvSpPr>
        <p:spPr>
          <a:xfrm rot="-520647">
            <a:off x="231662" y="-325895"/>
            <a:ext cx="5095221" cy="121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lnSpc>
                <a:spcPct val="123000"/>
              </a:lnSpc>
              <a:buClr>
                <a:srgbClr val="000000"/>
              </a:buClr>
            </a:pPr>
            <a:r>
              <a:rPr lang="en-US" sz="6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veat"/>
                <a:sym typeface="Caveat"/>
              </a:rPr>
              <a:t>Bài</a:t>
            </a:r>
            <a:r>
              <a:rPr lang="en-US" sz="6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veat"/>
                <a:sym typeface="Caveat"/>
              </a:rPr>
              <a:t> 3</a:t>
            </a:r>
            <a:endParaRPr sz="6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veat"/>
              <a:sym typeface="Caveat"/>
            </a:endParaRPr>
          </a:p>
        </p:txBody>
      </p:sp>
      <p:sp>
        <p:nvSpPr>
          <p:cNvPr id="465" name="Google Shape;465;p8"/>
          <p:cNvSpPr txBox="1"/>
          <p:nvPr/>
        </p:nvSpPr>
        <p:spPr>
          <a:xfrm>
            <a:off x="6518373" y="1452990"/>
            <a:ext cx="463930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60375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veat"/>
                <a:sym typeface="Caveat"/>
              </a:rPr>
              <a:t>A. 190 968 028</a:t>
            </a:r>
            <a:endParaRPr sz="4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veat"/>
              <a:sym typeface="Caveat"/>
            </a:endParaRPr>
          </a:p>
        </p:txBody>
      </p:sp>
      <p:sp>
        <p:nvSpPr>
          <p:cNvPr id="466" name="Google Shape;466;p8"/>
          <p:cNvSpPr/>
          <p:nvPr/>
        </p:nvSpPr>
        <p:spPr>
          <a:xfrm>
            <a:off x="10045070" y="88502"/>
            <a:ext cx="2128853" cy="971543"/>
          </a:xfrm>
          <a:custGeom>
            <a:avLst/>
            <a:gdLst/>
            <a:ahLst/>
            <a:cxnLst/>
            <a:rect l="l" t="t" r="r" b="b"/>
            <a:pathLst>
              <a:path w="3742298" h="1913250" extrusionOk="0">
                <a:moveTo>
                  <a:pt x="0" y="0"/>
                </a:moveTo>
                <a:lnTo>
                  <a:pt x="3742298" y="0"/>
                </a:lnTo>
                <a:lnTo>
                  <a:pt x="3742298" y="1913250"/>
                </a:lnTo>
                <a:lnTo>
                  <a:pt x="0" y="1913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30">
              <a:buClr>
                <a:srgbClr val="000000"/>
              </a:buClr>
            </a:pPr>
            <a:endParaRPr lang="en-US"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7" name="Google Shape;467;p8"/>
          <p:cNvSpPr txBox="1"/>
          <p:nvPr/>
        </p:nvSpPr>
        <p:spPr>
          <a:xfrm>
            <a:off x="2457209" y="440605"/>
            <a:ext cx="5996696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lnSpc>
                <a:spcPct val="54666"/>
              </a:lnSpc>
              <a:buClr>
                <a:srgbClr val="000000"/>
              </a:buClr>
            </a:pPr>
            <a:r>
              <a:rPr lang="en-US" sz="4800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4800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800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4800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800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đúng</a:t>
            </a:r>
            <a:endParaRPr sz="4800" kern="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68" name="Google Shape;468;p8"/>
          <p:cNvSpPr txBox="1"/>
          <p:nvPr/>
        </p:nvSpPr>
        <p:spPr>
          <a:xfrm>
            <a:off x="1189101" y="1078837"/>
            <a:ext cx="4856099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609630">
              <a:buClr>
                <a:srgbClr val="000000"/>
              </a:buClr>
            </a:pPr>
            <a:r>
              <a:rPr lang="en-US" sz="3600" ker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Số nào dưới đây là mật khẩu mở khóa sét sắt? Biết rằng mật khẩu không chứa chữ số 0 ở lớp triệu và chữ số hàng trăm nghìn khác 3?</a:t>
            </a:r>
            <a:endParaRPr sz="3600" kern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8"/>
          <p:cNvSpPr/>
          <p:nvPr/>
        </p:nvSpPr>
        <p:spPr>
          <a:xfrm>
            <a:off x="0" y="6203956"/>
            <a:ext cx="12323926" cy="679444"/>
          </a:xfrm>
          <a:custGeom>
            <a:avLst/>
            <a:gdLst/>
            <a:ahLst/>
            <a:cxnLst/>
            <a:rect l="l" t="t" r="r" b="b"/>
            <a:pathLst>
              <a:path w="18485889" h="9520233" extrusionOk="0">
                <a:moveTo>
                  <a:pt x="0" y="0"/>
                </a:moveTo>
                <a:lnTo>
                  <a:pt x="18485889" y="0"/>
                </a:lnTo>
                <a:lnTo>
                  <a:pt x="18485889" y="9520233"/>
                </a:lnTo>
                <a:lnTo>
                  <a:pt x="0" y="95202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834055"/>
            </a:stretch>
          </a:blipFill>
          <a:ln>
            <a:noFill/>
          </a:ln>
        </p:spPr>
        <p:txBody>
          <a:bodyPr/>
          <a:lstStyle/>
          <a:p>
            <a:pPr defTabSz="609630">
              <a:buClr>
                <a:srgbClr val="000000"/>
              </a:buClr>
            </a:pPr>
            <a:endParaRPr lang="en-US"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0" name="Google Shape;470;p8"/>
          <p:cNvSpPr/>
          <p:nvPr/>
        </p:nvSpPr>
        <p:spPr>
          <a:xfrm>
            <a:off x="348829" y="4402823"/>
            <a:ext cx="1948879" cy="2358169"/>
          </a:xfrm>
          <a:custGeom>
            <a:avLst/>
            <a:gdLst/>
            <a:ahLst/>
            <a:cxnLst/>
            <a:rect l="l" t="t" r="r" b="b"/>
            <a:pathLst>
              <a:path w="3332988" h="4114800" extrusionOk="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30">
              <a:buClr>
                <a:srgbClr val="000000"/>
              </a:buClr>
            </a:pPr>
            <a:endParaRPr lang="en-US"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8"/>
          <p:cNvSpPr/>
          <p:nvPr/>
        </p:nvSpPr>
        <p:spPr>
          <a:xfrm>
            <a:off x="6584326" y="2107795"/>
            <a:ext cx="4736673" cy="791489"/>
          </a:xfrm>
          <a:prstGeom prst="roundRect">
            <a:avLst>
              <a:gd name="adj" fmla="val 16667"/>
            </a:avLst>
          </a:prstGeom>
          <a:solidFill>
            <a:srgbClr val="B2A0C7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8"/>
          <p:cNvSpPr txBox="1"/>
          <p:nvPr/>
        </p:nvSpPr>
        <p:spPr>
          <a:xfrm>
            <a:off x="6518224" y="2378363"/>
            <a:ext cx="4639305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60375"/>
              </a:lnSpc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veat"/>
                <a:sym typeface="Caveat"/>
              </a:rPr>
              <a:t>B. 1 000 000 000</a:t>
            </a:r>
            <a:endParaRPr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veat"/>
              <a:sym typeface="Caveat"/>
            </a:endParaRPr>
          </a:p>
        </p:txBody>
      </p:sp>
      <p:sp>
        <p:nvSpPr>
          <p:cNvPr id="473" name="Google Shape;473;p8"/>
          <p:cNvSpPr/>
          <p:nvPr/>
        </p:nvSpPr>
        <p:spPr>
          <a:xfrm>
            <a:off x="6559512" y="2952332"/>
            <a:ext cx="4736673" cy="791489"/>
          </a:xfrm>
          <a:prstGeom prst="roundRect">
            <a:avLst>
              <a:gd name="adj" fmla="val 16667"/>
            </a:avLst>
          </a:prstGeom>
          <a:solidFill>
            <a:srgbClr val="E5B8B7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8"/>
          <p:cNvSpPr txBox="1"/>
          <p:nvPr/>
        </p:nvSpPr>
        <p:spPr>
          <a:xfrm>
            <a:off x="6226900" y="3199382"/>
            <a:ext cx="4639305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60375"/>
              </a:lnSpc>
              <a:buClr>
                <a:srgbClr val="000000"/>
              </a:buClr>
            </a:pPr>
            <a:r>
              <a:rPr lang="en-US" sz="44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veat"/>
                <a:sym typeface="Caveat"/>
              </a:rPr>
              <a:t>C. 276 389 000</a:t>
            </a:r>
            <a:endParaRPr sz="4400" b="1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veat"/>
              <a:sym typeface="Caveat"/>
            </a:endParaRPr>
          </a:p>
        </p:txBody>
      </p:sp>
      <p:sp>
        <p:nvSpPr>
          <p:cNvPr id="475" name="Google Shape;475;p8"/>
          <p:cNvSpPr/>
          <p:nvPr/>
        </p:nvSpPr>
        <p:spPr>
          <a:xfrm>
            <a:off x="6535642" y="3803394"/>
            <a:ext cx="4736673" cy="791489"/>
          </a:xfrm>
          <a:prstGeom prst="roundRect">
            <a:avLst>
              <a:gd name="adj" fmla="val 16667"/>
            </a:avLst>
          </a:prstGeom>
          <a:solidFill>
            <a:srgbClr val="92CCDC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8"/>
          <p:cNvSpPr txBox="1"/>
          <p:nvPr/>
        </p:nvSpPr>
        <p:spPr>
          <a:xfrm>
            <a:off x="6411987" y="4054266"/>
            <a:ext cx="463930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60375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veat"/>
                <a:sym typeface="Caveat"/>
              </a:rPr>
              <a:t>D. 537 991 883</a:t>
            </a:r>
            <a:endParaRPr sz="4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veat"/>
              <a:sym typeface="Caveat"/>
            </a:endParaRPr>
          </a:p>
        </p:txBody>
      </p:sp>
      <p:sp>
        <p:nvSpPr>
          <p:cNvPr id="477" name="Google Shape;477;p8"/>
          <p:cNvSpPr/>
          <p:nvPr/>
        </p:nvSpPr>
        <p:spPr>
          <a:xfrm>
            <a:off x="2553820" y="5137108"/>
            <a:ext cx="4858654" cy="1592897"/>
          </a:xfrm>
          <a:prstGeom prst="cloudCallout">
            <a:avLst>
              <a:gd name="adj1" fmla="val -53238"/>
              <a:gd name="adj2" fmla="val 67319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Hi! Mình là </a:t>
            </a:r>
            <a:r>
              <a:rPr lang="en-US" sz="3200" b="1" i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két sắt</a:t>
            </a:r>
            <a:endParaRPr sz="3200" b="1" i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8"/>
          <p:cNvSpPr/>
          <p:nvPr/>
        </p:nvSpPr>
        <p:spPr>
          <a:xfrm>
            <a:off x="3014614" y="3659939"/>
            <a:ext cx="4859400" cy="3092132"/>
          </a:xfrm>
          <a:prstGeom prst="cloudCallout">
            <a:avLst>
              <a:gd name="adj1" fmla="val -78891"/>
              <a:gd name="adj2" fmla="val 38829"/>
            </a:avLst>
          </a:prstGeom>
          <a:solidFill>
            <a:srgbClr val="D6E3BC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Bạn có biết cách mình có công dụng gì và cách sử dụng không?</a:t>
            </a:r>
            <a:endParaRPr sz="3200" b="1" i="1" kern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8"/>
          <p:cNvSpPr/>
          <p:nvPr/>
        </p:nvSpPr>
        <p:spPr>
          <a:xfrm>
            <a:off x="4959125" y="2644684"/>
            <a:ext cx="7599000" cy="2342515"/>
          </a:xfrm>
          <a:prstGeom prst="cloudCallout">
            <a:avLst>
              <a:gd name="adj1" fmla="val -80499"/>
              <a:gd name="adj2" fmla="val 39840"/>
            </a:avLst>
          </a:prstGeom>
          <a:solidFill>
            <a:srgbClr val="B2A0C7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2400" ker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Vậy là các bạn đã biết được cách con người sử dụng mình rồi phải không nào? Bây giờ hãy giúp mình giải bài toán trên nhé!</a:t>
            </a:r>
            <a:endParaRPr sz="2400" b="1" i="1" ker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cxnSp>
        <p:nvCxnSpPr>
          <p:cNvPr id="480" name="Google Shape;480;p8"/>
          <p:cNvCxnSpPr/>
          <p:nvPr/>
        </p:nvCxnSpPr>
        <p:spPr>
          <a:xfrm>
            <a:off x="3850640" y="2667000"/>
            <a:ext cx="2194560" cy="0"/>
          </a:xfrm>
          <a:prstGeom prst="straightConnector1">
            <a:avLst/>
          </a:prstGeom>
          <a:noFill/>
          <a:ln w="76200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1" name="Google Shape;481;p8"/>
          <p:cNvCxnSpPr/>
          <p:nvPr/>
        </p:nvCxnSpPr>
        <p:spPr>
          <a:xfrm>
            <a:off x="1189101" y="3199381"/>
            <a:ext cx="4876800" cy="0"/>
          </a:xfrm>
          <a:prstGeom prst="straightConnector1">
            <a:avLst/>
          </a:prstGeom>
          <a:noFill/>
          <a:ln w="76200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2" name="Google Shape;482;p8"/>
          <p:cNvCxnSpPr/>
          <p:nvPr/>
        </p:nvCxnSpPr>
        <p:spPr>
          <a:xfrm>
            <a:off x="1189101" y="3803393"/>
            <a:ext cx="1706880" cy="0"/>
          </a:xfrm>
          <a:prstGeom prst="straightConnector1">
            <a:avLst/>
          </a:prstGeom>
          <a:noFill/>
          <a:ln w="76200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3" name="Google Shape;483;p8"/>
          <p:cNvCxnSpPr/>
          <p:nvPr/>
        </p:nvCxnSpPr>
        <p:spPr>
          <a:xfrm>
            <a:off x="1189101" y="4374450"/>
            <a:ext cx="4023360" cy="0"/>
          </a:xfrm>
          <a:prstGeom prst="straightConnector1">
            <a:avLst/>
          </a:prstGeom>
          <a:noFill/>
          <a:ln w="76200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4" name="Google Shape;484;p8"/>
          <p:cNvCxnSpPr/>
          <p:nvPr/>
        </p:nvCxnSpPr>
        <p:spPr>
          <a:xfrm>
            <a:off x="3666942" y="3803393"/>
            <a:ext cx="2377440" cy="0"/>
          </a:xfrm>
          <a:prstGeom prst="straightConnector1">
            <a:avLst/>
          </a:prstGeom>
          <a:noFill/>
          <a:ln w="76200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5" name="Google Shape;485;p8"/>
          <p:cNvSpPr/>
          <p:nvPr/>
        </p:nvSpPr>
        <p:spPr>
          <a:xfrm rot="389631">
            <a:off x="10654846" y="3799455"/>
            <a:ext cx="1421454" cy="999163"/>
          </a:xfrm>
          <a:custGeom>
            <a:avLst/>
            <a:gdLst/>
            <a:ahLst/>
            <a:cxnLst/>
            <a:rect l="l" t="t" r="r" b="b"/>
            <a:pathLst>
              <a:path w="2132181" h="1498745" extrusionOk="0">
                <a:moveTo>
                  <a:pt x="0" y="0"/>
                </a:moveTo>
                <a:lnTo>
                  <a:pt x="2132180" y="0"/>
                </a:lnTo>
                <a:lnTo>
                  <a:pt x="2132180" y="1498746"/>
                </a:lnTo>
                <a:lnTo>
                  <a:pt x="0" y="1498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30">
              <a:buClr>
                <a:srgbClr val="000000"/>
              </a:buClr>
            </a:pPr>
            <a:endParaRPr lang="en-US"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822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822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72D652FF-E4F3-3895-3FCF-0A7E3693C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33302" y="3869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Nhóm 6">
            <a:extLst>
              <a:ext uri="{FF2B5EF4-FFF2-40B4-BE49-F238E27FC236}">
                <a16:creationId xmlns:a16="http://schemas.microsoft.com/office/drawing/2014/main" id="{9CCBE2D8-82DF-25D2-EBC7-9603ADCC93FA}"/>
              </a:ext>
            </a:extLst>
          </p:cNvPr>
          <p:cNvGrpSpPr/>
          <p:nvPr/>
        </p:nvGrpSpPr>
        <p:grpSpPr>
          <a:xfrm>
            <a:off x="325914" y="307103"/>
            <a:ext cx="10932636" cy="1478239"/>
            <a:chOff x="1193522" y="505546"/>
            <a:chExt cx="8199478" cy="1108679"/>
          </a:xfrm>
        </p:grpSpPr>
        <p:grpSp>
          <p:nvGrpSpPr>
            <p:cNvPr id="9" name="Nhóm 4">
              <a:extLst>
                <a:ext uri="{FF2B5EF4-FFF2-40B4-BE49-F238E27FC236}">
                  <a16:creationId xmlns:a16="http://schemas.microsoft.com/office/drawing/2014/main" id="{542A7952-541B-7AF0-BC02-16EAD8485C26}"/>
                </a:ext>
              </a:extLst>
            </p:cNvPr>
            <p:cNvGrpSpPr/>
            <p:nvPr/>
          </p:nvGrpSpPr>
          <p:grpSpPr>
            <a:xfrm>
              <a:off x="1193522" y="505546"/>
              <a:ext cx="1160391" cy="746406"/>
              <a:chOff x="1421857" y="500241"/>
              <a:chExt cx="1192328" cy="809738"/>
            </a:xfrm>
          </p:grpSpPr>
          <p:sp>
            <p:nvSpPr>
              <p:cNvPr id="12" name="Hình Bầu dục 2">
                <a:extLst>
                  <a:ext uri="{FF2B5EF4-FFF2-40B4-BE49-F238E27FC236}">
                    <a16:creationId xmlns:a16="http://schemas.microsoft.com/office/drawing/2014/main" id="{9F58319C-337C-D9D8-2865-40C7414A5293}"/>
                  </a:ext>
                </a:extLst>
              </p:cNvPr>
              <p:cNvSpPr/>
              <p:nvPr/>
            </p:nvSpPr>
            <p:spPr>
              <a:xfrm>
                <a:off x="1693803" y="613396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Hộp Văn bản 3">
                <a:extLst>
                  <a:ext uri="{FF2B5EF4-FFF2-40B4-BE49-F238E27FC236}">
                    <a16:creationId xmlns:a16="http://schemas.microsoft.com/office/drawing/2014/main" id="{273EAE4D-4E9A-65EC-B3BA-0DE0B4C4910F}"/>
                  </a:ext>
                </a:extLst>
              </p:cNvPr>
              <p:cNvSpPr txBox="1"/>
              <p:nvPr/>
            </p:nvSpPr>
            <p:spPr>
              <a:xfrm>
                <a:off x="1421857" y="500241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  <a:sym typeface="Arial"/>
                  </a:rPr>
                  <a:t>4</a:t>
                </a:r>
              </a:p>
            </p:txBody>
          </p:sp>
        </p:grp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76793807-71ED-04AA-A0A3-BC10D6920584}"/>
                </a:ext>
              </a:extLst>
            </p:cNvPr>
            <p:cNvSpPr txBox="1"/>
            <p:nvPr/>
          </p:nvSpPr>
          <p:spPr>
            <a:xfrm>
              <a:off x="2077799" y="575479"/>
              <a:ext cx="7315201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2060"/>
                  </a:solidFill>
                  <a:effectLst/>
                </a:rPr>
                <a:t>Rô-bốt dùng các mảnh ghép dưới đây để ghép được một số có chín chữ số. Hỏi mảnh ghép nào gồm các chữ số ở lớp triệu, ở lớp nghìn, ở lớp đơn vị.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6DABC7-91F9-BBDC-E631-818BDA57C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4122" y="2024062"/>
            <a:ext cx="2163597" cy="1271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F79507-C7A8-9565-511A-22228C2F5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5887" y="2058663"/>
            <a:ext cx="1901230" cy="12738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E7DCAC-B815-7507-DD07-4CBAB9996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4091" y="2033587"/>
            <a:ext cx="2049427" cy="12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2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43919 0.2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11498 0.244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1849 0.2416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6" name="5">
            <a:hlinkClick r:id="" action="ppaction://media"/>
            <a:extLst>
              <a:ext uri="{FF2B5EF4-FFF2-40B4-BE49-F238E27FC236}">
                <a16:creationId xmlns:a16="http://schemas.microsoft.com/office/drawing/2014/main" id="{C9CCAB86-A987-3C41-3AAA-759B9D656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6223" y="365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with a nuclear explosion&#10;&#10;Description automatically generated">
            <a:extLst>
              <a:ext uri="{FF2B5EF4-FFF2-40B4-BE49-F238E27FC236}">
                <a16:creationId xmlns:a16="http://schemas.microsoft.com/office/drawing/2014/main" id="{60BDC63F-6041-A4DD-606E-4677E2140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4FBB5488-4297-AD3F-CDF7-F755538C4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678172" y="3676650"/>
            <a:ext cx="2936197" cy="335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EAD4DB5-40BE-FA5F-77EC-429E7825F3C4}"/>
              </a:ext>
            </a:extLst>
          </p:cNvPr>
          <p:cNvGrpSpPr/>
          <p:nvPr/>
        </p:nvGrpSpPr>
        <p:grpSpPr>
          <a:xfrm>
            <a:off x="6145161" y="2723535"/>
            <a:ext cx="6440132" cy="3994367"/>
            <a:chOff x="6194322" y="2625212"/>
            <a:chExt cx="6440132" cy="399436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1C43E1AE-313C-9EDF-B140-CB1D1D21DFB6}"/>
                </a:ext>
              </a:extLst>
            </p:cNvPr>
            <p:cNvSpPr/>
            <p:nvPr/>
          </p:nvSpPr>
          <p:spPr>
            <a:xfrm flipH="1">
              <a:off x="6194322" y="2625212"/>
              <a:ext cx="6119645" cy="3994367"/>
            </a:xfrm>
            <a:custGeom>
              <a:avLst/>
              <a:gdLst/>
              <a:ahLst/>
              <a:cxnLst/>
              <a:rect l="l" t="t" r="r" b="b"/>
              <a:pathLst>
                <a:path w="7065413" h="4114800">
                  <a:moveTo>
                    <a:pt x="0" y="0"/>
                  </a:moveTo>
                  <a:lnTo>
                    <a:pt x="7065413" y="0"/>
                  </a:lnTo>
                  <a:lnTo>
                    <a:pt x="706541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693CF38B-1D4A-BB02-7DFA-2E89F16EB797}"/>
                </a:ext>
              </a:extLst>
            </p:cNvPr>
            <p:cNvSpPr/>
            <p:nvPr/>
          </p:nvSpPr>
          <p:spPr>
            <a:xfrm>
              <a:off x="10259412" y="2625212"/>
              <a:ext cx="2375042" cy="2491228"/>
            </a:xfrm>
            <a:custGeom>
              <a:avLst/>
              <a:gdLst/>
              <a:ahLst/>
              <a:cxnLst/>
              <a:rect l="l" t="t" r="r" b="b"/>
              <a:pathLst>
                <a:path w="4695311" h="4114800">
                  <a:moveTo>
                    <a:pt x="0" y="0"/>
                  </a:moveTo>
                  <a:lnTo>
                    <a:pt x="4695311" y="0"/>
                  </a:lnTo>
                  <a:lnTo>
                    <a:pt x="469531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7049D5-6ECD-B1FE-2204-3E4227911601}"/>
              </a:ext>
            </a:extLst>
          </p:cNvPr>
          <p:cNvSpPr txBox="1"/>
          <p:nvPr/>
        </p:nvSpPr>
        <p:spPr>
          <a:xfrm>
            <a:off x="2477937" y="242655"/>
            <a:ext cx="8256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0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VIỆT NAM QUYẾT THẮNG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3EFFC1-C889-2B62-97A5-03365AF0256B}"/>
              </a:ext>
            </a:extLst>
          </p:cNvPr>
          <p:cNvSpPr txBox="1"/>
          <p:nvPr/>
        </p:nvSpPr>
        <p:spPr>
          <a:xfrm>
            <a:off x="2516037" y="261705"/>
            <a:ext cx="8256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VIỆT NAM QUYẾT THẮNG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D90F7EC7-F492-DB5E-33AD-F409C4D94CAC}"/>
              </a:ext>
            </a:extLst>
          </p:cNvPr>
          <p:cNvSpPr/>
          <p:nvPr/>
        </p:nvSpPr>
        <p:spPr>
          <a:xfrm>
            <a:off x="-95250" y="1657350"/>
            <a:ext cx="2421159" cy="2800350"/>
          </a:xfrm>
          <a:custGeom>
            <a:avLst/>
            <a:gdLst/>
            <a:ahLst/>
            <a:cxnLst/>
            <a:rect l="l" t="t" r="r" b="b"/>
            <a:pathLst>
              <a:path w="3585019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cartoon of a person in a uniform holding an object&#10;&#10;Description automatically generated">
            <a:extLst>
              <a:ext uri="{FF2B5EF4-FFF2-40B4-BE49-F238E27FC236}">
                <a16:creationId xmlns:a16="http://schemas.microsoft.com/office/drawing/2014/main" id="{1025269E-4F67-1F8B-2F6D-16C1FD1732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75" y="2775857"/>
            <a:ext cx="3857625" cy="4225018"/>
          </a:xfrm>
          <a:prstGeom prst="rect">
            <a:avLst/>
          </a:prstGeom>
        </p:spPr>
      </p:pic>
      <p:pic>
        <p:nvPicPr>
          <p:cNvPr id="17" name="Picture 16" descr="A cartoon of a person in a uniform holding an object&#10;&#10;Description automatically generated">
            <a:extLst>
              <a:ext uri="{FF2B5EF4-FFF2-40B4-BE49-F238E27FC236}">
                <a16:creationId xmlns:a16="http://schemas.microsoft.com/office/drawing/2014/main" id="{CEAF37DD-26E3-7399-0312-3298038F6E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3438524"/>
            <a:ext cx="36290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20399D-3E3F-14F1-1FBC-DCBD66A3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71C693E2-9C64-BC3B-5227-7C5DCC353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2977" y="4540693"/>
            <a:ext cx="830804" cy="872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6842" y="3524677"/>
            <a:ext cx="2852488" cy="338076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1"/>
          <p:cNvSpPr txBox="1"/>
          <p:nvPr/>
        </p:nvSpPr>
        <p:spPr>
          <a:xfrm>
            <a:off x="241830" y="4113687"/>
            <a:ext cx="7453400" cy="143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defTabSz="609630">
              <a:buClr>
                <a:srgbClr val="000000"/>
              </a:buClr>
            </a:pPr>
            <a:r>
              <a:rPr lang="en-US" sz="7200" b="1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Chọn</a:t>
            </a:r>
            <a:r>
              <a:rPr lang="en-US" sz="7200" b="1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200" b="1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phao</a:t>
            </a:r>
            <a:r>
              <a:rPr lang="en-US" sz="7200" b="1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200" b="1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bơi</a:t>
            </a:r>
            <a:endParaRPr sz="7200" b="1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1"/>
          <p:cNvSpPr txBox="1"/>
          <p:nvPr/>
        </p:nvSpPr>
        <p:spPr>
          <a:xfrm>
            <a:off x="430298" y="1685181"/>
            <a:ext cx="4822185" cy="1985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12500" b="1" kern="0" dirty="0">
                <a:solidFill>
                  <a:srgbClr val="F57654"/>
                </a:solidFill>
                <a:latin typeface="Cambria" panose="02040503050406030204" pitchFamily="18" charset="0"/>
                <a:ea typeface="Cambria" panose="02040503050406030204" pitchFamily="18" charset="0"/>
                <a:cs typeface="Ole"/>
                <a:sym typeface="Ole"/>
              </a:rPr>
              <a:t>Game</a:t>
            </a:r>
            <a:endParaRPr sz="12500" kern="0" dirty="0">
              <a:solidFill>
                <a:srgbClr val="F57654"/>
              </a:solidFill>
              <a:latin typeface="Cambria" panose="02040503050406030204" pitchFamily="18" charset="0"/>
              <a:ea typeface="Cambria" panose="02040503050406030204" pitchFamily="18" charset="0"/>
              <a:cs typeface="Ole"/>
              <a:sym typeface="O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55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2"/>
          <p:cNvSpPr/>
          <p:nvPr/>
        </p:nvSpPr>
        <p:spPr>
          <a:xfrm>
            <a:off x="159991" y="1534085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12"/>
          <p:cNvSpPr/>
          <p:nvPr/>
        </p:nvSpPr>
        <p:spPr>
          <a:xfrm>
            <a:off x="160198" y="2743832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12"/>
          <p:cNvSpPr/>
          <p:nvPr/>
        </p:nvSpPr>
        <p:spPr>
          <a:xfrm>
            <a:off x="159992" y="3466532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12"/>
          <p:cNvSpPr/>
          <p:nvPr/>
        </p:nvSpPr>
        <p:spPr>
          <a:xfrm>
            <a:off x="159992" y="4749422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12"/>
          <p:cNvSpPr/>
          <p:nvPr/>
        </p:nvSpPr>
        <p:spPr>
          <a:xfrm>
            <a:off x="159992" y="379997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12"/>
          <p:cNvSpPr/>
          <p:nvPr/>
        </p:nvSpPr>
        <p:spPr>
          <a:xfrm>
            <a:off x="159992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12"/>
          <p:cNvSpPr/>
          <p:nvPr/>
        </p:nvSpPr>
        <p:spPr>
          <a:xfrm>
            <a:off x="159992" y="5669998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12"/>
          <p:cNvSpPr/>
          <p:nvPr/>
        </p:nvSpPr>
        <p:spPr>
          <a:xfrm>
            <a:off x="894917" y="566242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2"/>
          <p:cNvSpPr/>
          <p:nvPr/>
        </p:nvSpPr>
        <p:spPr>
          <a:xfrm>
            <a:off x="159992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12"/>
          <p:cNvSpPr/>
          <p:nvPr/>
        </p:nvSpPr>
        <p:spPr>
          <a:xfrm>
            <a:off x="159992" y="6175998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12"/>
          <p:cNvSpPr/>
          <p:nvPr/>
        </p:nvSpPr>
        <p:spPr>
          <a:xfrm>
            <a:off x="159992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3" name="Google Shape;543;p12"/>
          <p:cNvGrpSpPr/>
          <p:nvPr/>
        </p:nvGrpSpPr>
        <p:grpSpPr>
          <a:xfrm>
            <a:off x="407657" y="5694212"/>
            <a:ext cx="1734707" cy="1138399"/>
            <a:chOff x="975725" y="5557227"/>
            <a:chExt cx="2040352" cy="1338977"/>
          </a:xfrm>
        </p:grpSpPr>
        <p:sp>
          <p:nvSpPr>
            <p:cNvPr id="544" name="Google Shape;544;p1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5" name="Google Shape;545;p1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5" cy="4568148"/>
            </a:xfrm>
          </p:grpSpPr>
          <p:sp>
            <p:nvSpPr>
              <p:cNvPr id="546" name="Google Shape;546;p1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1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1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1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1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1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2" name="Google Shape;552;p1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0" name="Google Shape;560;p1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7" cy="1752944"/>
            </a:xfrm>
          </p:grpSpPr>
          <p:sp>
            <p:nvSpPr>
              <p:cNvPr id="561" name="Google Shape;561;p1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1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1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1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1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1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7" name="Google Shape;567;p12"/>
          <p:cNvGrpSpPr/>
          <p:nvPr/>
        </p:nvGrpSpPr>
        <p:grpSpPr>
          <a:xfrm>
            <a:off x="-514919" y="1"/>
            <a:ext cx="4138029" cy="6868885"/>
            <a:chOff x="10890" y="0"/>
            <a:chExt cx="4138029" cy="6868885"/>
          </a:xfrm>
        </p:grpSpPr>
        <p:sp>
          <p:nvSpPr>
            <p:cNvPr id="568" name="Google Shape;568;p12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2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2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2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2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12"/>
          <p:cNvGrpSpPr/>
          <p:nvPr/>
        </p:nvGrpSpPr>
        <p:grpSpPr>
          <a:xfrm flipH="1">
            <a:off x="1502270" y="4210678"/>
            <a:ext cx="1738239" cy="1743417"/>
            <a:chOff x="4067175" y="-2019300"/>
            <a:chExt cx="4220050" cy="4232623"/>
          </a:xfrm>
        </p:grpSpPr>
        <p:sp>
          <p:nvSpPr>
            <p:cNvPr id="574" name="Google Shape;574;p12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2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2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2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2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2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2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2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2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2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2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2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2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7" name="Google Shape;587;p12"/>
          <p:cNvGrpSpPr/>
          <p:nvPr/>
        </p:nvGrpSpPr>
        <p:grpSpPr>
          <a:xfrm flipH="1">
            <a:off x="283430" y="5930864"/>
            <a:ext cx="647105" cy="773048"/>
            <a:chOff x="12650622" y="-224128"/>
            <a:chExt cx="1467357" cy="1752944"/>
          </a:xfrm>
        </p:grpSpPr>
        <p:sp>
          <p:nvSpPr>
            <p:cNvPr id="588" name="Google Shape;58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12"/>
          <p:cNvGrpSpPr/>
          <p:nvPr/>
        </p:nvGrpSpPr>
        <p:grpSpPr>
          <a:xfrm flipH="1">
            <a:off x="2092592" y="5603188"/>
            <a:ext cx="923998" cy="943211"/>
            <a:chOff x="2148829" y="2424101"/>
            <a:chExt cx="2454481" cy="2453871"/>
          </a:xfrm>
        </p:grpSpPr>
        <p:sp>
          <p:nvSpPr>
            <p:cNvPr id="595" name="Google Shape;595;p12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2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2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2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2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2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2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47"/>
              </a:srgbClr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3" name="Google Shape;603;p12"/>
          <p:cNvSpPr/>
          <p:nvPr/>
        </p:nvSpPr>
        <p:spPr>
          <a:xfrm>
            <a:off x="9893962" y="163526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12"/>
          <p:cNvSpPr/>
          <p:nvPr/>
        </p:nvSpPr>
        <p:spPr>
          <a:xfrm>
            <a:off x="11695719" y="1393561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10199569" y="1572420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12"/>
          <p:cNvSpPr/>
          <p:nvPr/>
        </p:nvSpPr>
        <p:spPr>
          <a:xfrm>
            <a:off x="10199570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12"/>
          <p:cNvSpPr/>
          <p:nvPr/>
        </p:nvSpPr>
        <p:spPr>
          <a:xfrm>
            <a:off x="9275359" y="819135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12"/>
          <p:cNvSpPr/>
          <p:nvPr/>
        </p:nvSpPr>
        <p:spPr>
          <a:xfrm>
            <a:off x="9003568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12"/>
          <p:cNvSpPr/>
          <p:nvPr/>
        </p:nvSpPr>
        <p:spPr>
          <a:xfrm>
            <a:off x="9816170" y="1482920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12"/>
          <p:cNvSpPr/>
          <p:nvPr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12"/>
          <p:cNvSpPr/>
          <p:nvPr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10590531" y="195109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12"/>
          <p:cNvSpPr/>
          <p:nvPr/>
        </p:nvSpPr>
        <p:spPr>
          <a:xfrm>
            <a:off x="11049736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4" name="Google Shape;614;p12"/>
          <p:cNvGrpSpPr/>
          <p:nvPr/>
        </p:nvGrpSpPr>
        <p:grpSpPr>
          <a:xfrm flipH="1">
            <a:off x="11841619" y="5753152"/>
            <a:ext cx="435283" cy="1050406"/>
            <a:chOff x="4028392" y="3097874"/>
            <a:chExt cx="1270158" cy="3065088"/>
          </a:xfrm>
        </p:grpSpPr>
        <p:sp>
          <p:nvSpPr>
            <p:cNvPr id="615" name="Google Shape;615;p12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12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12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12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12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2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12"/>
          <p:cNvGrpSpPr/>
          <p:nvPr/>
        </p:nvGrpSpPr>
        <p:grpSpPr>
          <a:xfrm>
            <a:off x="8724036" y="4408909"/>
            <a:ext cx="2993503" cy="1873569"/>
            <a:chOff x="6689597" y="4026978"/>
            <a:chExt cx="1992915" cy="994886"/>
          </a:xfrm>
        </p:grpSpPr>
        <p:sp>
          <p:nvSpPr>
            <p:cNvPr id="622" name="Google Shape;622;p12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12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12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12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12"/>
          <p:cNvGrpSpPr/>
          <p:nvPr/>
        </p:nvGrpSpPr>
        <p:grpSpPr>
          <a:xfrm>
            <a:off x="10461224" y="5703250"/>
            <a:ext cx="778382" cy="1138235"/>
            <a:chOff x="4610438" y="3689854"/>
            <a:chExt cx="2773002" cy="4054987"/>
          </a:xfrm>
        </p:grpSpPr>
        <p:sp>
          <p:nvSpPr>
            <p:cNvPr id="627" name="Google Shape;627;p12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8" name="Google Shape;628;p12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29" name="Google Shape;629;p12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12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12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12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12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12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12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12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12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12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12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12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12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12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12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44" name="Google Shape;644;p12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45" name="Google Shape;645;p12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529"/>
                  </a:srgbClr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46" name="Google Shape;646;p12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47" name="Google Shape;647;p12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529"/>
                    </a:srgbClr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2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529"/>
                    </a:srgbClr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9" name="Google Shape;649;p12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650" name="Google Shape;650;p12"/>
          <p:cNvGrpSpPr/>
          <p:nvPr/>
        </p:nvGrpSpPr>
        <p:grpSpPr>
          <a:xfrm>
            <a:off x="11340400" y="5733982"/>
            <a:ext cx="435283" cy="1050406"/>
            <a:chOff x="4028392" y="3097874"/>
            <a:chExt cx="1270158" cy="3065088"/>
          </a:xfrm>
        </p:grpSpPr>
        <p:sp>
          <p:nvSpPr>
            <p:cNvPr id="651" name="Google Shape;651;p12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12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12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12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2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12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7" name="Google Shape;657;p12"/>
          <p:cNvSpPr/>
          <p:nvPr/>
        </p:nvSpPr>
        <p:spPr>
          <a:xfrm>
            <a:off x="3127055" y="181959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12"/>
          <p:cNvSpPr/>
          <p:nvPr/>
        </p:nvSpPr>
        <p:spPr>
          <a:xfrm>
            <a:off x="908795" y="250079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12"/>
          <p:cNvSpPr/>
          <p:nvPr/>
        </p:nvSpPr>
        <p:spPr>
          <a:xfrm>
            <a:off x="7192734" y="346419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0" name="Google Shape;660;p12"/>
          <p:cNvGrpSpPr/>
          <p:nvPr/>
        </p:nvGrpSpPr>
        <p:grpSpPr>
          <a:xfrm>
            <a:off x="1025346" y="1196528"/>
            <a:ext cx="10188930" cy="981529"/>
            <a:chOff x="1135108" y="475819"/>
            <a:chExt cx="10174798" cy="1504950"/>
          </a:xfrm>
        </p:grpSpPr>
        <p:sp>
          <p:nvSpPr>
            <p:cNvPr id="661" name="Google Shape;661;p12"/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/>
              <a:ahLst/>
              <a:cxnLst/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sp>
          <p:nvSpPr>
            <p:cNvPr id="662" name="Google Shape;662;p12"/>
            <p:cNvSpPr txBox="1"/>
            <p:nvPr/>
          </p:nvSpPr>
          <p:spPr>
            <a:xfrm>
              <a:off x="1135108" y="881184"/>
              <a:ext cx="10043515" cy="849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ma"/>
                  <a:ea typeface="Arima"/>
                  <a:cs typeface="Arima"/>
                  <a:sym typeface="Arima"/>
                </a:rPr>
                <a:t>Chữ số 5 trong số 15 076 932 gồm hàng và lớp nào?</a:t>
              </a:r>
              <a:endParaRPr sz="3200" kern="0">
                <a:solidFill>
                  <a:srgbClr val="0000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</p:grpSp>
      <p:grpSp>
        <p:nvGrpSpPr>
          <p:cNvPr id="663" name="Google Shape;663;p12"/>
          <p:cNvGrpSpPr/>
          <p:nvPr/>
        </p:nvGrpSpPr>
        <p:grpSpPr>
          <a:xfrm>
            <a:off x="2474007" y="2759685"/>
            <a:ext cx="6940531" cy="903888"/>
            <a:chOff x="2534913" y="2749522"/>
            <a:chExt cx="6940531" cy="903888"/>
          </a:xfrm>
        </p:grpSpPr>
        <p:sp>
          <p:nvSpPr>
            <p:cNvPr id="664" name="Google Shape;664;p12"/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Arima"/>
                  <a:ea typeface="Arima"/>
                  <a:cs typeface="Arima"/>
                  <a:sym typeface="Arima"/>
                </a:rPr>
                <a:t>Hàng triệu, lớp triệu</a:t>
              </a:r>
              <a:endParaRPr sz="3200" kern="0">
                <a:solidFill>
                  <a:srgbClr val="3215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grpSp>
          <p:nvGrpSpPr>
            <p:cNvPr id="665" name="Google Shape;665;p12"/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666" name="Google Shape;666;p12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12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68" name="Google Shape;668;p12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669" name="Google Shape;669;p12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12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1" name="Google Shape;671;p12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672" name="Google Shape;672;p12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12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74" name="Google Shape;674;p12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12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12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12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8" name="Google Shape;678;p12"/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679" name="Google Shape;679;p12"/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Arima"/>
                  <a:ea typeface="Arima"/>
                  <a:cs typeface="Arima"/>
                  <a:sym typeface="Arima"/>
                </a:rPr>
                <a:t>Hàng đơn vị, lớp triệu</a:t>
              </a:r>
              <a:endParaRPr sz="3200" kern="0">
                <a:solidFill>
                  <a:srgbClr val="3215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grpSp>
          <p:nvGrpSpPr>
            <p:cNvPr id="680" name="Google Shape;680;p12"/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681" name="Google Shape;681;p12"/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12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83" name="Google Shape;683;p12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684" name="Google Shape;684;p12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12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6" name="Google Shape;686;p12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687" name="Google Shape;687;p12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12"/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89" name="Google Shape;689;p12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12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12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12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93" name="Google Shape;693;p12"/>
          <p:cNvGrpSpPr/>
          <p:nvPr/>
        </p:nvGrpSpPr>
        <p:grpSpPr>
          <a:xfrm>
            <a:off x="2500563" y="5157036"/>
            <a:ext cx="6937953" cy="908269"/>
            <a:chOff x="2500562" y="5157035"/>
            <a:chExt cx="6937953" cy="908269"/>
          </a:xfrm>
        </p:grpSpPr>
        <p:sp>
          <p:nvSpPr>
            <p:cNvPr id="694" name="Google Shape;694;p12"/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Arima"/>
                  <a:ea typeface="Arima"/>
                  <a:cs typeface="Arima"/>
                  <a:sym typeface="Arima"/>
                </a:rPr>
                <a:t>Hàng chục triệu, lớp triệu</a:t>
              </a:r>
              <a:endParaRPr sz="3200" kern="0">
                <a:solidFill>
                  <a:srgbClr val="3215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grpSp>
          <p:nvGrpSpPr>
            <p:cNvPr id="695" name="Google Shape;695;p12"/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696" name="Google Shape;696;p12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12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98" name="Google Shape;698;p12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699" name="Google Shape;699;p12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12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01" name="Google Shape;701;p12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702" name="Google Shape;702;p12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703;p12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04" name="Google Shape;704;p12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12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12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12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08" name="Google Shape;70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76283" y="2696860"/>
            <a:ext cx="1154344" cy="8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72528" y="3776198"/>
            <a:ext cx="2745295" cy="3139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3"/>
          <p:cNvSpPr/>
          <p:nvPr/>
        </p:nvSpPr>
        <p:spPr>
          <a:xfrm>
            <a:off x="159991" y="1534085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13"/>
          <p:cNvSpPr/>
          <p:nvPr/>
        </p:nvSpPr>
        <p:spPr>
          <a:xfrm>
            <a:off x="160198" y="2743832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13"/>
          <p:cNvSpPr/>
          <p:nvPr/>
        </p:nvSpPr>
        <p:spPr>
          <a:xfrm>
            <a:off x="159992" y="3466532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13"/>
          <p:cNvSpPr/>
          <p:nvPr/>
        </p:nvSpPr>
        <p:spPr>
          <a:xfrm>
            <a:off x="159992" y="4749422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13"/>
          <p:cNvSpPr/>
          <p:nvPr/>
        </p:nvSpPr>
        <p:spPr>
          <a:xfrm>
            <a:off x="159992" y="379997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13"/>
          <p:cNvSpPr/>
          <p:nvPr/>
        </p:nvSpPr>
        <p:spPr>
          <a:xfrm>
            <a:off x="159992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13"/>
          <p:cNvSpPr/>
          <p:nvPr/>
        </p:nvSpPr>
        <p:spPr>
          <a:xfrm>
            <a:off x="159992" y="5669998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13"/>
          <p:cNvSpPr/>
          <p:nvPr/>
        </p:nvSpPr>
        <p:spPr>
          <a:xfrm>
            <a:off x="894917" y="566242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13"/>
          <p:cNvSpPr/>
          <p:nvPr/>
        </p:nvSpPr>
        <p:spPr>
          <a:xfrm>
            <a:off x="159992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13"/>
          <p:cNvSpPr/>
          <p:nvPr/>
        </p:nvSpPr>
        <p:spPr>
          <a:xfrm>
            <a:off x="159992" y="6175998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13"/>
          <p:cNvSpPr/>
          <p:nvPr/>
        </p:nvSpPr>
        <p:spPr>
          <a:xfrm>
            <a:off x="159992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2" name="Google Shape;732;p13"/>
          <p:cNvGrpSpPr/>
          <p:nvPr/>
        </p:nvGrpSpPr>
        <p:grpSpPr>
          <a:xfrm>
            <a:off x="407657" y="5694212"/>
            <a:ext cx="1734707" cy="1138399"/>
            <a:chOff x="975725" y="5557227"/>
            <a:chExt cx="2040352" cy="1338977"/>
          </a:xfrm>
        </p:grpSpPr>
        <p:sp>
          <p:nvSpPr>
            <p:cNvPr id="733" name="Google Shape;733;p13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4" name="Google Shape;734;p13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5" cy="4568148"/>
            </a:xfrm>
          </p:grpSpPr>
          <p:sp>
            <p:nvSpPr>
              <p:cNvPr id="735" name="Google Shape;735;p13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13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13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13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13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13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1" name="Google Shape;741;p13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9" name="Google Shape;749;p13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7" cy="1752944"/>
            </a:xfrm>
          </p:grpSpPr>
          <p:sp>
            <p:nvSpPr>
              <p:cNvPr id="750" name="Google Shape;750;p13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13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13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13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13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13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56" name="Google Shape;756;p13"/>
          <p:cNvGrpSpPr/>
          <p:nvPr/>
        </p:nvGrpSpPr>
        <p:grpSpPr>
          <a:xfrm>
            <a:off x="-514919" y="1"/>
            <a:ext cx="4138029" cy="6868885"/>
            <a:chOff x="10890" y="0"/>
            <a:chExt cx="4138029" cy="6868885"/>
          </a:xfrm>
        </p:grpSpPr>
        <p:sp>
          <p:nvSpPr>
            <p:cNvPr id="757" name="Google Shape;757;p13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2" name="Google Shape;762;p13"/>
          <p:cNvGrpSpPr/>
          <p:nvPr/>
        </p:nvGrpSpPr>
        <p:grpSpPr>
          <a:xfrm flipH="1">
            <a:off x="1502270" y="4210678"/>
            <a:ext cx="1738239" cy="1743417"/>
            <a:chOff x="4067175" y="-2019300"/>
            <a:chExt cx="4220050" cy="4232623"/>
          </a:xfrm>
        </p:grpSpPr>
        <p:sp>
          <p:nvSpPr>
            <p:cNvPr id="763" name="Google Shape;763;p13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6" name="Google Shape;776;p13"/>
          <p:cNvGrpSpPr/>
          <p:nvPr/>
        </p:nvGrpSpPr>
        <p:grpSpPr>
          <a:xfrm flipH="1">
            <a:off x="283430" y="5930864"/>
            <a:ext cx="647105" cy="773048"/>
            <a:chOff x="12650622" y="-224128"/>
            <a:chExt cx="1467357" cy="1752944"/>
          </a:xfrm>
        </p:grpSpPr>
        <p:sp>
          <p:nvSpPr>
            <p:cNvPr id="777" name="Google Shape;777;p13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3" name="Google Shape;783;p13"/>
          <p:cNvGrpSpPr/>
          <p:nvPr/>
        </p:nvGrpSpPr>
        <p:grpSpPr>
          <a:xfrm flipH="1">
            <a:off x="2092592" y="5603188"/>
            <a:ext cx="923998" cy="943211"/>
            <a:chOff x="2148829" y="2424101"/>
            <a:chExt cx="2454481" cy="2453871"/>
          </a:xfrm>
        </p:grpSpPr>
        <p:sp>
          <p:nvSpPr>
            <p:cNvPr id="784" name="Google Shape;784;p13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47"/>
              </a:srgbClr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2" name="Google Shape;792;p13"/>
          <p:cNvSpPr/>
          <p:nvPr/>
        </p:nvSpPr>
        <p:spPr>
          <a:xfrm>
            <a:off x="9893962" y="163526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13"/>
          <p:cNvSpPr/>
          <p:nvPr/>
        </p:nvSpPr>
        <p:spPr>
          <a:xfrm>
            <a:off x="11695719" y="1393561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13"/>
          <p:cNvSpPr/>
          <p:nvPr/>
        </p:nvSpPr>
        <p:spPr>
          <a:xfrm>
            <a:off x="10199569" y="1572420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13"/>
          <p:cNvSpPr/>
          <p:nvPr/>
        </p:nvSpPr>
        <p:spPr>
          <a:xfrm>
            <a:off x="10199570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13"/>
          <p:cNvSpPr/>
          <p:nvPr/>
        </p:nvSpPr>
        <p:spPr>
          <a:xfrm>
            <a:off x="9275359" y="819135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13"/>
          <p:cNvSpPr/>
          <p:nvPr/>
        </p:nvSpPr>
        <p:spPr>
          <a:xfrm>
            <a:off x="9003568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13"/>
          <p:cNvSpPr/>
          <p:nvPr/>
        </p:nvSpPr>
        <p:spPr>
          <a:xfrm>
            <a:off x="9816170" y="1482920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13"/>
          <p:cNvSpPr/>
          <p:nvPr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13"/>
          <p:cNvSpPr/>
          <p:nvPr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13"/>
          <p:cNvSpPr/>
          <p:nvPr/>
        </p:nvSpPr>
        <p:spPr>
          <a:xfrm>
            <a:off x="10590531" y="195109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13"/>
          <p:cNvSpPr/>
          <p:nvPr/>
        </p:nvSpPr>
        <p:spPr>
          <a:xfrm>
            <a:off x="11049736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3" name="Google Shape;803;p13"/>
          <p:cNvGrpSpPr/>
          <p:nvPr/>
        </p:nvGrpSpPr>
        <p:grpSpPr>
          <a:xfrm flipH="1">
            <a:off x="11799925" y="5740480"/>
            <a:ext cx="435283" cy="1050406"/>
            <a:chOff x="4028392" y="3097874"/>
            <a:chExt cx="1270158" cy="3065088"/>
          </a:xfrm>
        </p:grpSpPr>
        <p:sp>
          <p:nvSpPr>
            <p:cNvPr id="804" name="Google Shape;804;p13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0" name="Google Shape;810;p13"/>
          <p:cNvGrpSpPr/>
          <p:nvPr/>
        </p:nvGrpSpPr>
        <p:grpSpPr>
          <a:xfrm>
            <a:off x="8724036" y="4408909"/>
            <a:ext cx="2993503" cy="1873569"/>
            <a:chOff x="6689597" y="4026978"/>
            <a:chExt cx="1992915" cy="994886"/>
          </a:xfrm>
        </p:grpSpPr>
        <p:sp>
          <p:nvSpPr>
            <p:cNvPr id="811" name="Google Shape;811;p13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5" name="Google Shape;815;p13"/>
          <p:cNvGrpSpPr/>
          <p:nvPr/>
        </p:nvGrpSpPr>
        <p:grpSpPr>
          <a:xfrm>
            <a:off x="10461224" y="5703250"/>
            <a:ext cx="778382" cy="1138235"/>
            <a:chOff x="4610438" y="3689854"/>
            <a:chExt cx="2773002" cy="4054987"/>
          </a:xfrm>
        </p:grpSpPr>
        <p:sp>
          <p:nvSpPr>
            <p:cNvPr id="816" name="Google Shape;816;p13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17" name="Google Shape;817;p13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818" name="Google Shape;818;p13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13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13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13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13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13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13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13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13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13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33" name="Google Shape;833;p13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834" name="Google Shape;834;p13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529"/>
                  </a:srgbClr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35" name="Google Shape;835;p13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836" name="Google Shape;836;p13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529"/>
                    </a:srgbClr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37" name="Google Shape;837;p13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529"/>
                    </a:srgbClr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38" name="Google Shape;838;p13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9" name="Google Shape;839;p13"/>
          <p:cNvGrpSpPr/>
          <p:nvPr/>
        </p:nvGrpSpPr>
        <p:grpSpPr>
          <a:xfrm>
            <a:off x="11340400" y="5733982"/>
            <a:ext cx="435283" cy="1050406"/>
            <a:chOff x="4028392" y="3097874"/>
            <a:chExt cx="1270158" cy="3065088"/>
          </a:xfrm>
        </p:grpSpPr>
        <p:sp>
          <p:nvSpPr>
            <p:cNvPr id="840" name="Google Shape;840;p13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6" name="Google Shape;846;p13"/>
          <p:cNvSpPr/>
          <p:nvPr/>
        </p:nvSpPr>
        <p:spPr>
          <a:xfrm>
            <a:off x="3127055" y="181959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13"/>
          <p:cNvSpPr/>
          <p:nvPr/>
        </p:nvSpPr>
        <p:spPr>
          <a:xfrm>
            <a:off x="908795" y="250079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13"/>
          <p:cNvSpPr/>
          <p:nvPr/>
        </p:nvSpPr>
        <p:spPr>
          <a:xfrm>
            <a:off x="7192734" y="346419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49" name="Google Shape;849;p13"/>
          <p:cNvGrpSpPr/>
          <p:nvPr/>
        </p:nvGrpSpPr>
        <p:grpSpPr>
          <a:xfrm>
            <a:off x="1063864" y="383481"/>
            <a:ext cx="10168489" cy="2196617"/>
            <a:chOff x="1173559" y="-770802"/>
            <a:chExt cx="10154273" cy="3368012"/>
          </a:xfrm>
        </p:grpSpPr>
        <p:sp>
          <p:nvSpPr>
            <p:cNvPr id="850" name="Google Shape;850;p13"/>
            <p:cNvSpPr/>
            <p:nvPr/>
          </p:nvSpPr>
          <p:spPr>
            <a:xfrm>
              <a:off x="1196732" y="-770802"/>
              <a:ext cx="10131100" cy="3368012"/>
            </a:xfrm>
            <a:custGeom>
              <a:avLst/>
              <a:gdLst/>
              <a:ahLst/>
              <a:cxnLst/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FDECD6">
                <a:alpha val="28627"/>
              </a:srgbClr>
            </a:solidFill>
            <a:ln w="3810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highlight>
                  <a:srgbClr val="FFFBF8"/>
                </a:highlight>
                <a:latin typeface="Arima"/>
                <a:ea typeface="Arima"/>
                <a:cs typeface="Arima"/>
                <a:sym typeface="Arima"/>
              </a:endParaRPr>
            </a:p>
          </p:txBody>
        </p:sp>
        <p:sp>
          <p:nvSpPr>
            <p:cNvPr id="851" name="Google Shape;851;p13"/>
            <p:cNvSpPr txBox="1"/>
            <p:nvPr/>
          </p:nvSpPr>
          <p:spPr>
            <a:xfrm>
              <a:off x="1173559" y="-551460"/>
              <a:ext cx="10043400" cy="3114534"/>
            </a:xfrm>
            <a:prstGeom prst="rect">
              <a:avLst/>
            </a:prstGeom>
            <a:solidFill>
              <a:srgbClr val="FDECD6">
                <a:alpha val="28627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kern="0">
                  <a:solidFill>
                    <a:srgbClr val="0070C0"/>
                  </a:solidFill>
                  <a:highlight>
                    <a:srgbClr val="FFFBF8"/>
                  </a:highlight>
                  <a:latin typeface="Arima"/>
                  <a:ea typeface="Arima"/>
                  <a:cs typeface="Arima"/>
                  <a:sym typeface="Arima"/>
                </a:rPr>
                <a:t>Biết mật khẩu két sắt là 3 ổ khóa xoay tròn tương ứng với 3 lớp triệu, nghìn và đơn vị. Biết lớp triệu không có chữ số 7, lớp nghìn chữ số hàng trăm nghìn là 0 và lớp đơn vị có 2 chữ số giống nhau. Chọn đáp án đúng:</a:t>
              </a:r>
              <a:endParaRPr sz="3200" kern="0">
                <a:solidFill>
                  <a:srgbClr val="0070C0"/>
                </a:solidFill>
                <a:highlight>
                  <a:srgbClr val="FFFBF8"/>
                </a:highlight>
                <a:latin typeface="Arima"/>
                <a:ea typeface="Arima"/>
                <a:cs typeface="Arima"/>
                <a:sym typeface="Arima"/>
              </a:endParaRPr>
            </a:p>
          </p:txBody>
        </p:sp>
      </p:grpSp>
      <p:grpSp>
        <p:nvGrpSpPr>
          <p:cNvPr id="852" name="Google Shape;852;p13"/>
          <p:cNvGrpSpPr/>
          <p:nvPr/>
        </p:nvGrpSpPr>
        <p:grpSpPr>
          <a:xfrm>
            <a:off x="2474007" y="2759685"/>
            <a:ext cx="6940531" cy="903888"/>
            <a:chOff x="2534913" y="2749522"/>
            <a:chExt cx="6940531" cy="903888"/>
          </a:xfrm>
        </p:grpSpPr>
        <p:sp>
          <p:nvSpPr>
            <p:cNvPr id="853" name="Google Shape;853;p13"/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Arima"/>
                  <a:ea typeface="Arima"/>
                  <a:cs typeface="Arima"/>
                  <a:sym typeface="Arima"/>
                </a:rPr>
                <a:t>984 126 144</a:t>
              </a:r>
              <a:endParaRPr sz="3200" kern="0">
                <a:solidFill>
                  <a:srgbClr val="3215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grpSp>
          <p:nvGrpSpPr>
            <p:cNvPr id="854" name="Google Shape;854;p13"/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855" name="Google Shape;855;p13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13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57" name="Google Shape;857;p13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858" name="Google Shape;858;p13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859;p13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0" name="Google Shape;860;p13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861" name="Google Shape;861;p13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13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3" name="Google Shape;863;p13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67" name="Google Shape;867;p13"/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868" name="Google Shape;868;p13"/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Arima"/>
                  <a:ea typeface="Arima"/>
                  <a:cs typeface="Arima"/>
                  <a:sym typeface="Arima"/>
                </a:rPr>
                <a:t>579 165 552</a:t>
              </a:r>
              <a:endParaRPr sz="3200" kern="0">
                <a:solidFill>
                  <a:srgbClr val="3215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grpSp>
          <p:nvGrpSpPr>
            <p:cNvPr id="869" name="Google Shape;869;p13"/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870" name="Google Shape;870;p13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72" name="Google Shape;872;p13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873" name="Google Shape;873;p13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" name="Google Shape;874;p13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75" name="Google Shape;875;p13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876" name="Google Shape;876;p13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877;p13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78" name="Google Shape;878;p13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2" name="Google Shape;882;p13"/>
          <p:cNvGrpSpPr/>
          <p:nvPr/>
        </p:nvGrpSpPr>
        <p:grpSpPr>
          <a:xfrm>
            <a:off x="2500563" y="5157036"/>
            <a:ext cx="6937953" cy="908269"/>
            <a:chOff x="2500562" y="5157035"/>
            <a:chExt cx="6937953" cy="908269"/>
          </a:xfrm>
        </p:grpSpPr>
        <p:sp>
          <p:nvSpPr>
            <p:cNvPr id="883" name="Google Shape;883;p13"/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Arima"/>
                  <a:ea typeface="Arima"/>
                  <a:cs typeface="Arima"/>
                  <a:sym typeface="Arima"/>
                </a:rPr>
                <a:t>421 075 363</a:t>
              </a:r>
              <a:endParaRPr sz="3200" kern="0">
                <a:solidFill>
                  <a:srgbClr val="3215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grpSp>
          <p:nvGrpSpPr>
            <p:cNvPr id="884" name="Google Shape;884;p13"/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885" name="Google Shape;885;p13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87" name="Google Shape;887;p13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888" name="Google Shape;888;p13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13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90" name="Google Shape;890;p13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891" name="Google Shape;891;p13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" name="Google Shape;892;p13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3" name="Google Shape;893;p13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97" name="Google Shape;89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9654" y="5323916"/>
            <a:ext cx="1154344" cy="8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272528" y="3776198"/>
            <a:ext cx="2745295" cy="3139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4"/>
          <p:cNvSpPr/>
          <p:nvPr/>
        </p:nvSpPr>
        <p:spPr>
          <a:xfrm>
            <a:off x="159991" y="1534085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14"/>
          <p:cNvSpPr/>
          <p:nvPr/>
        </p:nvSpPr>
        <p:spPr>
          <a:xfrm>
            <a:off x="160198" y="2743832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14"/>
          <p:cNvSpPr/>
          <p:nvPr/>
        </p:nvSpPr>
        <p:spPr>
          <a:xfrm>
            <a:off x="159992" y="3466532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14"/>
          <p:cNvSpPr/>
          <p:nvPr/>
        </p:nvSpPr>
        <p:spPr>
          <a:xfrm>
            <a:off x="159992" y="4749422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14"/>
          <p:cNvSpPr/>
          <p:nvPr/>
        </p:nvSpPr>
        <p:spPr>
          <a:xfrm>
            <a:off x="159992" y="379997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14"/>
          <p:cNvSpPr/>
          <p:nvPr/>
        </p:nvSpPr>
        <p:spPr>
          <a:xfrm>
            <a:off x="159992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14"/>
          <p:cNvSpPr/>
          <p:nvPr/>
        </p:nvSpPr>
        <p:spPr>
          <a:xfrm>
            <a:off x="159992" y="5669998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14"/>
          <p:cNvSpPr/>
          <p:nvPr/>
        </p:nvSpPr>
        <p:spPr>
          <a:xfrm>
            <a:off x="894917" y="566242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14"/>
          <p:cNvSpPr/>
          <p:nvPr/>
        </p:nvSpPr>
        <p:spPr>
          <a:xfrm>
            <a:off x="159992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14"/>
          <p:cNvSpPr/>
          <p:nvPr/>
        </p:nvSpPr>
        <p:spPr>
          <a:xfrm>
            <a:off x="159992" y="6175998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14"/>
          <p:cNvSpPr/>
          <p:nvPr/>
        </p:nvSpPr>
        <p:spPr>
          <a:xfrm>
            <a:off x="159992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1" name="Google Shape;921;p14"/>
          <p:cNvGrpSpPr/>
          <p:nvPr/>
        </p:nvGrpSpPr>
        <p:grpSpPr>
          <a:xfrm>
            <a:off x="407657" y="5694212"/>
            <a:ext cx="1734707" cy="1138399"/>
            <a:chOff x="975725" y="5557227"/>
            <a:chExt cx="2040352" cy="1338977"/>
          </a:xfrm>
        </p:grpSpPr>
        <p:sp>
          <p:nvSpPr>
            <p:cNvPr id="922" name="Google Shape;922;p1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3" name="Google Shape;923;p1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5" cy="4568148"/>
            </a:xfrm>
          </p:grpSpPr>
          <p:sp>
            <p:nvSpPr>
              <p:cNvPr id="924" name="Google Shape;924;p1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1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1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1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1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1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0" name="Google Shape;930;p1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38" name="Google Shape;938;p1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7" cy="1752944"/>
            </a:xfrm>
          </p:grpSpPr>
          <p:sp>
            <p:nvSpPr>
              <p:cNvPr id="939" name="Google Shape;939;p1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1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1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1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1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1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5" name="Google Shape;945;p14"/>
          <p:cNvGrpSpPr/>
          <p:nvPr/>
        </p:nvGrpSpPr>
        <p:grpSpPr>
          <a:xfrm>
            <a:off x="-514919" y="1"/>
            <a:ext cx="4138029" cy="6868885"/>
            <a:chOff x="10890" y="0"/>
            <a:chExt cx="4138029" cy="6868885"/>
          </a:xfrm>
        </p:grpSpPr>
        <p:sp>
          <p:nvSpPr>
            <p:cNvPr id="946" name="Google Shape;946;p1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1" name="Google Shape;951;p14"/>
          <p:cNvGrpSpPr/>
          <p:nvPr/>
        </p:nvGrpSpPr>
        <p:grpSpPr>
          <a:xfrm flipH="1">
            <a:off x="1502270" y="4210678"/>
            <a:ext cx="1738239" cy="1743417"/>
            <a:chOff x="4067175" y="-2019300"/>
            <a:chExt cx="4220050" cy="4232623"/>
          </a:xfrm>
        </p:grpSpPr>
        <p:sp>
          <p:nvSpPr>
            <p:cNvPr id="952" name="Google Shape;952;p14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5" name="Google Shape;965;p14"/>
          <p:cNvGrpSpPr/>
          <p:nvPr/>
        </p:nvGrpSpPr>
        <p:grpSpPr>
          <a:xfrm flipH="1">
            <a:off x="283430" y="5930864"/>
            <a:ext cx="647105" cy="773048"/>
            <a:chOff x="12650622" y="-224128"/>
            <a:chExt cx="1467357" cy="1752944"/>
          </a:xfrm>
        </p:grpSpPr>
        <p:sp>
          <p:nvSpPr>
            <p:cNvPr id="966" name="Google Shape;966;p14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2" name="Google Shape;972;p14"/>
          <p:cNvGrpSpPr/>
          <p:nvPr/>
        </p:nvGrpSpPr>
        <p:grpSpPr>
          <a:xfrm flipH="1">
            <a:off x="2092592" y="5603188"/>
            <a:ext cx="923998" cy="943211"/>
            <a:chOff x="2148829" y="2424101"/>
            <a:chExt cx="2454481" cy="2453871"/>
          </a:xfrm>
        </p:grpSpPr>
        <p:sp>
          <p:nvSpPr>
            <p:cNvPr id="973" name="Google Shape;973;p14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47"/>
              </a:srgbClr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1" name="Google Shape;981;p14"/>
          <p:cNvSpPr/>
          <p:nvPr/>
        </p:nvSpPr>
        <p:spPr>
          <a:xfrm>
            <a:off x="9893962" y="163526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14"/>
          <p:cNvSpPr/>
          <p:nvPr/>
        </p:nvSpPr>
        <p:spPr>
          <a:xfrm>
            <a:off x="11695719" y="1393561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14"/>
          <p:cNvSpPr/>
          <p:nvPr/>
        </p:nvSpPr>
        <p:spPr>
          <a:xfrm>
            <a:off x="10199569" y="1572420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4"/>
          <p:cNvSpPr/>
          <p:nvPr/>
        </p:nvSpPr>
        <p:spPr>
          <a:xfrm>
            <a:off x="10199570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9275359" y="819135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9003568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9816170" y="1482920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14"/>
          <p:cNvSpPr/>
          <p:nvPr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14"/>
          <p:cNvSpPr/>
          <p:nvPr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14"/>
          <p:cNvSpPr/>
          <p:nvPr/>
        </p:nvSpPr>
        <p:spPr>
          <a:xfrm>
            <a:off x="10590531" y="195109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14"/>
          <p:cNvSpPr/>
          <p:nvPr/>
        </p:nvSpPr>
        <p:spPr>
          <a:xfrm>
            <a:off x="11049736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2" name="Google Shape;992;p14"/>
          <p:cNvGrpSpPr/>
          <p:nvPr/>
        </p:nvGrpSpPr>
        <p:grpSpPr>
          <a:xfrm flipH="1">
            <a:off x="11799925" y="5740480"/>
            <a:ext cx="435283" cy="1050406"/>
            <a:chOff x="4028392" y="3097874"/>
            <a:chExt cx="1270158" cy="3065088"/>
          </a:xfrm>
        </p:grpSpPr>
        <p:sp>
          <p:nvSpPr>
            <p:cNvPr id="993" name="Google Shape;993;p1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9" name="Google Shape;999;p14"/>
          <p:cNvGrpSpPr/>
          <p:nvPr/>
        </p:nvGrpSpPr>
        <p:grpSpPr>
          <a:xfrm>
            <a:off x="8724036" y="4408909"/>
            <a:ext cx="2993503" cy="1873569"/>
            <a:chOff x="6689597" y="4026978"/>
            <a:chExt cx="1992915" cy="994886"/>
          </a:xfrm>
        </p:grpSpPr>
        <p:sp>
          <p:nvSpPr>
            <p:cNvPr id="1000" name="Google Shape;1000;p14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14"/>
          <p:cNvGrpSpPr/>
          <p:nvPr/>
        </p:nvGrpSpPr>
        <p:grpSpPr>
          <a:xfrm>
            <a:off x="10461224" y="5703250"/>
            <a:ext cx="778382" cy="1138235"/>
            <a:chOff x="4610438" y="3689854"/>
            <a:chExt cx="2773002" cy="4054987"/>
          </a:xfrm>
        </p:grpSpPr>
        <p:sp>
          <p:nvSpPr>
            <p:cNvPr id="1005" name="Google Shape;1005;p1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06" name="Google Shape;1006;p1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07" name="Google Shape;1007;p1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1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1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1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3" name="Google Shape;1013;p1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1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1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1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1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1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1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2" name="Google Shape;1022;p1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023" name="Google Shape;1023;p1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529"/>
                  </a:srgbClr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24" name="Google Shape;1024;p1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025" name="Google Shape;1025;p1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529"/>
                    </a:srgbClr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6" name="Google Shape;1026;p1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529"/>
                    </a:srgbClr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7" name="Google Shape;1027;p1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1028" name="Google Shape;1028;p14"/>
          <p:cNvGrpSpPr/>
          <p:nvPr/>
        </p:nvGrpSpPr>
        <p:grpSpPr>
          <a:xfrm>
            <a:off x="11340400" y="5733982"/>
            <a:ext cx="435283" cy="1050406"/>
            <a:chOff x="4028392" y="3097874"/>
            <a:chExt cx="1270158" cy="3065088"/>
          </a:xfrm>
        </p:grpSpPr>
        <p:sp>
          <p:nvSpPr>
            <p:cNvPr id="1029" name="Google Shape;1029;p1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5" name="Google Shape;1035;p14"/>
          <p:cNvSpPr/>
          <p:nvPr/>
        </p:nvSpPr>
        <p:spPr>
          <a:xfrm>
            <a:off x="3127055" y="181959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6" name="Google Shape;1036;p14"/>
          <p:cNvSpPr/>
          <p:nvPr/>
        </p:nvSpPr>
        <p:spPr>
          <a:xfrm>
            <a:off x="908795" y="250079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14"/>
          <p:cNvSpPr/>
          <p:nvPr/>
        </p:nvSpPr>
        <p:spPr>
          <a:xfrm>
            <a:off x="7192734" y="346419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8" name="Google Shape;1038;p14"/>
          <p:cNvGrpSpPr/>
          <p:nvPr/>
        </p:nvGrpSpPr>
        <p:grpSpPr>
          <a:xfrm>
            <a:off x="1199376" y="1195615"/>
            <a:ext cx="10057465" cy="981529"/>
            <a:chOff x="1268351" y="475819"/>
            <a:chExt cx="10043515" cy="1504950"/>
          </a:xfrm>
        </p:grpSpPr>
        <p:sp>
          <p:nvSpPr>
            <p:cNvPr id="1039" name="Google Shape;1039;p14"/>
            <p:cNvSpPr/>
            <p:nvPr/>
          </p:nvSpPr>
          <p:spPr>
            <a:xfrm>
              <a:off x="1707560" y="475819"/>
              <a:ext cx="9086077" cy="1504950"/>
            </a:xfrm>
            <a:custGeom>
              <a:avLst/>
              <a:gdLst/>
              <a:ahLst/>
              <a:cxnLst/>
              <a:rect l="l" t="t" r="r" b="b"/>
              <a:pathLst>
                <a:path w="7923294" h="1504950" fill="none" extrusionOk="0">
                  <a:moveTo>
                    <a:pt x="0" y="250830"/>
                  </a:moveTo>
                  <a:cubicBezTo>
                    <a:pt x="1459" y="118141"/>
                    <a:pt x="98708" y="14243"/>
                    <a:pt x="250830" y="0"/>
                  </a:cubicBezTo>
                  <a:cubicBezTo>
                    <a:pt x="466796" y="-50447"/>
                    <a:pt x="627916" y="6272"/>
                    <a:pt x="747509" y="0"/>
                  </a:cubicBezTo>
                  <a:cubicBezTo>
                    <a:pt x="867102" y="-6272"/>
                    <a:pt x="1100899" y="58215"/>
                    <a:pt x="1318404" y="0"/>
                  </a:cubicBezTo>
                  <a:cubicBezTo>
                    <a:pt x="1535910" y="-58215"/>
                    <a:pt x="1780733" y="28488"/>
                    <a:pt x="1963515" y="0"/>
                  </a:cubicBezTo>
                  <a:cubicBezTo>
                    <a:pt x="2146297" y="-28488"/>
                    <a:pt x="2529256" y="51052"/>
                    <a:pt x="2682842" y="0"/>
                  </a:cubicBezTo>
                  <a:cubicBezTo>
                    <a:pt x="2836428" y="-51052"/>
                    <a:pt x="3137508" y="74538"/>
                    <a:pt x="3327954" y="0"/>
                  </a:cubicBezTo>
                  <a:cubicBezTo>
                    <a:pt x="3518400" y="-74538"/>
                    <a:pt x="3605351" y="30093"/>
                    <a:pt x="3676200" y="0"/>
                  </a:cubicBezTo>
                  <a:cubicBezTo>
                    <a:pt x="3747049" y="-30093"/>
                    <a:pt x="4182520" y="56443"/>
                    <a:pt x="4321311" y="0"/>
                  </a:cubicBezTo>
                  <a:cubicBezTo>
                    <a:pt x="4460102" y="-56443"/>
                    <a:pt x="4555893" y="22640"/>
                    <a:pt x="4669557" y="0"/>
                  </a:cubicBezTo>
                  <a:cubicBezTo>
                    <a:pt x="4783221" y="-22640"/>
                    <a:pt x="5183388" y="29349"/>
                    <a:pt x="5314668" y="0"/>
                  </a:cubicBezTo>
                  <a:cubicBezTo>
                    <a:pt x="5445948" y="-29349"/>
                    <a:pt x="5494984" y="39893"/>
                    <a:pt x="5662914" y="0"/>
                  </a:cubicBezTo>
                  <a:cubicBezTo>
                    <a:pt x="5830844" y="-39893"/>
                    <a:pt x="5962244" y="17686"/>
                    <a:pt x="6159592" y="0"/>
                  </a:cubicBezTo>
                  <a:cubicBezTo>
                    <a:pt x="6356940" y="-17686"/>
                    <a:pt x="6592433" y="29680"/>
                    <a:pt x="6804704" y="0"/>
                  </a:cubicBezTo>
                  <a:cubicBezTo>
                    <a:pt x="7016975" y="-29680"/>
                    <a:pt x="7239444" y="62529"/>
                    <a:pt x="7672464" y="0"/>
                  </a:cubicBezTo>
                  <a:cubicBezTo>
                    <a:pt x="7823033" y="-18033"/>
                    <a:pt x="7916910" y="115923"/>
                    <a:pt x="7923294" y="250830"/>
                  </a:cubicBezTo>
                  <a:cubicBezTo>
                    <a:pt x="7973161" y="437423"/>
                    <a:pt x="7869342" y="576444"/>
                    <a:pt x="7923294" y="722376"/>
                  </a:cubicBezTo>
                  <a:cubicBezTo>
                    <a:pt x="7977246" y="868308"/>
                    <a:pt x="7867846" y="1115476"/>
                    <a:pt x="7923294" y="1254120"/>
                  </a:cubicBezTo>
                  <a:cubicBezTo>
                    <a:pt x="7929240" y="1414065"/>
                    <a:pt x="7780833" y="1477308"/>
                    <a:pt x="7672464" y="1504950"/>
                  </a:cubicBezTo>
                  <a:cubicBezTo>
                    <a:pt x="7437663" y="1542977"/>
                    <a:pt x="7198066" y="1499830"/>
                    <a:pt x="6953136" y="1504950"/>
                  </a:cubicBezTo>
                  <a:cubicBezTo>
                    <a:pt x="6708206" y="1510070"/>
                    <a:pt x="6658133" y="1491694"/>
                    <a:pt x="6382241" y="1504950"/>
                  </a:cubicBezTo>
                  <a:cubicBezTo>
                    <a:pt x="6106350" y="1518206"/>
                    <a:pt x="6166031" y="1486721"/>
                    <a:pt x="6033996" y="1504950"/>
                  </a:cubicBezTo>
                  <a:cubicBezTo>
                    <a:pt x="5901961" y="1523179"/>
                    <a:pt x="5662557" y="1457915"/>
                    <a:pt x="5463101" y="1504950"/>
                  </a:cubicBezTo>
                  <a:cubicBezTo>
                    <a:pt x="5263645" y="1551985"/>
                    <a:pt x="4954249" y="1451452"/>
                    <a:pt x="4817989" y="1504950"/>
                  </a:cubicBezTo>
                  <a:cubicBezTo>
                    <a:pt x="4681729" y="1558448"/>
                    <a:pt x="4254648" y="1451572"/>
                    <a:pt x="4098662" y="1504950"/>
                  </a:cubicBezTo>
                  <a:cubicBezTo>
                    <a:pt x="3942676" y="1558328"/>
                    <a:pt x="3724520" y="1486913"/>
                    <a:pt x="3453551" y="1504950"/>
                  </a:cubicBezTo>
                  <a:cubicBezTo>
                    <a:pt x="3182582" y="1522987"/>
                    <a:pt x="3171322" y="1481821"/>
                    <a:pt x="3031088" y="1504950"/>
                  </a:cubicBezTo>
                  <a:cubicBezTo>
                    <a:pt x="2890854" y="1528079"/>
                    <a:pt x="2611663" y="1472837"/>
                    <a:pt x="2460193" y="1504950"/>
                  </a:cubicBezTo>
                  <a:cubicBezTo>
                    <a:pt x="2308723" y="1537063"/>
                    <a:pt x="2093086" y="1494540"/>
                    <a:pt x="1889298" y="1504950"/>
                  </a:cubicBezTo>
                  <a:cubicBezTo>
                    <a:pt x="1685511" y="1515360"/>
                    <a:pt x="1337413" y="1439524"/>
                    <a:pt x="1169971" y="1504950"/>
                  </a:cubicBezTo>
                  <a:cubicBezTo>
                    <a:pt x="1002529" y="1570376"/>
                    <a:pt x="550199" y="1431577"/>
                    <a:pt x="250830" y="1504950"/>
                  </a:cubicBezTo>
                  <a:cubicBezTo>
                    <a:pt x="123102" y="1518156"/>
                    <a:pt x="16393" y="1422807"/>
                    <a:pt x="0" y="1254120"/>
                  </a:cubicBezTo>
                  <a:cubicBezTo>
                    <a:pt x="-3902" y="1109321"/>
                    <a:pt x="51117" y="850294"/>
                    <a:pt x="0" y="742442"/>
                  </a:cubicBezTo>
                  <a:cubicBezTo>
                    <a:pt x="-51117" y="634590"/>
                    <a:pt x="18430" y="423860"/>
                    <a:pt x="0" y="250830"/>
                  </a:cubicBezTo>
                  <a:close/>
                </a:path>
                <a:path w="7923294" h="150495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502711" y="-74949"/>
                    <a:pt x="645104" y="68629"/>
                    <a:pt x="895941" y="0"/>
                  </a:cubicBezTo>
                  <a:cubicBezTo>
                    <a:pt x="1146778" y="-68629"/>
                    <a:pt x="1192658" y="24183"/>
                    <a:pt x="1466836" y="0"/>
                  </a:cubicBezTo>
                  <a:cubicBezTo>
                    <a:pt x="1741015" y="-24183"/>
                    <a:pt x="1810727" y="28850"/>
                    <a:pt x="2037731" y="0"/>
                  </a:cubicBezTo>
                  <a:cubicBezTo>
                    <a:pt x="2264735" y="-28850"/>
                    <a:pt x="2330634" y="25236"/>
                    <a:pt x="2534410" y="0"/>
                  </a:cubicBezTo>
                  <a:cubicBezTo>
                    <a:pt x="2738186" y="-25236"/>
                    <a:pt x="2957746" y="62313"/>
                    <a:pt x="3179521" y="0"/>
                  </a:cubicBezTo>
                  <a:cubicBezTo>
                    <a:pt x="3401296" y="-62313"/>
                    <a:pt x="3510393" y="52566"/>
                    <a:pt x="3676200" y="0"/>
                  </a:cubicBezTo>
                  <a:cubicBezTo>
                    <a:pt x="3842007" y="-52566"/>
                    <a:pt x="4008629" y="30821"/>
                    <a:pt x="4098662" y="0"/>
                  </a:cubicBezTo>
                  <a:cubicBezTo>
                    <a:pt x="4188695" y="-30821"/>
                    <a:pt x="4385508" y="8089"/>
                    <a:pt x="4521124" y="0"/>
                  </a:cubicBezTo>
                  <a:cubicBezTo>
                    <a:pt x="4656740" y="-8089"/>
                    <a:pt x="4783060" y="21621"/>
                    <a:pt x="4869370" y="0"/>
                  </a:cubicBezTo>
                  <a:cubicBezTo>
                    <a:pt x="4955680" y="-21621"/>
                    <a:pt x="5299957" y="23970"/>
                    <a:pt x="5440265" y="0"/>
                  </a:cubicBezTo>
                  <a:cubicBezTo>
                    <a:pt x="5580573" y="-23970"/>
                    <a:pt x="5896640" y="61490"/>
                    <a:pt x="6085376" y="0"/>
                  </a:cubicBezTo>
                  <a:cubicBezTo>
                    <a:pt x="6274112" y="-61490"/>
                    <a:pt x="6521207" y="17333"/>
                    <a:pt x="6656271" y="0"/>
                  </a:cubicBezTo>
                  <a:cubicBezTo>
                    <a:pt x="6791335" y="-17333"/>
                    <a:pt x="7316598" y="85146"/>
                    <a:pt x="7672464" y="0"/>
                  </a:cubicBezTo>
                  <a:cubicBezTo>
                    <a:pt x="7840595" y="7316"/>
                    <a:pt x="7913855" y="82325"/>
                    <a:pt x="7923294" y="250830"/>
                  </a:cubicBezTo>
                  <a:cubicBezTo>
                    <a:pt x="7956956" y="379709"/>
                    <a:pt x="7868297" y="639649"/>
                    <a:pt x="7923294" y="742442"/>
                  </a:cubicBezTo>
                  <a:cubicBezTo>
                    <a:pt x="7978291" y="845235"/>
                    <a:pt x="7898760" y="1089105"/>
                    <a:pt x="7923294" y="1254120"/>
                  </a:cubicBezTo>
                  <a:cubicBezTo>
                    <a:pt x="7912179" y="1412111"/>
                    <a:pt x="7803077" y="1532897"/>
                    <a:pt x="7672464" y="1504950"/>
                  </a:cubicBezTo>
                  <a:cubicBezTo>
                    <a:pt x="7534759" y="1510124"/>
                    <a:pt x="7447809" y="1498868"/>
                    <a:pt x="7324218" y="1504950"/>
                  </a:cubicBezTo>
                  <a:cubicBezTo>
                    <a:pt x="7200627" y="1511032"/>
                    <a:pt x="6822935" y="1436398"/>
                    <a:pt x="6679107" y="1504950"/>
                  </a:cubicBezTo>
                  <a:cubicBezTo>
                    <a:pt x="6535279" y="1573502"/>
                    <a:pt x="6197774" y="1430825"/>
                    <a:pt x="5959779" y="1504950"/>
                  </a:cubicBezTo>
                  <a:cubicBezTo>
                    <a:pt x="5721784" y="1579075"/>
                    <a:pt x="5557987" y="1497080"/>
                    <a:pt x="5314668" y="1504950"/>
                  </a:cubicBezTo>
                  <a:cubicBezTo>
                    <a:pt x="5071349" y="1512820"/>
                    <a:pt x="5028017" y="1496831"/>
                    <a:pt x="4892206" y="1504950"/>
                  </a:cubicBezTo>
                  <a:cubicBezTo>
                    <a:pt x="4756395" y="1513069"/>
                    <a:pt x="4559742" y="1439588"/>
                    <a:pt x="4321311" y="1504950"/>
                  </a:cubicBezTo>
                  <a:cubicBezTo>
                    <a:pt x="4082881" y="1570312"/>
                    <a:pt x="4033615" y="1498248"/>
                    <a:pt x="3750416" y="1504950"/>
                  </a:cubicBezTo>
                  <a:cubicBezTo>
                    <a:pt x="3467218" y="1511652"/>
                    <a:pt x="3324400" y="1448057"/>
                    <a:pt x="3179521" y="1504950"/>
                  </a:cubicBezTo>
                  <a:cubicBezTo>
                    <a:pt x="3034642" y="1561843"/>
                    <a:pt x="2717155" y="1484649"/>
                    <a:pt x="2460193" y="1504950"/>
                  </a:cubicBezTo>
                  <a:cubicBezTo>
                    <a:pt x="2203231" y="1525251"/>
                    <a:pt x="2164864" y="1467232"/>
                    <a:pt x="2037731" y="1504950"/>
                  </a:cubicBezTo>
                  <a:cubicBezTo>
                    <a:pt x="1910598" y="1542668"/>
                    <a:pt x="1689045" y="1492775"/>
                    <a:pt x="1541053" y="1504950"/>
                  </a:cubicBezTo>
                  <a:cubicBezTo>
                    <a:pt x="1393061" y="1517125"/>
                    <a:pt x="1180039" y="1427153"/>
                    <a:pt x="821725" y="1504950"/>
                  </a:cubicBezTo>
                  <a:cubicBezTo>
                    <a:pt x="463411" y="1582747"/>
                    <a:pt x="520107" y="1475539"/>
                    <a:pt x="250830" y="1504950"/>
                  </a:cubicBezTo>
                  <a:cubicBezTo>
                    <a:pt x="117021" y="1492877"/>
                    <a:pt x="-1057" y="1385394"/>
                    <a:pt x="0" y="1254120"/>
                  </a:cubicBezTo>
                  <a:cubicBezTo>
                    <a:pt x="-45272" y="1078300"/>
                    <a:pt x="49137" y="907202"/>
                    <a:pt x="0" y="732409"/>
                  </a:cubicBezTo>
                  <a:cubicBezTo>
                    <a:pt x="-49137" y="557616"/>
                    <a:pt x="4891" y="394874"/>
                    <a:pt x="0" y="250830"/>
                  </a:cubicBezTo>
                  <a:close/>
                </a:path>
              </a:pathLst>
            </a:custGeom>
            <a:solidFill>
              <a:srgbClr val="FFFF66"/>
            </a:solidFill>
            <a:ln w="3810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sp>
          <p:nvSpPr>
            <p:cNvPr id="1040" name="Google Shape;1040;p14"/>
            <p:cNvSpPr txBox="1"/>
            <p:nvPr/>
          </p:nvSpPr>
          <p:spPr>
            <a:xfrm>
              <a:off x="1268351" y="947760"/>
              <a:ext cx="10043515" cy="849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kern="0">
                  <a:solidFill>
                    <a:srgbClr val="434343"/>
                  </a:solidFill>
                  <a:latin typeface="Arima"/>
                  <a:ea typeface="Arima"/>
                  <a:cs typeface="Arima"/>
                  <a:sym typeface="Arima"/>
                </a:rPr>
                <a:t>……… là số liền trước của số lớn nhất có 9 chữ số</a:t>
              </a:r>
              <a:endParaRPr sz="3200" kern="0">
                <a:solidFill>
                  <a:srgbClr val="434343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</p:grpSp>
      <p:grpSp>
        <p:nvGrpSpPr>
          <p:cNvPr id="1041" name="Google Shape;1041;p14"/>
          <p:cNvGrpSpPr/>
          <p:nvPr/>
        </p:nvGrpSpPr>
        <p:grpSpPr>
          <a:xfrm>
            <a:off x="2474006" y="2621596"/>
            <a:ext cx="7329533" cy="1056860"/>
            <a:chOff x="2534913" y="2611433"/>
            <a:chExt cx="6992398" cy="1056860"/>
          </a:xfrm>
        </p:grpSpPr>
        <p:sp>
          <p:nvSpPr>
            <p:cNvPr id="1042" name="Google Shape;1042;p14"/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Arima"/>
                  <a:ea typeface="Arima"/>
                  <a:cs typeface="Arima"/>
                  <a:sym typeface="Arima"/>
                </a:rPr>
                <a:t>899 999 999</a:t>
              </a:r>
              <a:endParaRPr sz="3200" kern="0">
                <a:solidFill>
                  <a:srgbClr val="3215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grpSp>
          <p:nvGrpSpPr>
            <p:cNvPr id="1043" name="Google Shape;1043;p14"/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044" name="Google Shape;1044;p14"/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14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46" name="Google Shape;1046;p14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047" name="Google Shape;1047;p14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8" name="Google Shape;1048;p14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49" name="Google Shape;1049;p14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050" name="Google Shape;1050;p14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1" name="Google Shape;1051;p14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52" name="Google Shape;1052;p14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14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14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14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6" name="Google Shape;1056;p14"/>
          <p:cNvGrpSpPr/>
          <p:nvPr/>
        </p:nvGrpSpPr>
        <p:grpSpPr>
          <a:xfrm>
            <a:off x="2478247" y="3927464"/>
            <a:ext cx="7287743" cy="914576"/>
            <a:chOff x="2478247" y="3927464"/>
            <a:chExt cx="6973288" cy="914576"/>
          </a:xfrm>
        </p:grpSpPr>
        <p:sp>
          <p:nvSpPr>
            <p:cNvPr id="1057" name="Google Shape;1057;p14"/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Arima"/>
                  <a:ea typeface="Arima"/>
                  <a:cs typeface="Arima"/>
                  <a:sym typeface="Arima"/>
                </a:rPr>
                <a:t>999 999 998</a:t>
              </a:r>
              <a:endParaRPr sz="3200" kern="0">
                <a:solidFill>
                  <a:srgbClr val="3215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grpSp>
          <p:nvGrpSpPr>
            <p:cNvPr id="1058" name="Google Shape;1058;p14"/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059" name="Google Shape;1059;p14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14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61" name="Google Shape;1061;p14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062" name="Google Shape;1062;p14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14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64" name="Google Shape;1064;p14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065" name="Google Shape;1065;p14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14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67" name="Google Shape;1067;p14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14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14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14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1" name="Google Shape;1071;p14"/>
          <p:cNvGrpSpPr/>
          <p:nvPr/>
        </p:nvGrpSpPr>
        <p:grpSpPr>
          <a:xfrm>
            <a:off x="2500562" y="5157036"/>
            <a:ext cx="7262120" cy="908269"/>
            <a:chOff x="2500562" y="5157035"/>
            <a:chExt cx="6937953" cy="908269"/>
          </a:xfrm>
        </p:grpSpPr>
        <p:sp>
          <p:nvSpPr>
            <p:cNvPr id="1072" name="Google Shape;1072;p14"/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Arima"/>
                  <a:ea typeface="Arima"/>
                  <a:cs typeface="Arima"/>
                  <a:sym typeface="Arima"/>
                </a:rPr>
                <a:t>998 999 999</a:t>
              </a:r>
              <a:endParaRPr sz="3200" kern="0">
                <a:solidFill>
                  <a:srgbClr val="3215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grpSp>
          <p:nvGrpSpPr>
            <p:cNvPr id="1073" name="Google Shape;1073;p14"/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1074" name="Google Shape;1074;p14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14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76" name="Google Shape;1076;p14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077" name="Google Shape;1077;p14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14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9" name="Google Shape;1079;p14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080" name="Google Shape;1080;p14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14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82" name="Google Shape;1082;p14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14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14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14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086" name="Google Shape;108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0364" y="3906958"/>
            <a:ext cx="1154344" cy="8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97432" y="3862082"/>
            <a:ext cx="2670199" cy="30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22958E61-35D1-52FF-0256-A52D09A5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80" y="790301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21190C-557D-443C-AB0E-DEA8632995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34" r="573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FADC6103-CC86-44C4-A2DF-CA16529B5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941035" y="2978127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Soldier Cartoon Military Army Men - Angry Cartoon Army Man - Free  Transparent PNG Clipart Images Download">
            <a:extLst>
              <a:ext uri="{FF2B5EF4-FFF2-40B4-BE49-F238E27FC236}">
                <a16:creationId xmlns:a16="http://schemas.microsoft.com/office/drawing/2014/main" id="{81430B05-1A11-43CB-A94A-427A3B25E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9869" y="3355212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Soldier Cartoon Military Army Men - Angry Cartoon Army Man - Free  Transparent PNG Clipart Images Download">
            <a:extLst>
              <a:ext uri="{FF2B5EF4-FFF2-40B4-BE49-F238E27FC236}">
                <a16:creationId xmlns:a16="http://schemas.microsoft.com/office/drawing/2014/main" id="{5C6CE6AF-F940-42B0-B751-2400C621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87996" y="3229517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9163C1F3-44AB-45E7-8D73-62D039142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9355" y="3213652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D70899-51A5-47E8-A791-88D235442A3A}"/>
              </a:ext>
            </a:extLst>
          </p:cNvPr>
          <p:cNvGrpSpPr/>
          <p:nvPr/>
        </p:nvGrpSpPr>
        <p:grpSpPr>
          <a:xfrm>
            <a:off x="857250" y="3377394"/>
            <a:ext cx="4114799" cy="2571819"/>
            <a:chOff x="857250" y="3377394"/>
            <a:chExt cx="4114799" cy="257181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1861D24-ABC5-4033-A990-AB19AABF693E}"/>
                </a:ext>
              </a:extLst>
            </p:cNvPr>
            <p:cNvGrpSpPr/>
            <p:nvPr/>
          </p:nvGrpSpPr>
          <p:grpSpPr>
            <a:xfrm>
              <a:off x="857250" y="3427239"/>
              <a:ext cx="4114799" cy="2521974"/>
              <a:chOff x="857250" y="3427239"/>
              <a:chExt cx="4114799" cy="2521974"/>
            </a:xfrm>
          </p:grpSpPr>
          <p:pic>
            <p:nvPicPr>
              <p:cNvPr id="18" name="Picture 6" descr="CodePen - Normaal Tanks">
                <a:extLst>
                  <a:ext uri="{FF2B5EF4-FFF2-40B4-BE49-F238E27FC236}">
                    <a16:creationId xmlns:a16="http://schemas.microsoft.com/office/drawing/2014/main" id="{731A49E3-A1CD-4B67-A82F-34914F8DD21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57250" y="3427239"/>
                <a:ext cx="4114799" cy="2521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8107B73-3689-4D19-A442-DCFD89FACC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30" y="4456464"/>
                <a:ext cx="230784" cy="153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animated-vietnam-flag-image-0016">
              <a:extLst>
                <a:ext uri="{FF2B5EF4-FFF2-40B4-BE49-F238E27FC236}">
                  <a16:creationId xmlns:a16="http://schemas.microsoft.com/office/drawing/2014/main" id="{9BADACCC-16E6-400D-955E-78D7FEF77CC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16351" y="3377394"/>
              <a:ext cx="981075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574D048C-4DDC-445F-9E36-02B4BB41E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401947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B76F6CFF-E4ED-4819-AE28-887CB33F2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179879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B764BC-AA97-4A18-8EFF-02951E6CBEA8}"/>
              </a:ext>
            </a:extLst>
          </p:cNvPr>
          <p:cNvGrpSpPr/>
          <p:nvPr/>
        </p:nvGrpSpPr>
        <p:grpSpPr>
          <a:xfrm>
            <a:off x="7959038" y="2747290"/>
            <a:ext cx="3376677" cy="3195784"/>
            <a:chOff x="7959038" y="2747290"/>
            <a:chExt cx="3376677" cy="3195784"/>
          </a:xfrm>
        </p:grpSpPr>
        <p:pic>
          <p:nvPicPr>
            <p:cNvPr id="39" name="Picture 2" descr="tank - Album on Imgur">
              <a:extLst>
                <a:ext uri="{FF2B5EF4-FFF2-40B4-BE49-F238E27FC236}">
                  <a16:creationId xmlns:a16="http://schemas.microsoft.com/office/drawing/2014/main" id="{1AE7F3EC-850B-43ED-8B16-9B1D99B6C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9038" y="2747290"/>
              <a:ext cx="3376677" cy="319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 Waving Sticker by NRSC for iOS &amp;amp; Android | GIPHY">
              <a:extLst>
                <a:ext uri="{FF2B5EF4-FFF2-40B4-BE49-F238E27FC236}">
                  <a16:creationId xmlns:a16="http://schemas.microsoft.com/office/drawing/2014/main" id="{D7E97094-F7CE-4071-B9FF-BE6E92C934F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6175" y="2839823"/>
              <a:ext cx="1223887" cy="12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18" descr="Soldier Cartoon Military Army Men - Angry Cartoon Army Man - Free  Transparent PNG Clipart Images Download">
            <a:extLst>
              <a:ext uri="{FF2B5EF4-FFF2-40B4-BE49-F238E27FC236}">
                <a16:creationId xmlns:a16="http://schemas.microsoft.com/office/drawing/2014/main" id="{CD91C95C-F366-4E4B-A6E7-601528DB6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56097" y="4641534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8" descr="Soldier Cartoon Military Army Men - Angry Cartoon Army Man - Free  Transparent PNG Clipart Images Download">
            <a:extLst>
              <a:ext uri="{FF2B5EF4-FFF2-40B4-BE49-F238E27FC236}">
                <a16:creationId xmlns:a16="http://schemas.microsoft.com/office/drawing/2014/main" id="{A87A22D3-1EBD-4F6F-AB39-53613BD70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6991" y="4652166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6 NK PowerSkills">
            <a:extLst>
              <a:ext uri="{FF2B5EF4-FFF2-40B4-BE49-F238E27FC236}">
                <a16:creationId xmlns:a16="http://schemas.microsoft.com/office/drawing/2014/main" id="{714E2124-E378-4104-BD7B-7ED173551A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0" y="4132302"/>
            <a:ext cx="753864" cy="648323"/>
          </a:xfrm>
          <a:prstGeom prst="rect">
            <a:avLst/>
          </a:prstGeom>
        </p:spPr>
      </p:pic>
      <p:pic>
        <p:nvPicPr>
          <p:cNvPr id="48" name="08 NK PowerSkills">
            <a:extLst>
              <a:ext uri="{FF2B5EF4-FFF2-40B4-BE49-F238E27FC236}">
                <a16:creationId xmlns:a16="http://schemas.microsoft.com/office/drawing/2014/main" id="{6C9B1026-16C5-4947-AC40-7FA744A276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49" y="3377394"/>
            <a:ext cx="3891847" cy="3143415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1FBA36D-1D4F-4B1B-8B63-0C479D1196DC}"/>
              </a:ext>
            </a:extLst>
          </p:cNvPr>
          <p:cNvSpPr/>
          <p:nvPr/>
        </p:nvSpPr>
        <p:spPr>
          <a:xfrm>
            <a:off x="174528" y="100327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06 NK PowerSkills">
            <a:extLst>
              <a:ext uri="{FF2B5EF4-FFF2-40B4-BE49-F238E27FC236}">
                <a16:creationId xmlns:a16="http://schemas.microsoft.com/office/drawing/2014/main" id="{7D46DA86-49AF-46C0-BDB5-6A69920A54AB}"/>
              </a:ext>
            </a:extLst>
          </p:cNvPr>
          <p:cNvSpPr txBox="1"/>
          <p:nvPr/>
        </p:nvSpPr>
        <p:spPr>
          <a:xfrm>
            <a:off x="214605" y="233714"/>
            <a:ext cx="54622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 gồm 3 trăm triệu, 7 chục triệu, 8 chục nghìn, 9 nghìn, 1 trăm, 2 chục, 4 đơn vị được viết là: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3" name="Đ Ghé thăm Fb.com/nkpowerskills">
            <a:extLst>
              <a:ext uri="{FF2B5EF4-FFF2-40B4-BE49-F238E27FC236}">
                <a16:creationId xmlns:a16="http://schemas.microsoft.com/office/drawing/2014/main" id="{20744159-1E72-40C2-ACB5-E8CD019A0705}"/>
              </a:ext>
            </a:extLst>
          </p:cNvPr>
          <p:cNvSpPr/>
          <p:nvPr/>
        </p:nvSpPr>
        <p:spPr>
          <a:xfrm>
            <a:off x="8985531" y="135117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370 089 124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4" name="Ghé thăm Fb.com/nkpowerskills">
            <a:extLst>
              <a:ext uri="{FF2B5EF4-FFF2-40B4-BE49-F238E27FC236}">
                <a16:creationId xmlns:a16="http://schemas.microsoft.com/office/drawing/2014/main" id="{4165984C-0F1D-4EC2-B680-033FD7DC4406}"/>
              </a:ext>
            </a:extLst>
          </p:cNvPr>
          <p:cNvSpPr/>
          <p:nvPr/>
        </p:nvSpPr>
        <p:spPr>
          <a:xfrm>
            <a:off x="5897517" y="135117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B. 370 890 124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5" name="Ghé thăm Fb.com/nkpowerskills">
            <a:extLst>
              <a:ext uri="{FF2B5EF4-FFF2-40B4-BE49-F238E27FC236}">
                <a16:creationId xmlns:a16="http://schemas.microsoft.com/office/drawing/2014/main" id="{AA45848A-2957-4862-935A-187D3773EDD6}"/>
              </a:ext>
            </a:extLst>
          </p:cNvPr>
          <p:cNvSpPr/>
          <p:nvPr/>
        </p:nvSpPr>
        <p:spPr>
          <a:xfrm>
            <a:off x="5883642" y="15010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3 789 124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6" name="Ghé thăm Fb.com/nkpowerskills">
            <a:extLst>
              <a:ext uri="{FF2B5EF4-FFF2-40B4-BE49-F238E27FC236}">
                <a16:creationId xmlns:a16="http://schemas.microsoft.com/office/drawing/2014/main" id="{346B0C62-FA29-460A-9624-242084708239}"/>
              </a:ext>
            </a:extLst>
          </p:cNvPr>
          <p:cNvSpPr/>
          <p:nvPr/>
        </p:nvSpPr>
        <p:spPr>
          <a:xfrm>
            <a:off x="8989205" y="150107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37 089 124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2" name="Picture 4" descr="Káº¿t quáº£ hÃ¬nh áº£nh cho right icon">
            <a:extLst>
              <a:ext uri="{FF2B5EF4-FFF2-40B4-BE49-F238E27FC236}">
                <a16:creationId xmlns:a16="http://schemas.microsoft.com/office/drawing/2014/main" id="{0595A189-C65A-4FB5-9907-2E286A593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475" y="18406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B504BB20-CD46-4C40-BF63-C2F4B12A3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428" y="4754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Káº¿t quáº£ hÃ¬nh áº£nh cho wrong icon">
            <a:extLst>
              <a:ext uri="{FF2B5EF4-FFF2-40B4-BE49-F238E27FC236}">
                <a16:creationId xmlns:a16="http://schemas.microsoft.com/office/drawing/2014/main" id="{3EFA6B3A-F223-4D35-B37E-596E63E9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450" y="58726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id="{0EC49B48-395D-4817-A278-63501504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450" y="17567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E5DE032-5B5E-40FD-9232-8975C5D3E714}"/>
              </a:ext>
            </a:extLst>
          </p:cNvPr>
          <p:cNvGrpSpPr/>
          <p:nvPr/>
        </p:nvGrpSpPr>
        <p:grpSpPr>
          <a:xfrm>
            <a:off x="5194611" y="2894601"/>
            <a:ext cx="2082218" cy="2082218"/>
            <a:chOff x="5042464" y="2916008"/>
            <a:chExt cx="2082218" cy="2082218"/>
          </a:xfrm>
        </p:grpSpPr>
        <p:pic>
          <p:nvPicPr>
            <p:cNvPr id="53" name="ĐC SHARE MIỄN PHÍ BỞI NK POWERSKILLS" descr="Download Software Development Services - Covent Garden PNG Image ...">
              <a:extLst>
                <a:ext uri="{FF2B5EF4-FFF2-40B4-BE49-F238E27FC236}">
                  <a16:creationId xmlns:a16="http://schemas.microsoft.com/office/drawing/2014/main" id="{546EE4AC-62BD-44B2-863B-7FD734771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464" y="2916008"/>
              <a:ext cx="2082218" cy="2082218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0FE6CE8-DD22-412F-B961-E8D94DEFAC83}"/>
                </a:ext>
              </a:extLst>
            </p:cNvPr>
            <p:cNvSpPr/>
            <p:nvPr/>
          </p:nvSpPr>
          <p:spPr>
            <a:xfrm>
              <a:off x="5167313" y="3414713"/>
              <a:ext cx="1833562" cy="876300"/>
            </a:xfrm>
            <a:custGeom>
              <a:avLst/>
              <a:gdLst>
                <a:gd name="connsiteX0" fmla="*/ 385762 w 1833562"/>
                <a:gd name="connsiteY0" fmla="*/ 0 h 876300"/>
                <a:gd name="connsiteX1" fmla="*/ 385762 w 1833562"/>
                <a:gd name="connsiteY1" fmla="*/ 0 h 876300"/>
                <a:gd name="connsiteX2" fmla="*/ 485775 w 1833562"/>
                <a:gd name="connsiteY2" fmla="*/ 4762 h 876300"/>
                <a:gd name="connsiteX3" fmla="*/ 1681162 w 1833562"/>
                <a:gd name="connsiteY3" fmla="*/ 209550 h 876300"/>
                <a:gd name="connsiteX4" fmla="*/ 1833562 w 1833562"/>
                <a:gd name="connsiteY4" fmla="*/ 323850 h 876300"/>
                <a:gd name="connsiteX5" fmla="*/ 1819275 w 1833562"/>
                <a:gd name="connsiteY5" fmla="*/ 614362 h 876300"/>
                <a:gd name="connsiteX6" fmla="*/ 1752600 w 1833562"/>
                <a:gd name="connsiteY6" fmla="*/ 800100 h 876300"/>
                <a:gd name="connsiteX7" fmla="*/ 366712 w 1833562"/>
                <a:gd name="connsiteY7" fmla="*/ 876300 h 876300"/>
                <a:gd name="connsiteX8" fmla="*/ 28575 w 1833562"/>
                <a:gd name="connsiteY8" fmla="*/ 790575 h 876300"/>
                <a:gd name="connsiteX9" fmla="*/ 0 w 1833562"/>
                <a:gd name="connsiteY9" fmla="*/ 590550 h 876300"/>
                <a:gd name="connsiteX10" fmla="*/ 33337 w 1833562"/>
                <a:gd name="connsiteY10" fmla="*/ 242887 h 876300"/>
                <a:gd name="connsiteX11" fmla="*/ 385762 w 1833562"/>
                <a:gd name="connsiteY11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3562" h="876300">
                  <a:moveTo>
                    <a:pt x="385762" y="0"/>
                  </a:moveTo>
                  <a:lnTo>
                    <a:pt x="385762" y="0"/>
                  </a:lnTo>
                  <a:lnTo>
                    <a:pt x="485775" y="4762"/>
                  </a:lnTo>
                  <a:lnTo>
                    <a:pt x="1681162" y="209550"/>
                  </a:lnTo>
                  <a:lnTo>
                    <a:pt x="1833562" y="323850"/>
                  </a:lnTo>
                  <a:lnTo>
                    <a:pt x="1819275" y="614362"/>
                  </a:lnTo>
                  <a:lnTo>
                    <a:pt x="1752600" y="800100"/>
                  </a:lnTo>
                  <a:lnTo>
                    <a:pt x="366712" y="876300"/>
                  </a:lnTo>
                  <a:lnTo>
                    <a:pt x="28575" y="790575"/>
                  </a:lnTo>
                  <a:lnTo>
                    <a:pt x="0" y="590550"/>
                  </a:lnTo>
                  <a:lnTo>
                    <a:pt x="33337" y="242887"/>
                  </a:lnTo>
                  <a:lnTo>
                    <a:pt x="385762" y="0"/>
                  </a:lnTo>
                  <a:close/>
                </a:path>
              </a:pathLst>
            </a:custGeom>
            <a:solidFill>
              <a:srgbClr val="EF4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A224E4-0729-454E-904D-11191E7A5C1F}"/>
                </a:ext>
              </a:extLst>
            </p:cNvPr>
            <p:cNvSpPr txBox="1"/>
            <p:nvPr/>
          </p:nvSpPr>
          <p:spPr>
            <a:xfrm>
              <a:off x="5353517" y="3286905"/>
              <a:ext cx="141897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KHAI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HỎA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81E9033-CFE7-456C-ACE0-26FB924E92CE}"/>
              </a:ext>
            </a:extLst>
          </p:cNvPr>
          <p:cNvGrpSpPr/>
          <p:nvPr/>
        </p:nvGrpSpPr>
        <p:grpSpPr>
          <a:xfrm>
            <a:off x="4648084" y="2104323"/>
            <a:ext cx="3475492" cy="3833949"/>
            <a:chOff x="4328994" y="475705"/>
            <a:chExt cx="3475492" cy="3833949"/>
          </a:xfrm>
        </p:grpSpPr>
        <p:pic>
          <p:nvPicPr>
            <p:cNvPr id="55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37C3A98A-2B28-44CE-B49A-7355E3518D7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994" y="475705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B238E06-FEE2-42C6-AFC8-B23F08F8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515517" y="1697818"/>
              <a:ext cx="2853175" cy="160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635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5456 0.1326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1" y="662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21190C-557D-443C-AB0E-DEA8632995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34" r="573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FADC6103-CC86-44C4-A2DF-CA16529B5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941035" y="2978127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Soldier Cartoon Military Army Men - Angry Cartoon Army Man - Free  Transparent PNG Clipart Images Download">
            <a:extLst>
              <a:ext uri="{FF2B5EF4-FFF2-40B4-BE49-F238E27FC236}">
                <a16:creationId xmlns:a16="http://schemas.microsoft.com/office/drawing/2014/main" id="{81430B05-1A11-43CB-A94A-427A3B25E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9869" y="3355212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Soldier Cartoon Military Army Men - Angry Cartoon Army Man - Free  Transparent PNG Clipart Images Download">
            <a:extLst>
              <a:ext uri="{FF2B5EF4-FFF2-40B4-BE49-F238E27FC236}">
                <a16:creationId xmlns:a16="http://schemas.microsoft.com/office/drawing/2014/main" id="{5C6CE6AF-F940-42B0-B751-2400C621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87996" y="3229517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9163C1F3-44AB-45E7-8D73-62D039142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9355" y="3213652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D70899-51A5-47E8-A791-88D235442A3A}"/>
              </a:ext>
            </a:extLst>
          </p:cNvPr>
          <p:cNvGrpSpPr/>
          <p:nvPr/>
        </p:nvGrpSpPr>
        <p:grpSpPr>
          <a:xfrm>
            <a:off x="857250" y="3377394"/>
            <a:ext cx="4114799" cy="2571819"/>
            <a:chOff x="857250" y="3377394"/>
            <a:chExt cx="4114799" cy="257181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1861D24-ABC5-4033-A990-AB19AABF693E}"/>
                </a:ext>
              </a:extLst>
            </p:cNvPr>
            <p:cNvGrpSpPr/>
            <p:nvPr/>
          </p:nvGrpSpPr>
          <p:grpSpPr>
            <a:xfrm>
              <a:off x="857250" y="3427239"/>
              <a:ext cx="4114799" cy="2521974"/>
              <a:chOff x="857250" y="3427239"/>
              <a:chExt cx="4114799" cy="2521974"/>
            </a:xfrm>
          </p:grpSpPr>
          <p:pic>
            <p:nvPicPr>
              <p:cNvPr id="18" name="Picture 6" descr="CodePen - Normaal Tanks">
                <a:extLst>
                  <a:ext uri="{FF2B5EF4-FFF2-40B4-BE49-F238E27FC236}">
                    <a16:creationId xmlns:a16="http://schemas.microsoft.com/office/drawing/2014/main" id="{731A49E3-A1CD-4B67-A82F-34914F8DD21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57250" y="3427239"/>
                <a:ext cx="4114799" cy="2521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8107B73-3689-4D19-A442-DCFD89FACC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30" y="4456464"/>
                <a:ext cx="230784" cy="153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animated-vietnam-flag-image-0016">
              <a:extLst>
                <a:ext uri="{FF2B5EF4-FFF2-40B4-BE49-F238E27FC236}">
                  <a16:creationId xmlns:a16="http://schemas.microsoft.com/office/drawing/2014/main" id="{9BADACCC-16E6-400D-955E-78D7FEF77CC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16351" y="3377394"/>
              <a:ext cx="981075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574D048C-4DDC-445F-9E36-02B4BB41E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401947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B76F6CFF-E4ED-4819-AE28-887CB33F2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179879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B764BC-AA97-4A18-8EFF-02951E6CBEA8}"/>
              </a:ext>
            </a:extLst>
          </p:cNvPr>
          <p:cNvGrpSpPr/>
          <p:nvPr/>
        </p:nvGrpSpPr>
        <p:grpSpPr>
          <a:xfrm>
            <a:off x="7959038" y="2747290"/>
            <a:ext cx="3376677" cy="3195784"/>
            <a:chOff x="7959038" y="2747290"/>
            <a:chExt cx="3376677" cy="3195784"/>
          </a:xfrm>
        </p:grpSpPr>
        <p:pic>
          <p:nvPicPr>
            <p:cNvPr id="39" name="Picture 2" descr="tank - Album on Imgur">
              <a:extLst>
                <a:ext uri="{FF2B5EF4-FFF2-40B4-BE49-F238E27FC236}">
                  <a16:creationId xmlns:a16="http://schemas.microsoft.com/office/drawing/2014/main" id="{1AE7F3EC-850B-43ED-8B16-9B1D99B6C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9038" y="2747290"/>
              <a:ext cx="3376677" cy="319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 Waving Sticker by NRSC for iOS &amp;amp; Android | GIPHY">
              <a:extLst>
                <a:ext uri="{FF2B5EF4-FFF2-40B4-BE49-F238E27FC236}">
                  <a16:creationId xmlns:a16="http://schemas.microsoft.com/office/drawing/2014/main" id="{D7E97094-F7CE-4071-B9FF-BE6E92C934F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6175" y="2839823"/>
              <a:ext cx="1223887" cy="12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18" descr="Soldier Cartoon Military Army Men - Angry Cartoon Army Man - Free  Transparent PNG Clipart Images Download">
            <a:extLst>
              <a:ext uri="{FF2B5EF4-FFF2-40B4-BE49-F238E27FC236}">
                <a16:creationId xmlns:a16="http://schemas.microsoft.com/office/drawing/2014/main" id="{CD91C95C-F366-4E4B-A6E7-601528DB6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56097" y="4641534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6 NK PowerSkills">
            <a:extLst>
              <a:ext uri="{FF2B5EF4-FFF2-40B4-BE49-F238E27FC236}">
                <a16:creationId xmlns:a16="http://schemas.microsoft.com/office/drawing/2014/main" id="{714E2124-E378-4104-BD7B-7ED173551A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0" y="4132302"/>
            <a:ext cx="753864" cy="648323"/>
          </a:xfrm>
          <a:prstGeom prst="rect">
            <a:avLst/>
          </a:prstGeom>
        </p:spPr>
      </p:pic>
      <p:pic>
        <p:nvPicPr>
          <p:cNvPr id="48" name="08 NK PowerSkills">
            <a:extLst>
              <a:ext uri="{FF2B5EF4-FFF2-40B4-BE49-F238E27FC236}">
                <a16:creationId xmlns:a16="http://schemas.microsoft.com/office/drawing/2014/main" id="{6C9B1026-16C5-4947-AC40-7FA744A276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85" y="3407581"/>
            <a:ext cx="3891847" cy="314341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E8167F3-E65A-4CBF-98EA-3B6BA7935249}"/>
              </a:ext>
            </a:extLst>
          </p:cNvPr>
          <p:cNvSpPr/>
          <p:nvPr/>
        </p:nvSpPr>
        <p:spPr>
          <a:xfrm>
            <a:off x="174528" y="100327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06 NK PowerSkills">
            <a:extLst>
              <a:ext uri="{FF2B5EF4-FFF2-40B4-BE49-F238E27FC236}">
                <a16:creationId xmlns:a16="http://schemas.microsoft.com/office/drawing/2014/main" id="{A7EE8A5B-EDB3-4D6E-A221-5A694419A7E9}"/>
              </a:ext>
            </a:extLst>
          </p:cNvPr>
          <p:cNvSpPr txBox="1"/>
          <p:nvPr/>
        </p:nvSpPr>
        <p:spPr>
          <a:xfrm>
            <a:off x="214605" y="233714"/>
            <a:ext cx="5557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 gồm 1 trăm triệu, 9 triệu, 2 trăm nghìn, 4 nghìn, 3 trăm, 5 đơn vị được viết là: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Đ Ghé thăm Fb.com/nkpowerskills">
            <a:extLst>
              <a:ext uri="{FF2B5EF4-FFF2-40B4-BE49-F238E27FC236}">
                <a16:creationId xmlns:a16="http://schemas.microsoft.com/office/drawing/2014/main" id="{719C78BC-7579-41AD-8E49-8ED815BA0E1F}"/>
              </a:ext>
            </a:extLst>
          </p:cNvPr>
          <p:cNvSpPr/>
          <p:nvPr/>
        </p:nvSpPr>
        <p:spPr>
          <a:xfrm>
            <a:off x="5965948" y="1336832"/>
            <a:ext cx="293334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109 204 305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Ghé thăm Fb.com/nkpowerskills">
            <a:extLst>
              <a:ext uri="{FF2B5EF4-FFF2-40B4-BE49-F238E27FC236}">
                <a16:creationId xmlns:a16="http://schemas.microsoft.com/office/drawing/2014/main" id="{6109016C-5B27-48C4-AF77-77D1B2202101}"/>
              </a:ext>
            </a:extLst>
          </p:cNvPr>
          <p:cNvSpPr/>
          <p:nvPr/>
        </p:nvSpPr>
        <p:spPr>
          <a:xfrm>
            <a:off x="9107469" y="1336832"/>
            <a:ext cx="2947222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109 230 305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Ghé thăm Fb.com/nkpowerskills">
            <a:extLst>
              <a:ext uri="{FF2B5EF4-FFF2-40B4-BE49-F238E27FC236}">
                <a16:creationId xmlns:a16="http://schemas.microsoft.com/office/drawing/2014/main" id="{DA5EB96E-6BE5-45C4-909C-3E71DD491E8D}"/>
              </a:ext>
            </a:extLst>
          </p:cNvPr>
          <p:cNvSpPr/>
          <p:nvPr/>
        </p:nvSpPr>
        <p:spPr>
          <a:xfrm>
            <a:off x="9093593" y="135764"/>
            <a:ext cx="2961098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190 240 350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Ghé thăm Fb.com/nkpowerskills">
            <a:extLst>
              <a:ext uri="{FF2B5EF4-FFF2-40B4-BE49-F238E27FC236}">
                <a16:creationId xmlns:a16="http://schemas.microsoft.com/office/drawing/2014/main" id="{C304ED78-BC1E-4FC8-BD60-A991910C9237}"/>
              </a:ext>
            </a:extLst>
          </p:cNvPr>
          <p:cNvSpPr/>
          <p:nvPr/>
        </p:nvSpPr>
        <p:spPr>
          <a:xfrm>
            <a:off x="5931254" y="135766"/>
            <a:ext cx="293334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192 435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9" name="Picture 4" descr="Káº¿t quáº£ hÃ¬nh áº£nh cho right icon">
            <a:extLst>
              <a:ext uri="{FF2B5EF4-FFF2-40B4-BE49-F238E27FC236}">
                <a16:creationId xmlns:a16="http://schemas.microsoft.com/office/drawing/2014/main" id="{A77E6E61-C60E-4354-8BEE-244797ACF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2" y="18869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>
            <a:extLst>
              <a:ext uri="{FF2B5EF4-FFF2-40B4-BE49-F238E27FC236}">
                <a16:creationId xmlns:a16="http://schemas.microsoft.com/office/drawing/2014/main" id="{23895946-0A95-40DF-AEA7-AA97B1AEC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2" y="47542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>
            <a:extLst>
              <a:ext uri="{FF2B5EF4-FFF2-40B4-BE49-F238E27FC236}">
                <a16:creationId xmlns:a16="http://schemas.microsoft.com/office/drawing/2014/main" id="{81D2BD6E-A256-4BFC-941A-ABB52FE50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428" y="5325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wrong icon">
            <a:extLst>
              <a:ext uri="{FF2B5EF4-FFF2-40B4-BE49-F238E27FC236}">
                <a16:creationId xmlns:a16="http://schemas.microsoft.com/office/drawing/2014/main" id="{1E63DCAF-1B7F-4F9B-B0E8-FBAE1E0FF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656" y="1787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66A4766-A468-44D4-BB7B-334BF864107B}"/>
              </a:ext>
            </a:extLst>
          </p:cNvPr>
          <p:cNvGrpSpPr/>
          <p:nvPr/>
        </p:nvGrpSpPr>
        <p:grpSpPr>
          <a:xfrm>
            <a:off x="5194611" y="2894601"/>
            <a:ext cx="2082218" cy="2082218"/>
            <a:chOff x="5042464" y="2916008"/>
            <a:chExt cx="2082218" cy="2082218"/>
          </a:xfrm>
        </p:grpSpPr>
        <p:pic>
          <p:nvPicPr>
            <p:cNvPr id="44" name="ĐC SHARE MIỄN PHÍ BỞI NK POWERSKILLS" descr="Download Software Development Services - Covent Garden PNG Image ...">
              <a:extLst>
                <a:ext uri="{FF2B5EF4-FFF2-40B4-BE49-F238E27FC236}">
                  <a16:creationId xmlns:a16="http://schemas.microsoft.com/office/drawing/2014/main" id="{AD60ADAB-7F08-4F6B-B8A4-ED20924B7C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464" y="2916008"/>
              <a:ext cx="2082218" cy="2082218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C18797A-F1A5-46EE-A303-0159053AEA61}"/>
                </a:ext>
              </a:extLst>
            </p:cNvPr>
            <p:cNvSpPr/>
            <p:nvPr/>
          </p:nvSpPr>
          <p:spPr>
            <a:xfrm>
              <a:off x="5167313" y="3414713"/>
              <a:ext cx="1833562" cy="876300"/>
            </a:xfrm>
            <a:custGeom>
              <a:avLst/>
              <a:gdLst>
                <a:gd name="connsiteX0" fmla="*/ 385762 w 1833562"/>
                <a:gd name="connsiteY0" fmla="*/ 0 h 876300"/>
                <a:gd name="connsiteX1" fmla="*/ 385762 w 1833562"/>
                <a:gd name="connsiteY1" fmla="*/ 0 h 876300"/>
                <a:gd name="connsiteX2" fmla="*/ 485775 w 1833562"/>
                <a:gd name="connsiteY2" fmla="*/ 4762 h 876300"/>
                <a:gd name="connsiteX3" fmla="*/ 1681162 w 1833562"/>
                <a:gd name="connsiteY3" fmla="*/ 209550 h 876300"/>
                <a:gd name="connsiteX4" fmla="*/ 1833562 w 1833562"/>
                <a:gd name="connsiteY4" fmla="*/ 323850 h 876300"/>
                <a:gd name="connsiteX5" fmla="*/ 1819275 w 1833562"/>
                <a:gd name="connsiteY5" fmla="*/ 614362 h 876300"/>
                <a:gd name="connsiteX6" fmla="*/ 1752600 w 1833562"/>
                <a:gd name="connsiteY6" fmla="*/ 800100 h 876300"/>
                <a:gd name="connsiteX7" fmla="*/ 366712 w 1833562"/>
                <a:gd name="connsiteY7" fmla="*/ 876300 h 876300"/>
                <a:gd name="connsiteX8" fmla="*/ 28575 w 1833562"/>
                <a:gd name="connsiteY8" fmla="*/ 790575 h 876300"/>
                <a:gd name="connsiteX9" fmla="*/ 0 w 1833562"/>
                <a:gd name="connsiteY9" fmla="*/ 590550 h 876300"/>
                <a:gd name="connsiteX10" fmla="*/ 33337 w 1833562"/>
                <a:gd name="connsiteY10" fmla="*/ 242887 h 876300"/>
                <a:gd name="connsiteX11" fmla="*/ 385762 w 1833562"/>
                <a:gd name="connsiteY11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3562" h="876300">
                  <a:moveTo>
                    <a:pt x="385762" y="0"/>
                  </a:moveTo>
                  <a:lnTo>
                    <a:pt x="385762" y="0"/>
                  </a:lnTo>
                  <a:lnTo>
                    <a:pt x="485775" y="4762"/>
                  </a:lnTo>
                  <a:lnTo>
                    <a:pt x="1681162" y="209550"/>
                  </a:lnTo>
                  <a:lnTo>
                    <a:pt x="1833562" y="323850"/>
                  </a:lnTo>
                  <a:lnTo>
                    <a:pt x="1819275" y="614362"/>
                  </a:lnTo>
                  <a:lnTo>
                    <a:pt x="1752600" y="800100"/>
                  </a:lnTo>
                  <a:lnTo>
                    <a:pt x="366712" y="876300"/>
                  </a:lnTo>
                  <a:lnTo>
                    <a:pt x="28575" y="790575"/>
                  </a:lnTo>
                  <a:lnTo>
                    <a:pt x="0" y="590550"/>
                  </a:lnTo>
                  <a:lnTo>
                    <a:pt x="33337" y="242887"/>
                  </a:lnTo>
                  <a:lnTo>
                    <a:pt x="385762" y="0"/>
                  </a:lnTo>
                  <a:close/>
                </a:path>
              </a:pathLst>
            </a:custGeom>
            <a:solidFill>
              <a:srgbClr val="EF4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633E414-80F1-4C69-961C-5F8B73D542B2}"/>
                </a:ext>
              </a:extLst>
            </p:cNvPr>
            <p:cNvSpPr txBox="1"/>
            <p:nvPr/>
          </p:nvSpPr>
          <p:spPr>
            <a:xfrm>
              <a:off x="5353517" y="3286905"/>
              <a:ext cx="141897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KHAI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D50F0BD-C8BE-4AD3-A8F2-669A9DB40783}"/>
              </a:ext>
            </a:extLst>
          </p:cNvPr>
          <p:cNvGrpSpPr/>
          <p:nvPr/>
        </p:nvGrpSpPr>
        <p:grpSpPr>
          <a:xfrm>
            <a:off x="4648084" y="2104323"/>
            <a:ext cx="3475492" cy="3833949"/>
            <a:chOff x="4328994" y="475705"/>
            <a:chExt cx="3475492" cy="3833949"/>
          </a:xfrm>
        </p:grpSpPr>
        <p:pic>
          <p:nvPicPr>
            <p:cNvPr id="50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30F9333B-7D53-4D55-BEF0-B1986D08869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994" y="475705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92A2ED-D80D-4ECC-BEDC-A026CD250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515517" y="1697818"/>
              <a:ext cx="2853175" cy="160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379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45131 0.1326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65" y="6620"/>
                                    </p:animMotion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21190C-557D-443C-AB0E-DEA8632995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34" r="573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FADC6103-CC86-44C4-A2DF-CA16529B5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941035" y="2978127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Soldier Cartoon Military Army Men - Angry Cartoon Army Man - Free  Transparent PNG Clipart Images Download">
            <a:extLst>
              <a:ext uri="{FF2B5EF4-FFF2-40B4-BE49-F238E27FC236}">
                <a16:creationId xmlns:a16="http://schemas.microsoft.com/office/drawing/2014/main" id="{81430B05-1A11-43CB-A94A-427A3B25E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9869" y="3355212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Soldier Cartoon Military Army Men - Angry Cartoon Army Man - Free  Transparent PNG Clipart Images Download">
            <a:extLst>
              <a:ext uri="{FF2B5EF4-FFF2-40B4-BE49-F238E27FC236}">
                <a16:creationId xmlns:a16="http://schemas.microsoft.com/office/drawing/2014/main" id="{5C6CE6AF-F940-42B0-B751-2400C621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87996" y="3229517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9163C1F3-44AB-45E7-8D73-62D039142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9355" y="3213652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D70899-51A5-47E8-A791-88D235442A3A}"/>
              </a:ext>
            </a:extLst>
          </p:cNvPr>
          <p:cNvGrpSpPr/>
          <p:nvPr/>
        </p:nvGrpSpPr>
        <p:grpSpPr>
          <a:xfrm>
            <a:off x="857250" y="3377394"/>
            <a:ext cx="4114799" cy="2571819"/>
            <a:chOff x="857250" y="3377394"/>
            <a:chExt cx="4114799" cy="257181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1861D24-ABC5-4033-A990-AB19AABF693E}"/>
                </a:ext>
              </a:extLst>
            </p:cNvPr>
            <p:cNvGrpSpPr/>
            <p:nvPr/>
          </p:nvGrpSpPr>
          <p:grpSpPr>
            <a:xfrm>
              <a:off x="857250" y="3427239"/>
              <a:ext cx="4114799" cy="2521974"/>
              <a:chOff x="857250" y="3427239"/>
              <a:chExt cx="4114799" cy="2521974"/>
            </a:xfrm>
          </p:grpSpPr>
          <p:pic>
            <p:nvPicPr>
              <p:cNvPr id="18" name="Picture 6" descr="CodePen - Normaal Tanks">
                <a:extLst>
                  <a:ext uri="{FF2B5EF4-FFF2-40B4-BE49-F238E27FC236}">
                    <a16:creationId xmlns:a16="http://schemas.microsoft.com/office/drawing/2014/main" id="{731A49E3-A1CD-4B67-A82F-34914F8DD21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57250" y="3427239"/>
                <a:ext cx="4114799" cy="2521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8107B73-3689-4D19-A442-DCFD89FACC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30" y="4456464"/>
                <a:ext cx="230784" cy="153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animated-vietnam-flag-image-0016">
              <a:extLst>
                <a:ext uri="{FF2B5EF4-FFF2-40B4-BE49-F238E27FC236}">
                  <a16:creationId xmlns:a16="http://schemas.microsoft.com/office/drawing/2014/main" id="{9BADACCC-16E6-400D-955E-78D7FEF77CC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16351" y="3377394"/>
              <a:ext cx="981075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574D048C-4DDC-445F-9E36-02B4BB41E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401947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B76F6CFF-E4ED-4819-AE28-887CB33F2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179879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6 NK PowerSkills">
            <a:extLst>
              <a:ext uri="{FF2B5EF4-FFF2-40B4-BE49-F238E27FC236}">
                <a16:creationId xmlns:a16="http://schemas.microsoft.com/office/drawing/2014/main" id="{714E2124-E378-4104-BD7B-7ED173551A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0" y="4132302"/>
            <a:ext cx="753864" cy="648323"/>
          </a:xfrm>
          <a:prstGeom prst="rect">
            <a:avLst/>
          </a:prstGeom>
        </p:spPr>
      </p:pic>
      <p:pic>
        <p:nvPicPr>
          <p:cNvPr id="48" name="08 NK PowerSkills">
            <a:extLst>
              <a:ext uri="{FF2B5EF4-FFF2-40B4-BE49-F238E27FC236}">
                <a16:creationId xmlns:a16="http://schemas.microsoft.com/office/drawing/2014/main" id="{6C9B1026-16C5-4947-AC40-7FA744A276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88" y="2177781"/>
            <a:ext cx="3891847" cy="31434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B764BC-AA97-4A18-8EFF-02951E6CBEA8}"/>
              </a:ext>
            </a:extLst>
          </p:cNvPr>
          <p:cNvGrpSpPr/>
          <p:nvPr/>
        </p:nvGrpSpPr>
        <p:grpSpPr>
          <a:xfrm>
            <a:off x="7959038" y="2747290"/>
            <a:ext cx="3376677" cy="3195784"/>
            <a:chOff x="7959038" y="2747290"/>
            <a:chExt cx="3376677" cy="3195784"/>
          </a:xfrm>
        </p:grpSpPr>
        <p:pic>
          <p:nvPicPr>
            <p:cNvPr id="39" name="Picture 2" descr="tank - Album on Imgur">
              <a:extLst>
                <a:ext uri="{FF2B5EF4-FFF2-40B4-BE49-F238E27FC236}">
                  <a16:creationId xmlns:a16="http://schemas.microsoft.com/office/drawing/2014/main" id="{1AE7F3EC-850B-43ED-8B16-9B1D99B6C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9038" y="2747290"/>
              <a:ext cx="3376677" cy="319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 Waving Sticker by NRSC for iOS &amp;amp; Android | GIPHY">
              <a:extLst>
                <a:ext uri="{FF2B5EF4-FFF2-40B4-BE49-F238E27FC236}">
                  <a16:creationId xmlns:a16="http://schemas.microsoft.com/office/drawing/2014/main" id="{D7E97094-F7CE-4071-B9FF-BE6E92C934F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6175" y="2839823"/>
              <a:ext cx="1223887" cy="12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E7F38F-9C0C-41EF-BDE4-BE0185B87E6B}"/>
              </a:ext>
            </a:extLst>
          </p:cNvPr>
          <p:cNvSpPr/>
          <p:nvPr/>
        </p:nvSpPr>
        <p:spPr>
          <a:xfrm>
            <a:off x="174528" y="100327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06 NK PowerSkills">
            <a:extLst>
              <a:ext uri="{FF2B5EF4-FFF2-40B4-BE49-F238E27FC236}">
                <a16:creationId xmlns:a16="http://schemas.microsoft.com/office/drawing/2014/main" id="{F0A2D57A-6523-47A1-A0EC-4706E94140E0}"/>
              </a:ext>
            </a:extLst>
          </p:cNvPr>
          <p:cNvSpPr txBox="1"/>
          <p:nvPr/>
        </p:nvSpPr>
        <p:spPr>
          <a:xfrm>
            <a:off x="214605" y="233714"/>
            <a:ext cx="5290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524 316 780 = 500 000 000 + 20 000 000 + 4 000 000 + … + 10 000 + 700 + 80</a:t>
            </a: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5D770F2C-C70B-4DC6-867D-630C4A61AD0F}"/>
              </a:ext>
            </a:extLst>
          </p:cNvPr>
          <p:cNvSpPr/>
          <p:nvPr/>
        </p:nvSpPr>
        <p:spPr>
          <a:xfrm>
            <a:off x="5892189" y="104454"/>
            <a:ext cx="293334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300 000</a:t>
            </a: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id="{695B8DBB-A000-4A2C-AAB1-E0264C9396FC}"/>
              </a:ext>
            </a:extLst>
          </p:cNvPr>
          <p:cNvSpPr/>
          <p:nvPr/>
        </p:nvSpPr>
        <p:spPr>
          <a:xfrm>
            <a:off x="9033710" y="104454"/>
            <a:ext cx="2947222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000</a:t>
            </a:r>
          </a:p>
        </p:txBody>
      </p:sp>
      <p:sp>
        <p:nvSpPr>
          <p:cNvPr id="24" name="Ghé thăm Fb.com/nkpowerskills">
            <a:extLst>
              <a:ext uri="{FF2B5EF4-FFF2-40B4-BE49-F238E27FC236}">
                <a16:creationId xmlns:a16="http://schemas.microsoft.com/office/drawing/2014/main" id="{637B6599-AE65-42E1-BDC2-964E4EAC2FA1}"/>
              </a:ext>
            </a:extLst>
          </p:cNvPr>
          <p:cNvSpPr/>
          <p:nvPr/>
        </p:nvSpPr>
        <p:spPr>
          <a:xfrm>
            <a:off x="9022062" y="1445247"/>
            <a:ext cx="2961098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30</a:t>
            </a:r>
          </a:p>
        </p:txBody>
      </p:sp>
      <p:sp>
        <p:nvSpPr>
          <p:cNvPr id="25" name="Ghé thăm Fb.com/nkpowerskills">
            <a:extLst>
              <a:ext uri="{FF2B5EF4-FFF2-40B4-BE49-F238E27FC236}">
                <a16:creationId xmlns:a16="http://schemas.microsoft.com/office/drawing/2014/main" id="{7D90A0BB-5BE2-4D02-AF06-E1AD6FD2D668}"/>
              </a:ext>
            </a:extLst>
          </p:cNvPr>
          <p:cNvSpPr/>
          <p:nvPr/>
        </p:nvSpPr>
        <p:spPr>
          <a:xfrm>
            <a:off x="5859723" y="1445249"/>
            <a:ext cx="293334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30 000</a:t>
            </a:r>
          </a:p>
        </p:txBody>
      </p:sp>
      <p:pic>
        <p:nvPicPr>
          <p:cNvPr id="26" name="Picture 4" descr="Káº¿t quáº£ hÃ¬nh áº£nh cho right icon">
            <a:extLst>
              <a:ext uri="{FF2B5EF4-FFF2-40B4-BE49-F238E27FC236}">
                <a16:creationId xmlns:a16="http://schemas.microsoft.com/office/drawing/2014/main" id="{FAEA8E01-449F-442A-82C5-43C4760E7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23" y="65453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wrong icon">
            <a:extLst>
              <a:ext uri="{FF2B5EF4-FFF2-40B4-BE49-F238E27FC236}">
                <a16:creationId xmlns:a16="http://schemas.microsoft.com/office/drawing/2014/main" id="{372C85B0-8882-4E0C-B928-E81F893CD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551" y="17849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>
            <a:extLst>
              <a:ext uri="{FF2B5EF4-FFF2-40B4-BE49-F238E27FC236}">
                <a16:creationId xmlns:a16="http://schemas.microsoft.com/office/drawing/2014/main" id="{863671D0-A539-477A-B57F-F97DA416F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897" y="184205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>
            <a:extLst>
              <a:ext uri="{FF2B5EF4-FFF2-40B4-BE49-F238E27FC236}">
                <a16:creationId xmlns:a16="http://schemas.microsoft.com/office/drawing/2014/main" id="{2F5409A3-9D3D-46E7-AC67-A8D5C4497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897" y="5547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C45947B-5B29-4ACE-B8A6-6EA1CFE98BF8}"/>
              </a:ext>
            </a:extLst>
          </p:cNvPr>
          <p:cNvGrpSpPr/>
          <p:nvPr/>
        </p:nvGrpSpPr>
        <p:grpSpPr>
          <a:xfrm>
            <a:off x="5194611" y="2894601"/>
            <a:ext cx="2082218" cy="2082218"/>
            <a:chOff x="5042464" y="2916008"/>
            <a:chExt cx="2082218" cy="2082218"/>
          </a:xfrm>
        </p:grpSpPr>
        <p:pic>
          <p:nvPicPr>
            <p:cNvPr id="34" name="ĐC SHARE MIỄN PHÍ BỞI NK POWERSKILLS" descr="Download Software Development Services - Covent Garden PNG Image ...">
              <a:extLst>
                <a:ext uri="{FF2B5EF4-FFF2-40B4-BE49-F238E27FC236}">
                  <a16:creationId xmlns:a16="http://schemas.microsoft.com/office/drawing/2014/main" id="{4AF21C5D-3C9A-4A40-9734-CE250270F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464" y="2916008"/>
              <a:ext cx="2082218" cy="2082218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8EB50B8-2BB6-41FF-A07F-F828CDAD77DD}"/>
                </a:ext>
              </a:extLst>
            </p:cNvPr>
            <p:cNvSpPr/>
            <p:nvPr/>
          </p:nvSpPr>
          <p:spPr>
            <a:xfrm>
              <a:off x="5167313" y="3414713"/>
              <a:ext cx="1833562" cy="876300"/>
            </a:xfrm>
            <a:custGeom>
              <a:avLst/>
              <a:gdLst>
                <a:gd name="connsiteX0" fmla="*/ 385762 w 1833562"/>
                <a:gd name="connsiteY0" fmla="*/ 0 h 876300"/>
                <a:gd name="connsiteX1" fmla="*/ 385762 w 1833562"/>
                <a:gd name="connsiteY1" fmla="*/ 0 h 876300"/>
                <a:gd name="connsiteX2" fmla="*/ 485775 w 1833562"/>
                <a:gd name="connsiteY2" fmla="*/ 4762 h 876300"/>
                <a:gd name="connsiteX3" fmla="*/ 1681162 w 1833562"/>
                <a:gd name="connsiteY3" fmla="*/ 209550 h 876300"/>
                <a:gd name="connsiteX4" fmla="*/ 1833562 w 1833562"/>
                <a:gd name="connsiteY4" fmla="*/ 323850 h 876300"/>
                <a:gd name="connsiteX5" fmla="*/ 1819275 w 1833562"/>
                <a:gd name="connsiteY5" fmla="*/ 614362 h 876300"/>
                <a:gd name="connsiteX6" fmla="*/ 1752600 w 1833562"/>
                <a:gd name="connsiteY6" fmla="*/ 800100 h 876300"/>
                <a:gd name="connsiteX7" fmla="*/ 366712 w 1833562"/>
                <a:gd name="connsiteY7" fmla="*/ 876300 h 876300"/>
                <a:gd name="connsiteX8" fmla="*/ 28575 w 1833562"/>
                <a:gd name="connsiteY8" fmla="*/ 790575 h 876300"/>
                <a:gd name="connsiteX9" fmla="*/ 0 w 1833562"/>
                <a:gd name="connsiteY9" fmla="*/ 590550 h 876300"/>
                <a:gd name="connsiteX10" fmla="*/ 33337 w 1833562"/>
                <a:gd name="connsiteY10" fmla="*/ 242887 h 876300"/>
                <a:gd name="connsiteX11" fmla="*/ 385762 w 1833562"/>
                <a:gd name="connsiteY11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3562" h="876300">
                  <a:moveTo>
                    <a:pt x="385762" y="0"/>
                  </a:moveTo>
                  <a:lnTo>
                    <a:pt x="385762" y="0"/>
                  </a:lnTo>
                  <a:lnTo>
                    <a:pt x="485775" y="4762"/>
                  </a:lnTo>
                  <a:lnTo>
                    <a:pt x="1681162" y="209550"/>
                  </a:lnTo>
                  <a:lnTo>
                    <a:pt x="1833562" y="323850"/>
                  </a:lnTo>
                  <a:lnTo>
                    <a:pt x="1819275" y="614362"/>
                  </a:lnTo>
                  <a:lnTo>
                    <a:pt x="1752600" y="800100"/>
                  </a:lnTo>
                  <a:lnTo>
                    <a:pt x="366712" y="876300"/>
                  </a:lnTo>
                  <a:lnTo>
                    <a:pt x="28575" y="790575"/>
                  </a:lnTo>
                  <a:lnTo>
                    <a:pt x="0" y="590550"/>
                  </a:lnTo>
                  <a:lnTo>
                    <a:pt x="33337" y="242887"/>
                  </a:lnTo>
                  <a:lnTo>
                    <a:pt x="385762" y="0"/>
                  </a:lnTo>
                  <a:close/>
                </a:path>
              </a:pathLst>
            </a:custGeom>
            <a:solidFill>
              <a:srgbClr val="EF4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60DD26F-3519-4888-A8BF-E31785BFFD36}"/>
                </a:ext>
              </a:extLst>
            </p:cNvPr>
            <p:cNvSpPr txBox="1"/>
            <p:nvPr/>
          </p:nvSpPr>
          <p:spPr>
            <a:xfrm>
              <a:off x="5353517" y="3286905"/>
              <a:ext cx="141897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KHAI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A40A98-0DBE-457A-BF3D-FC6BA8667BCF}"/>
              </a:ext>
            </a:extLst>
          </p:cNvPr>
          <p:cNvGrpSpPr/>
          <p:nvPr/>
        </p:nvGrpSpPr>
        <p:grpSpPr>
          <a:xfrm>
            <a:off x="4648084" y="2104323"/>
            <a:ext cx="3475492" cy="3833949"/>
            <a:chOff x="4328994" y="475705"/>
            <a:chExt cx="3475492" cy="3833949"/>
          </a:xfrm>
        </p:grpSpPr>
        <p:pic>
          <p:nvPicPr>
            <p:cNvPr id="42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FF3743AA-972C-4168-841D-AFC93FC850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994" y="475705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DD6F9FF-084B-486E-ABBF-E2D3C0472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515517" y="1697818"/>
              <a:ext cx="2853175" cy="160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91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44 -0.02477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21190C-557D-443C-AB0E-DEA8632995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34" r="573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FADC6103-CC86-44C4-A2DF-CA16529B5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941035" y="2978127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Soldier Cartoon Military Army Men - Angry Cartoon Army Man - Free  Transparent PNG Clipart Images Download">
            <a:extLst>
              <a:ext uri="{FF2B5EF4-FFF2-40B4-BE49-F238E27FC236}">
                <a16:creationId xmlns:a16="http://schemas.microsoft.com/office/drawing/2014/main" id="{81430B05-1A11-43CB-A94A-427A3B25E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9869" y="3355212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9163C1F3-44AB-45E7-8D73-62D039142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9355" y="3213652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D70899-51A5-47E8-A791-88D235442A3A}"/>
              </a:ext>
            </a:extLst>
          </p:cNvPr>
          <p:cNvGrpSpPr/>
          <p:nvPr/>
        </p:nvGrpSpPr>
        <p:grpSpPr>
          <a:xfrm>
            <a:off x="857250" y="3377394"/>
            <a:ext cx="4114799" cy="2571819"/>
            <a:chOff x="857250" y="3377394"/>
            <a:chExt cx="4114799" cy="257181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1861D24-ABC5-4033-A990-AB19AABF693E}"/>
                </a:ext>
              </a:extLst>
            </p:cNvPr>
            <p:cNvGrpSpPr/>
            <p:nvPr/>
          </p:nvGrpSpPr>
          <p:grpSpPr>
            <a:xfrm>
              <a:off x="857250" y="3427239"/>
              <a:ext cx="4114799" cy="2521974"/>
              <a:chOff x="857250" y="3427239"/>
              <a:chExt cx="4114799" cy="2521974"/>
            </a:xfrm>
          </p:grpSpPr>
          <p:pic>
            <p:nvPicPr>
              <p:cNvPr id="18" name="Picture 6" descr="CodePen - Normaal Tanks">
                <a:extLst>
                  <a:ext uri="{FF2B5EF4-FFF2-40B4-BE49-F238E27FC236}">
                    <a16:creationId xmlns:a16="http://schemas.microsoft.com/office/drawing/2014/main" id="{731A49E3-A1CD-4B67-A82F-34914F8DD21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57250" y="3427239"/>
                <a:ext cx="4114799" cy="2521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8107B73-3689-4D19-A442-DCFD89FACC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30" y="4456464"/>
                <a:ext cx="230784" cy="153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animated-vietnam-flag-image-0016">
              <a:extLst>
                <a:ext uri="{FF2B5EF4-FFF2-40B4-BE49-F238E27FC236}">
                  <a16:creationId xmlns:a16="http://schemas.microsoft.com/office/drawing/2014/main" id="{9BADACCC-16E6-400D-955E-78D7FEF77CC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16351" y="3377394"/>
              <a:ext cx="981075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574D048C-4DDC-445F-9E36-02B4BB41E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401947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B76F6CFF-E4ED-4819-AE28-887CB33F2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179879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6 NK PowerSkills">
            <a:extLst>
              <a:ext uri="{FF2B5EF4-FFF2-40B4-BE49-F238E27FC236}">
                <a16:creationId xmlns:a16="http://schemas.microsoft.com/office/drawing/2014/main" id="{714E2124-E378-4104-BD7B-7ED173551A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0" y="4132302"/>
            <a:ext cx="753864" cy="648323"/>
          </a:xfrm>
          <a:prstGeom prst="rect">
            <a:avLst/>
          </a:prstGeom>
        </p:spPr>
      </p:pic>
      <p:pic>
        <p:nvPicPr>
          <p:cNvPr id="48" name="08 NK PowerSkills">
            <a:extLst>
              <a:ext uri="{FF2B5EF4-FFF2-40B4-BE49-F238E27FC236}">
                <a16:creationId xmlns:a16="http://schemas.microsoft.com/office/drawing/2014/main" id="{6C9B1026-16C5-4947-AC40-7FA744A276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40" y="2096140"/>
            <a:ext cx="3891847" cy="31434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B764BC-AA97-4A18-8EFF-02951E6CBEA8}"/>
              </a:ext>
            </a:extLst>
          </p:cNvPr>
          <p:cNvGrpSpPr/>
          <p:nvPr/>
        </p:nvGrpSpPr>
        <p:grpSpPr>
          <a:xfrm>
            <a:off x="7959038" y="2747290"/>
            <a:ext cx="3376677" cy="3195784"/>
            <a:chOff x="7959038" y="2747290"/>
            <a:chExt cx="3376677" cy="3195784"/>
          </a:xfrm>
        </p:grpSpPr>
        <p:pic>
          <p:nvPicPr>
            <p:cNvPr id="39" name="Picture 2" descr="tank - Album on Imgur">
              <a:extLst>
                <a:ext uri="{FF2B5EF4-FFF2-40B4-BE49-F238E27FC236}">
                  <a16:creationId xmlns:a16="http://schemas.microsoft.com/office/drawing/2014/main" id="{1AE7F3EC-850B-43ED-8B16-9B1D99B6C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9038" y="2747290"/>
              <a:ext cx="3376677" cy="319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 Waving Sticker by NRSC for iOS &amp;amp; Android | GIPHY">
              <a:extLst>
                <a:ext uri="{FF2B5EF4-FFF2-40B4-BE49-F238E27FC236}">
                  <a16:creationId xmlns:a16="http://schemas.microsoft.com/office/drawing/2014/main" id="{D7E97094-F7CE-4071-B9FF-BE6E92C934F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6175" y="2839823"/>
              <a:ext cx="1223887" cy="12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8355C64-17C5-4C38-8C36-0975CDD92B02}"/>
              </a:ext>
            </a:extLst>
          </p:cNvPr>
          <p:cNvSpPr/>
          <p:nvPr/>
        </p:nvSpPr>
        <p:spPr>
          <a:xfrm>
            <a:off x="174528" y="100327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DB487A47-638F-4BF6-9ADA-BA2803B2FF1D}"/>
              </a:ext>
            </a:extLst>
          </p:cNvPr>
          <p:cNvSpPr txBox="1"/>
          <p:nvPr/>
        </p:nvSpPr>
        <p:spPr>
          <a:xfrm>
            <a:off x="214604" y="233714"/>
            <a:ext cx="5328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4. Trong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8 325 714,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 ở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1CF2273E-7B25-4757-A840-404A59044EC7}"/>
              </a:ext>
            </a:extLst>
          </p:cNvPr>
          <p:cNvSpPr/>
          <p:nvPr/>
        </p:nvSpPr>
        <p:spPr>
          <a:xfrm>
            <a:off x="9151882" y="99190"/>
            <a:ext cx="293334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chục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F8596BF0-597B-470D-A380-F69BDB19A86C}"/>
              </a:ext>
            </a:extLst>
          </p:cNvPr>
          <p:cNvSpPr/>
          <p:nvPr/>
        </p:nvSpPr>
        <p:spPr>
          <a:xfrm>
            <a:off x="9107469" y="1336832"/>
            <a:ext cx="2947222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chục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id="{FC9961A4-3C3F-4D4A-814C-62EA5165F415}"/>
              </a:ext>
            </a:extLst>
          </p:cNvPr>
          <p:cNvSpPr/>
          <p:nvPr/>
        </p:nvSpPr>
        <p:spPr>
          <a:xfrm>
            <a:off x="5918807" y="1305079"/>
            <a:ext cx="2961098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chục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Ghé thăm Fb.com/nkpowerskills">
            <a:extLst>
              <a:ext uri="{FF2B5EF4-FFF2-40B4-BE49-F238E27FC236}">
                <a16:creationId xmlns:a16="http://schemas.microsoft.com/office/drawing/2014/main" id="{FB81F18A-F8A7-4C63-93E3-2172E288B137}"/>
              </a:ext>
            </a:extLst>
          </p:cNvPr>
          <p:cNvSpPr/>
          <p:nvPr/>
        </p:nvSpPr>
        <p:spPr>
          <a:xfrm>
            <a:off x="5931254" y="135766"/>
            <a:ext cx="293334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chục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id="{D161F583-5817-453E-9CEB-FBCC8032A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575" y="66175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8BFB14B5-5021-4CB8-8D0B-A9D328799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2" y="47542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wrong icon">
            <a:extLst>
              <a:ext uri="{FF2B5EF4-FFF2-40B4-BE49-F238E27FC236}">
                <a16:creationId xmlns:a16="http://schemas.microsoft.com/office/drawing/2014/main" id="{2CC25210-A758-4667-AE4D-D802B2FF2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2" y="167442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>
            <a:extLst>
              <a:ext uri="{FF2B5EF4-FFF2-40B4-BE49-F238E27FC236}">
                <a16:creationId xmlns:a16="http://schemas.microsoft.com/office/drawing/2014/main" id="{1171212D-DE2D-4B4A-8CB0-757B407D6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656" y="1787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65C5827-569D-4022-BC13-0A1DE68ECD90}"/>
              </a:ext>
            </a:extLst>
          </p:cNvPr>
          <p:cNvGrpSpPr/>
          <p:nvPr/>
        </p:nvGrpSpPr>
        <p:grpSpPr>
          <a:xfrm>
            <a:off x="5194611" y="2894601"/>
            <a:ext cx="2082218" cy="2082218"/>
            <a:chOff x="5042464" y="2916008"/>
            <a:chExt cx="2082218" cy="2082218"/>
          </a:xfrm>
        </p:grpSpPr>
        <p:pic>
          <p:nvPicPr>
            <p:cNvPr id="33" name="ĐC SHARE MIỄN PHÍ BỞI NK POWERSKILLS" descr="Download Software Development Services - Covent Garden PNG Image ...">
              <a:extLst>
                <a:ext uri="{FF2B5EF4-FFF2-40B4-BE49-F238E27FC236}">
                  <a16:creationId xmlns:a16="http://schemas.microsoft.com/office/drawing/2014/main" id="{2129CAA9-55C8-4D9F-8270-4DA321E13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464" y="2916008"/>
              <a:ext cx="2082218" cy="2082218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174CF14-0FB7-4A36-8078-99C7C76E8208}"/>
                </a:ext>
              </a:extLst>
            </p:cNvPr>
            <p:cNvSpPr/>
            <p:nvPr/>
          </p:nvSpPr>
          <p:spPr>
            <a:xfrm>
              <a:off x="5167313" y="3414713"/>
              <a:ext cx="1833562" cy="876300"/>
            </a:xfrm>
            <a:custGeom>
              <a:avLst/>
              <a:gdLst>
                <a:gd name="connsiteX0" fmla="*/ 385762 w 1833562"/>
                <a:gd name="connsiteY0" fmla="*/ 0 h 876300"/>
                <a:gd name="connsiteX1" fmla="*/ 385762 w 1833562"/>
                <a:gd name="connsiteY1" fmla="*/ 0 h 876300"/>
                <a:gd name="connsiteX2" fmla="*/ 485775 w 1833562"/>
                <a:gd name="connsiteY2" fmla="*/ 4762 h 876300"/>
                <a:gd name="connsiteX3" fmla="*/ 1681162 w 1833562"/>
                <a:gd name="connsiteY3" fmla="*/ 209550 h 876300"/>
                <a:gd name="connsiteX4" fmla="*/ 1833562 w 1833562"/>
                <a:gd name="connsiteY4" fmla="*/ 323850 h 876300"/>
                <a:gd name="connsiteX5" fmla="*/ 1819275 w 1833562"/>
                <a:gd name="connsiteY5" fmla="*/ 614362 h 876300"/>
                <a:gd name="connsiteX6" fmla="*/ 1752600 w 1833562"/>
                <a:gd name="connsiteY6" fmla="*/ 800100 h 876300"/>
                <a:gd name="connsiteX7" fmla="*/ 366712 w 1833562"/>
                <a:gd name="connsiteY7" fmla="*/ 876300 h 876300"/>
                <a:gd name="connsiteX8" fmla="*/ 28575 w 1833562"/>
                <a:gd name="connsiteY8" fmla="*/ 790575 h 876300"/>
                <a:gd name="connsiteX9" fmla="*/ 0 w 1833562"/>
                <a:gd name="connsiteY9" fmla="*/ 590550 h 876300"/>
                <a:gd name="connsiteX10" fmla="*/ 33337 w 1833562"/>
                <a:gd name="connsiteY10" fmla="*/ 242887 h 876300"/>
                <a:gd name="connsiteX11" fmla="*/ 385762 w 1833562"/>
                <a:gd name="connsiteY11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3562" h="876300">
                  <a:moveTo>
                    <a:pt x="385762" y="0"/>
                  </a:moveTo>
                  <a:lnTo>
                    <a:pt x="385762" y="0"/>
                  </a:lnTo>
                  <a:lnTo>
                    <a:pt x="485775" y="4762"/>
                  </a:lnTo>
                  <a:lnTo>
                    <a:pt x="1681162" y="209550"/>
                  </a:lnTo>
                  <a:lnTo>
                    <a:pt x="1833562" y="323850"/>
                  </a:lnTo>
                  <a:lnTo>
                    <a:pt x="1819275" y="614362"/>
                  </a:lnTo>
                  <a:lnTo>
                    <a:pt x="1752600" y="800100"/>
                  </a:lnTo>
                  <a:lnTo>
                    <a:pt x="366712" y="876300"/>
                  </a:lnTo>
                  <a:lnTo>
                    <a:pt x="28575" y="790575"/>
                  </a:lnTo>
                  <a:lnTo>
                    <a:pt x="0" y="590550"/>
                  </a:lnTo>
                  <a:lnTo>
                    <a:pt x="33337" y="242887"/>
                  </a:lnTo>
                  <a:lnTo>
                    <a:pt x="385762" y="0"/>
                  </a:lnTo>
                  <a:close/>
                </a:path>
              </a:pathLst>
            </a:custGeom>
            <a:solidFill>
              <a:srgbClr val="EF4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AD8DD6-4B08-4ED6-A027-0B6FA785DD78}"/>
                </a:ext>
              </a:extLst>
            </p:cNvPr>
            <p:cNvSpPr txBox="1"/>
            <p:nvPr/>
          </p:nvSpPr>
          <p:spPr>
            <a:xfrm>
              <a:off x="5353517" y="3286905"/>
              <a:ext cx="141897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KHAI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HỎA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CA20DA5-0D9A-44BA-A884-47C4BBE7C198}"/>
              </a:ext>
            </a:extLst>
          </p:cNvPr>
          <p:cNvGrpSpPr/>
          <p:nvPr/>
        </p:nvGrpSpPr>
        <p:grpSpPr>
          <a:xfrm>
            <a:off x="4648084" y="2104323"/>
            <a:ext cx="3475492" cy="3833949"/>
            <a:chOff x="4328994" y="475705"/>
            <a:chExt cx="3475492" cy="3833949"/>
          </a:xfrm>
        </p:grpSpPr>
        <p:pic>
          <p:nvPicPr>
            <p:cNvPr id="40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58583749-2DF4-4023-87AA-0A4E369B7BC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994" y="475705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ABE0663-5459-43A8-9B51-C42B6CFF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515517" y="1697818"/>
              <a:ext cx="2853175" cy="160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58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48438 -0.0472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21190C-557D-443C-AB0E-DEA8632995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34" r="573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B764BC-AA97-4A18-8EFF-02951E6CBEA8}"/>
              </a:ext>
            </a:extLst>
          </p:cNvPr>
          <p:cNvGrpSpPr/>
          <p:nvPr/>
        </p:nvGrpSpPr>
        <p:grpSpPr>
          <a:xfrm>
            <a:off x="7959038" y="2747290"/>
            <a:ext cx="3376677" cy="3195784"/>
            <a:chOff x="7959038" y="2747290"/>
            <a:chExt cx="3376677" cy="3195784"/>
          </a:xfrm>
        </p:grpSpPr>
        <p:pic>
          <p:nvPicPr>
            <p:cNvPr id="39" name="Picture 2" descr="tank - Album on Imgur">
              <a:extLst>
                <a:ext uri="{FF2B5EF4-FFF2-40B4-BE49-F238E27FC236}">
                  <a16:creationId xmlns:a16="http://schemas.microsoft.com/office/drawing/2014/main" id="{1AE7F3EC-850B-43ED-8B16-9B1D99B6C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9038" y="2747290"/>
              <a:ext cx="3376677" cy="319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 Waving Sticker by NRSC for iOS &amp;amp; Android | GIPHY">
              <a:extLst>
                <a:ext uri="{FF2B5EF4-FFF2-40B4-BE49-F238E27FC236}">
                  <a16:creationId xmlns:a16="http://schemas.microsoft.com/office/drawing/2014/main" id="{D7E97094-F7CE-4071-B9FF-BE6E92C934F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6175" y="2839823"/>
              <a:ext cx="1223887" cy="12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FADC6103-CC86-44C4-A2DF-CA16529B5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941035" y="2978127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9163C1F3-44AB-45E7-8D73-62D039142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9355" y="3213652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D70899-51A5-47E8-A791-88D235442A3A}"/>
              </a:ext>
            </a:extLst>
          </p:cNvPr>
          <p:cNvGrpSpPr/>
          <p:nvPr/>
        </p:nvGrpSpPr>
        <p:grpSpPr>
          <a:xfrm>
            <a:off x="857250" y="3377394"/>
            <a:ext cx="4114799" cy="2571819"/>
            <a:chOff x="857250" y="3377394"/>
            <a:chExt cx="4114799" cy="257181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1861D24-ABC5-4033-A990-AB19AABF693E}"/>
                </a:ext>
              </a:extLst>
            </p:cNvPr>
            <p:cNvGrpSpPr/>
            <p:nvPr/>
          </p:nvGrpSpPr>
          <p:grpSpPr>
            <a:xfrm>
              <a:off x="857250" y="3427239"/>
              <a:ext cx="4114799" cy="2521974"/>
              <a:chOff x="857250" y="3427239"/>
              <a:chExt cx="4114799" cy="2521974"/>
            </a:xfrm>
          </p:grpSpPr>
          <p:pic>
            <p:nvPicPr>
              <p:cNvPr id="18" name="Picture 6" descr="CodePen - Normaal Tanks">
                <a:extLst>
                  <a:ext uri="{FF2B5EF4-FFF2-40B4-BE49-F238E27FC236}">
                    <a16:creationId xmlns:a16="http://schemas.microsoft.com/office/drawing/2014/main" id="{731A49E3-A1CD-4B67-A82F-34914F8DD21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57250" y="3427239"/>
                <a:ext cx="4114799" cy="2521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8107B73-3689-4D19-A442-DCFD89FACC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30" y="4456464"/>
                <a:ext cx="230784" cy="153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animated-vietnam-flag-image-0016">
              <a:extLst>
                <a:ext uri="{FF2B5EF4-FFF2-40B4-BE49-F238E27FC236}">
                  <a16:creationId xmlns:a16="http://schemas.microsoft.com/office/drawing/2014/main" id="{9BADACCC-16E6-400D-955E-78D7FEF77CC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16351" y="3377394"/>
              <a:ext cx="981075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574D048C-4DDC-445F-9E36-02B4BB41E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2401947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Tải mẫu bộ đội vector, file AI, EPS, PNG, SVG, PSD, JPG/JPEG miễn phí">
            <a:extLst>
              <a:ext uri="{FF2B5EF4-FFF2-40B4-BE49-F238E27FC236}">
                <a16:creationId xmlns:a16="http://schemas.microsoft.com/office/drawing/2014/main" id="{B76F6CFF-E4ED-4819-AE28-887CB33F2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/>
        </p:blipFill>
        <p:spPr bwMode="auto">
          <a:xfrm>
            <a:off x="179879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6 NK PowerSkills">
            <a:extLst>
              <a:ext uri="{FF2B5EF4-FFF2-40B4-BE49-F238E27FC236}">
                <a16:creationId xmlns:a16="http://schemas.microsoft.com/office/drawing/2014/main" id="{714E2124-E378-4104-BD7B-7ED173551A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0" y="4132302"/>
            <a:ext cx="753864" cy="648323"/>
          </a:xfrm>
          <a:prstGeom prst="rect">
            <a:avLst/>
          </a:prstGeom>
        </p:spPr>
      </p:pic>
      <p:pic>
        <p:nvPicPr>
          <p:cNvPr id="48" name="08 NK PowerSkills">
            <a:extLst>
              <a:ext uri="{FF2B5EF4-FFF2-40B4-BE49-F238E27FC236}">
                <a16:creationId xmlns:a16="http://schemas.microsoft.com/office/drawing/2014/main" id="{6C9B1026-16C5-4947-AC40-7FA744A276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42" y="2773474"/>
            <a:ext cx="3891847" cy="314341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3A2F69-7399-4E17-859C-B1E99DB7D09D}"/>
              </a:ext>
            </a:extLst>
          </p:cNvPr>
          <p:cNvSpPr/>
          <p:nvPr/>
        </p:nvSpPr>
        <p:spPr>
          <a:xfrm>
            <a:off x="174528" y="100327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730D9303-34D2-48FE-AD22-09CEB9652573}"/>
              </a:ext>
            </a:extLst>
          </p:cNvPr>
          <p:cNvSpPr txBox="1"/>
          <p:nvPr/>
        </p:nvSpPr>
        <p:spPr>
          <a:xfrm>
            <a:off x="214605" y="233714"/>
            <a:ext cx="536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5.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502 000 000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là: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4E5AB567-0605-48A9-B10B-894CCABF238D}"/>
              </a:ext>
            </a:extLst>
          </p:cNvPr>
          <p:cNvSpPr/>
          <p:nvPr/>
        </p:nvSpPr>
        <p:spPr>
          <a:xfrm>
            <a:off x="5965948" y="1336832"/>
            <a:ext cx="293334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linh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69428362-87E5-49D3-A426-CC2D1F9049C7}"/>
              </a:ext>
            </a:extLst>
          </p:cNvPr>
          <p:cNvSpPr/>
          <p:nvPr/>
        </p:nvSpPr>
        <p:spPr>
          <a:xfrm>
            <a:off x="9107469" y="1336832"/>
            <a:ext cx="2947222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linh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id="{E4BE17FC-062F-4E59-9D64-A6B29CC8FE90}"/>
              </a:ext>
            </a:extLst>
          </p:cNvPr>
          <p:cNvSpPr/>
          <p:nvPr/>
        </p:nvSpPr>
        <p:spPr>
          <a:xfrm>
            <a:off x="9093593" y="135764"/>
            <a:ext cx="2961098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Ghé thăm Fb.com/nkpowerskills">
            <a:extLst>
              <a:ext uri="{FF2B5EF4-FFF2-40B4-BE49-F238E27FC236}">
                <a16:creationId xmlns:a16="http://schemas.microsoft.com/office/drawing/2014/main" id="{35B24BB3-00D4-4A0A-B386-62DA2E296ABD}"/>
              </a:ext>
            </a:extLst>
          </p:cNvPr>
          <p:cNvSpPr/>
          <p:nvPr/>
        </p:nvSpPr>
        <p:spPr>
          <a:xfrm>
            <a:off x="5931254" y="135766"/>
            <a:ext cx="293334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linh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id="{5A5E521D-EB18-4F40-B89D-35753EB32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2" y="18869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9A32422E-F55D-46B9-A7AA-E996AC90D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2" y="47542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wrong icon">
            <a:extLst>
              <a:ext uri="{FF2B5EF4-FFF2-40B4-BE49-F238E27FC236}">
                <a16:creationId xmlns:a16="http://schemas.microsoft.com/office/drawing/2014/main" id="{27D5C83E-C809-46A0-83B0-48623A91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428" y="5325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>
            <a:extLst>
              <a:ext uri="{FF2B5EF4-FFF2-40B4-BE49-F238E27FC236}">
                <a16:creationId xmlns:a16="http://schemas.microsoft.com/office/drawing/2014/main" id="{2B2FBF7A-98C1-4CA4-BBDF-081D78059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656" y="1787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4F76DD4-303D-44F5-BD0C-509BE44D3AC5}"/>
              </a:ext>
            </a:extLst>
          </p:cNvPr>
          <p:cNvGrpSpPr/>
          <p:nvPr/>
        </p:nvGrpSpPr>
        <p:grpSpPr>
          <a:xfrm>
            <a:off x="5194611" y="2894601"/>
            <a:ext cx="2082218" cy="2082218"/>
            <a:chOff x="5042464" y="2916008"/>
            <a:chExt cx="2082218" cy="2082218"/>
          </a:xfrm>
        </p:grpSpPr>
        <p:pic>
          <p:nvPicPr>
            <p:cNvPr id="33" name="ĐC SHARE MIỄN PHÍ BỞI NK POWERSKILLS" descr="Download Software Development Services - Covent Garden PNG Image ...">
              <a:extLst>
                <a:ext uri="{FF2B5EF4-FFF2-40B4-BE49-F238E27FC236}">
                  <a16:creationId xmlns:a16="http://schemas.microsoft.com/office/drawing/2014/main" id="{74561B91-90E9-41D4-B092-BCE0797A7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464" y="2916008"/>
              <a:ext cx="2082218" cy="2082218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12AE586-BC3A-425F-98A8-A176B4A3BC8F}"/>
                </a:ext>
              </a:extLst>
            </p:cNvPr>
            <p:cNvSpPr/>
            <p:nvPr/>
          </p:nvSpPr>
          <p:spPr>
            <a:xfrm>
              <a:off x="5167313" y="3414713"/>
              <a:ext cx="1833562" cy="876300"/>
            </a:xfrm>
            <a:custGeom>
              <a:avLst/>
              <a:gdLst>
                <a:gd name="connsiteX0" fmla="*/ 385762 w 1833562"/>
                <a:gd name="connsiteY0" fmla="*/ 0 h 876300"/>
                <a:gd name="connsiteX1" fmla="*/ 385762 w 1833562"/>
                <a:gd name="connsiteY1" fmla="*/ 0 h 876300"/>
                <a:gd name="connsiteX2" fmla="*/ 485775 w 1833562"/>
                <a:gd name="connsiteY2" fmla="*/ 4762 h 876300"/>
                <a:gd name="connsiteX3" fmla="*/ 1681162 w 1833562"/>
                <a:gd name="connsiteY3" fmla="*/ 209550 h 876300"/>
                <a:gd name="connsiteX4" fmla="*/ 1833562 w 1833562"/>
                <a:gd name="connsiteY4" fmla="*/ 323850 h 876300"/>
                <a:gd name="connsiteX5" fmla="*/ 1819275 w 1833562"/>
                <a:gd name="connsiteY5" fmla="*/ 614362 h 876300"/>
                <a:gd name="connsiteX6" fmla="*/ 1752600 w 1833562"/>
                <a:gd name="connsiteY6" fmla="*/ 800100 h 876300"/>
                <a:gd name="connsiteX7" fmla="*/ 366712 w 1833562"/>
                <a:gd name="connsiteY7" fmla="*/ 876300 h 876300"/>
                <a:gd name="connsiteX8" fmla="*/ 28575 w 1833562"/>
                <a:gd name="connsiteY8" fmla="*/ 790575 h 876300"/>
                <a:gd name="connsiteX9" fmla="*/ 0 w 1833562"/>
                <a:gd name="connsiteY9" fmla="*/ 590550 h 876300"/>
                <a:gd name="connsiteX10" fmla="*/ 33337 w 1833562"/>
                <a:gd name="connsiteY10" fmla="*/ 242887 h 876300"/>
                <a:gd name="connsiteX11" fmla="*/ 385762 w 1833562"/>
                <a:gd name="connsiteY11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3562" h="876300">
                  <a:moveTo>
                    <a:pt x="385762" y="0"/>
                  </a:moveTo>
                  <a:lnTo>
                    <a:pt x="385762" y="0"/>
                  </a:lnTo>
                  <a:lnTo>
                    <a:pt x="485775" y="4762"/>
                  </a:lnTo>
                  <a:lnTo>
                    <a:pt x="1681162" y="209550"/>
                  </a:lnTo>
                  <a:lnTo>
                    <a:pt x="1833562" y="323850"/>
                  </a:lnTo>
                  <a:lnTo>
                    <a:pt x="1819275" y="614362"/>
                  </a:lnTo>
                  <a:lnTo>
                    <a:pt x="1752600" y="800100"/>
                  </a:lnTo>
                  <a:lnTo>
                    <a:pt x="366712" y="876300"/>
                  </a:lnTo>
                  <a:lnTo>
                    <a:pt x="28575" y="790575"/>
                  </a:lnTo>
                  <a:lnTo>
                    <a:pt x="0" y="590550"/>
                  </a:lnTo>
                  <a:lnTo>
                    <a:pt x="33337" y="242887"/>
                  </a:lnTo>
                  <a:lnTo>
                    <a:pt x="385762" y="0"/>
                  </a:lnTo>
                  <a:close/>
                </a:path>
              </a:pathLst>
            </a:custGeom>
            <a:solidFill>
              <a:srgbClr val="EF4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D56D8D-35A5-432D-80E1-975279308305}"/>
                </a:ext>
              </a:extLst>
            </p:cNvPr>
            <p:cNvSpPr txBox="1"/>
            <p:nvPr/>
          </p:nvSpPr>
          <p:spPr>
            <a:xfrm>
              <a:off x="5353517" y="3286905"/>
              <a:ext cx="141897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KHAI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HỎA</a:t>
              </a:r>
            </a:p>
          </p:txBody>
        </p:sp>
      </p:grpSp>
      <p:pic>
        <p:nvPicPr>
          <p:cNvPr id="36" name="Picture 12" descr="Káº¿t quáº£ hÃ¬nh áº£nh cho win text gif">
            <a:extLst>
              <a:ext uri="{FF2B5EF4-FFF2-40B4-BE49-F238E27FC236}">
                <a16:creationId xmlns:a16="http://schemas.microsoft.com/office/drawing/2014/main" id="{06DF51FA-107D-4D9C-BEC4-CB821899DB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553" y="2163524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37006 1.48148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38448" y="133350"/>
            <a:ext cx="7886702" cy="31146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574254" y="353608"/>
            <a:ext cx="1690955" cy="1419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4BAA7B-18E6-38F9-3AF2-17DA22DDA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085" y="621720"/>
            <a:ext cx="6181880" cy="1652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CFFE64-9321-F495-6D4D-DC7104B63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591" y="2275661"/>
            <a:ext cx="3304318" cy="118272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B09DA3-80BB-2A5E-2887-04BFB9E49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304800"/>
            <a:ext cx="1427138" cy="142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text&#10;&#10;AI-generated content may be incorrect.">
            <a:extLst>
              <a:ext uri="{FF2B5EF4-FFF2-40B4-BE49-F238E27FC236}">
                <a16:creationId xmlns:a16="http://schemas.microsoft.com/office/drawing/2014/main" id="{FF6F3312-37E8-EBAD-7B07-DEB157DA9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80" y="868795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855</Words>
  <Application>Microsoft Office PowerPoint</Application>
  <PresentationFormat>Widescreen</PresentationFormat>
  <Paragraphs>149</Paragraphs>
  <Slides>26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Aldrich</vt:lpstr>
      <vt:lpstr>Arima</vt:lpstr>
      <vt:lpstr>等线</vt:lpstr>
      <vt:lpstr>等线 Light</vt:lpstr>
      <vt:lpstr>DFPOP1-W9</vt:lpstr>
      <vt:lpstr>Public Sans</vt:lpstr>
      <vt:lpstr>Satisfy</vt:lpstr>
      <vt:lpstr>Abril Fatface</vt:lpstr>
      <vt:lpstr>Arial</vt:lpstr>
      <vt:lpstr>Calibri</vt:lpstr>
      <vt:lpstr>Cambria</vt:lpstr>
      <vt:lpstr>Caveat</vt:lpstr>
      <vt:lpstr>Coiny</vt:lpstr>
      <vt:lpstr>SVN-Poky's</vt:lpstr>
      <vt:lpstr>Times New Roman</vt:lpstr>
      <vt:lpstr>UTM Thanh Nhac TL</vt:lpstr>
      <vt:lpstr>Castaway in a Desert Island by Slidesgo</vt:lpstr>
      <vt:lpstr>Office Theme</vt:lpstr>
      <vt:lpstr>SlidesMania</vt:lpstr>
      <vt:lpstr>1_SlidesMania</vt:lpstr>
      <vt:lpstr>2_SlidesMania</vt:lpstr>
      <vt:lpstr>3_SlidesMania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53</cp:revision>
  <dcterms:created xsi:type="dcterms:W3CDTF">2023-07-30T08:46:30Z</dcterms:created>
  <dcterms:modified xsi:type="dcterms:W3CDTF">2025-09-18T13:11:50Z</dcterms:modified>
</cp:coreProperties>
</file>