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00" r:id="rId4"/>
  </p:sldMasterIdLst>
  <p:notesMasterIdLst>
    <p:notesMasterId r:id="rId23"/>
  </p:notesMasterIdLst>
  <p:sldIdLst>
    <p:sldId id="487" r:id="rId5"/>
    <p:sldId id="1602" r:id="rId6"/>
    <p:sldId id="1606" r:id="rId7"/>
    <p:sldId id="1605" r:id="rId8"/>
    <p:sldId id="1607" r:id="rId9"/>
    <p:sldId id="291" r:id="rId10"/>
    <p:sldId id="488" r:id="rId11"/>
    <p:sldId id="490" r:id="rId12"/>
    <p:sldId id="2634" r:id="rId13"/>
    <p:sldId id="2636" r:id="rId14"/>
    <p:sldId id="2637" r:id="rId15"/>
    <p:sldId id="2638" r:id="rId16"/>
    <p:sldId id="2639" r:id="rId17"/>
    <p:sldId id="2640" r:id="rId18"/>
    <p:sldId id="2641" r:id="rId19"/>
    <p:sldId id="324" r:id="rId20"/>
    <p:sldId id="495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CA10-5CFB-43D7-9AF3-063F87A5EE20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BDF6C-74CE-47B7-A829-3D1FF62FC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3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BDF6C-74CE-47B7-A829-3D1FF62FC9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63ACF-92CE-4B93-8F64-5976EA84A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AAC26-5A3D-44C6-AB9E-B81C5B862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8999-26A0-4FA9-8970-CFDA7F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5206-C74A-42E2-A572-E2DCEA1D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93EC-567F-460B-8A3B-99D205FA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E622A-42C6-431E-A782-E79F48C5E7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C8576-0740-4611-8BF7-0DF68653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6F964-10E1-400C-B101-65EC31448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504A5-9FE2-4B22-A4C1-EF3CB9C1E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5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0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3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09FBB-EBE8-4A47-8CBC-A7FEF1446C26}"/>
              </a:ext>
            </a:extLst>
          </p:cNvPr>
          <p:cNvSpPr txBox="1"/>
          <p:nvPr userDrawn="1"/>
        </p:nvSpPr>
        <p:spPr>
          <a:xfrm>
            <a:off x="0" y="0"/>
            <a:ext cx="102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AC576"/>
                </a:solidFill>
                <a:latin typeface="UTM Duepuntozer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078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729422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01285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195398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9971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1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232346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65980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937524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597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85511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476341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2345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03809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13192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242851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6649-0C76-43CC-BBAF-80F4F6A1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EA6E3-29A1-4DA1-918A-7D23B48F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A2A-1A09-46F3-8613-C6ADABA9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A5E0-B105-48CB-A2C1-253A454B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32CE-DE5D-4749-B0D0-C2EB12FD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7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086420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7390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779549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5977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2219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43380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169267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7820977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62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69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CC0C-8C50-4011-89E7-42E630CE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8A47-1FBD-4C11-97D4-8B70545C4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BC352-8843-4434-8E87-A618AD23D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1C892-01E6-4B60-A2F6-938832ED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39C7-B4F7-47CD-847F-984403F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AAC0-9662-40FD-972D-19EBA1C2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5C5C1-9637-4038-AAE7-9FFFABC3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030B0-4783-4430-A010-7ACDEDD56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5AAF4-2ACE-4972-9E85-A0DB1FFE6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61CFDA-41E7-45B3-9DBE-1540A6FF8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087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16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11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59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71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403643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48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39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88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616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5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90A3-5F84-4A03-9969-B85FFB9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541BA-72FD-445F-9BDA-3E5037B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C065-FF33-4B5E-A654-3F6A0BD96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84F69-D410-4F85-BF1E-888D3073E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2BD0-D3F5-4859-85B6-D6151ED5C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4C28-5E21-4E53-92E8-2B36ABA6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1C0A-3C7F-40F4-877C-873298AD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095C-9F2A-424B-8D15-87A2D2A4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F3F83-0B95-448B-98BE-5C2752B75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731DC-2D16-4DFA-B710-F4BFB1690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CCD8C-F348-4B19-9A9D-D33E64B59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4D291-275C-4B8C-99E3-C314E05EC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3F842-10E9-4113-9E6C-755E3D73F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1153" y="-11258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BB4166-CF31-4E4C-A891-FC4249F0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83" y="-267462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D7C40A-DB10-4867-B173-C4E17A0D6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47" y="24765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4CB9-84A7-4829-9665-9C6EC56B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99" y="-27742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212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435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04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83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5161C2A-4259-4EE8-80BB-916074D8F9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00" y="-77324"/>
            <a:ext cx="12406750" cy="7807903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158C46D0-2461-408A-8F19-858FB04756E9}"/>
              </a:ext>
            </a:extLst>
          </p:cNvPr>
          <p:cNvSpPr/>
          <p:nvPr userDrawn="1"/>
        </p:nvSpPr>
        <p:spPr>
          <a:xfrm>
            <a:off x="447869" y="373224"/>
            <a:ext cx="11290041" cy="6083560"/>
          </a:xfrm>
          <a:prstGeom prst="roundRect">
            <a:avLst>
              <a:gd name="adj" fmla="val 22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92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1413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810FF4-FB49-41DE-ABAF-EBA6D607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75">
            <a:extLst>
              <a:ext uri="{FF2B5EF4-FFF2-40B4-BE49-F238E27FC236}">
                <a16:creationId xmlns:a16="http://schemas.microsoft.com/office/drawing/2014/main" id="{66FDD1E6-AE8C-42EE-88B1-B30F1D62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99" y="2096122"/>
            <a:ext cx="6216202" cy="352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A3E05-D575-42D0-A9A5-D4791447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982" y="2882976"/>
            <a:ext cx="6596444" cy="2139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E9932D-98B8-49B9-8A76-F2A25707B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46" y="3460757"/>
            <a:ext cx="3305523" cy="3124200"/>
          </a:xfrm>
          <a:prstGeom prst="rect">
            <a:avLst/>
          </a:prstGeom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94D18073-D709-46EC-A7C7-91D6A6D62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94145" y="2979909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7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548 393 + 28 110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96414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548 393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000500" y="2634474"/>
            <a:ext cx="47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28 110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381375" y="388892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10235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466849" y="161925"/>
            <a:ext cx="8924925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319 256 + 378 028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143251" y="1397872"/>
            <a:ext cx="559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319 256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09925" y="2634474"/>
            <a:ext cx="547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378 028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11017" y="28895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228975" y="4019550"/>
            <a:ext cx="5676899" cy="1155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5024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8281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70609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10125" y="3869873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701492" y="28990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48681-EE67-ABF4-A4B9-9E14322FDD37}"/>
              </a:ext>
            </a:extLst>
          </p:cNvPr>
          <p:cNvSpPr txBox="1"/>
          <p:nvPr/>
        </p:nvSpPr>
        <p:spPr>
          <a:xfrm>
            <a:off x="4057650" y="3879398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B9D1C-B8D4-8C72-2B23-4EC27AFD6345}"/>
              </a:ext>
            </a:extLst>
          </p:cNvPr>
          <p:cNvSpPr txBox="1"/>
          <p:nvPr/>
        </p:nvSpPr>
        <p:spPr>
          <a:xfrm>
            <a:off x="3400425" y="3886200"/>
            <a:ext cx="1055726" cy="157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99237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A1569A6-1D9B-6186-1E34-A7BD2EABB02B}"/>
              </a:ext>
            </a:extLst>
          </p:cNvPr>
          <p:cNvSpPr txBox="1"/>
          <p:nvPr/>
        </p:nvSpPr>
        <p:spPr>
          <a:xfrm>
            <a:off x="704088" y="1234440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một số đồ dùng học tập được cho như sau: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853857-F56A-620C-9C26-BF17A191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4215"/>
              </p:ext>
            </p:extLst>
          </p:nvPr>
        </p:nvGraphicFramePr>
        <p:xfrm>
          <a:off x="737616" y="1883664"/>
          <a:ext cx="10515600" cy="28956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5643349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24239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64356204"/>
                    </a:ext>
                  </a:extLst>
                </a:gridCol>
              </a:tblGrid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STT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dùng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tiền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đồng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34181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Bút máy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24 600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11622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Vở học sinh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3837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Cặp sách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90 000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83535"/>
                  </a:ext>
                </a:extLst>
              </a:tr>
              <a:tr h="535083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Bộ thước kẻ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9175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BF8EE1-D627-5CAC-6979-547961D65BC2}"/>
              </a:ext>
            </a:extLst>
          </p:cNvPr>
          <p:cNvSpPr txBox="1"/>
          <p:nvPr/>
        </p:nvSpPr>
        <p:spPr>
          <a:xfrm>
            <a:off x="896112" y="5175504"/>
            <a:ext cx="1071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 100 000 đồng, có thể mua được cặp sách và đồ dùng nào?</a:t>
            </a:r>
          </a:p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Bút máy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Vở học sinh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Bộ thước kẻ</a:t>
            </a:r>
          </a:p>
        </p:txBody>
      </p:sp>
    </p:spTree>
    <p:extLst>
      <p:ext uri="{BB962C8B-B14F-4D97-AF65-F5344CB8AC3E}">
        <p14:creationId xmlns:p14="http://schemas.microsoft.com/office/powerpoint/2010/main" val="23497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062CD-347F-2EE6-13BE-C8C2D896C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79" y="377814"/>
            <a:ext cx="9540697" cy="287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7868F-4043-B6F8-99BE-D4D75DA992B4}"/>
              </a:ext>
            </a:extLst>
          </p:cNvPr>
          <p:cNvSpPr txBox="1"/>
          <p:nvPr/>
        </p:nvSpPr>
        <p:spPr>
          <a:xfrm>
            <a:off x="1161288" y="3703320"/>
            <a:ext cx="10259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90 000 + 9 500 = 99 500 (đồng)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99 500 đồng &lt; 100 000 đồng nên với 100 000 đồng, ta có thể mua được cặp sách và vở học sinh.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5A0A40-0C7F-630C-F58E-C2C6E439302D}"/>
              </a:ext>
            </a:extLst>
          </p:cNvPr>
          <p:cNvSpPr/>
          <p:nvPr/>
        </p:nvSpPr>
        <p:spPr>
          <a:xfrm>
            <a:off x="3858768" y="5449824"/>
            <a:ext cx="3941064" cy="521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đáp</a:t>
            </a:r>
            <a:r>
              <a:rPr lang="en-US" sz="3600" dirty="0"/>
              <a:t> </a:t>
            </a:r>
            <a:r>
              <a:rPr lang="en-US" sz="3600" dirty="0" err="1"/>
              <a:t>án</a:t>
            </a:r>
            <a:r>
              <a:rPr lang="en-US" sz="36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2715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533399" y="317500"/>
            <a:ext cx="7160039" cy="692607"/>
            <a:chOff x="305925" y="393148"/>
            <a:chExt cx="4613946" cy="69260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thích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305925" y="393148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45A859-C7E8-AF27-0194-F48C572A5633}"/>
              </a:ext>
            </a:extLst>
          </p:cNvPr>
          <p:cNvGrpSpPr/>
          <p:nvPr/>
        </p:nvGrpSpPr>
        <p:grpSpPr>
          <a:xfrm>
            <a:off x="1911096" y="1645920"/>
            <a:ext cx="4498848" cy="1938992"/>
            <a:chOff x="1911096" y="1645920"/>
            <a:chExt cx="4498848" cy="19389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12A438-3CE6-7906-920B-260281DEEDFB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12  3  3  </a:t>
              </a:r>
            </a:p>
            <a:p>
              <a:r>
                <a:rPr lang="en-US" sz="4000" dirty="0"/>
                <a:t>       4      5</a:t>
              </a:r>
            </a:p>
            <a:p>
              <a:r>
                <a:rPr lang="en-US" sz="4000" dirty="0"/>
                <a:t>1 7  8  1  9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3261C2-53D3-DB18-36B6-D588CB55DCAB}"/>
                </a:ext>
              </a:extLst>
            </p:cNvPr>
            <p:cNvSpPr/>
            <p:nvPr/>
          </p:nvSpPr>
          <p:spPr>
            <a:xfrm>
              <a:off x="2907792" y="174650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A15CF-69ED-59B3-5366-D7D7D5262A9D}"/>
                </a:ext>
              </a:extLst>
            </p:cNvPr>
            <p:cNvSpPr/>
            <p:nvPr/>
          </p:nvSpPr>
          <p:spPr>
            <a:xfrm>
              <a:off x="3794760" y="173736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045B64-AC40-B3CB-6835-29282A1DF537}"/>
                </a:ext>
              </a:extLst>
            </p:cNvPr>
            <p:cNvSpPr/>
            <p:nvPr/>
          </p:nvSpPr>
          <p:spPr>
            <a:xfrm>
              <a:off x="2523744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C9EB9D-9837-B26E-E4C6-F661E18C306A}"/>
                </a:ext>
              </a:extLst>
            </p:cNvPr>
            <p:cNvSpPr/>
            <p:nvPr/>
          </p:nvSpPr>
          <p:spPr>
            <a:xfrm>
              <a:off x="3410712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5D91E2-E438-54EE-71BC-D651A998400F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B40A3C-B042-157A-4C31-709C83AC8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31343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8BF0D7-675A-9A20-103F-85033EAF88BC}"/>
              </a:ext>
            </a:extLst>
          </p:cNvPr>
          <p:cNvGrpSpPr/>
          <p:nvPr/>
        </p:nvGrpSpPr>
        <p:grpSpPr>
          <a:xfrm>
            <a:off x="6300216" y="1527048"/>
            <a:ext cx="4498848" cy="1938992"/>
            <a:chOff x="6300216" y="1527048"/>
            <a:chExt cx="4498848" cy="19389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09ED64-8828-2182-AAE7-8553CDCA51DF}"/>
                </a:ext>
              </a:extLst>
            </p:cNvPr>
            <p:cNvSpPr txBox="1"/>
            <p:nvPr/>
          </p:nvSpPr>
          <p:spPr>
            <a:xfrm>
              <a:off x="6574536" y="1527048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2      3      5  </a:t>
              </a:r>
            </a:p>
            <a:p>
              <a:r>
                <a:rPr lang="en-US" sz="4000" dirty="0"/>
                <a:t>4  5       2 4 </a:t>
              </a:r>
            </a:p>
            <a:p>
              <a:r>
                <a:rPr lang="en-US" sz="4000" dirty="0"/>
                <a:t>7  2  5  0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8DE10B-32B0-B24A-0340-B12AEEBA448E}"/>
                </a:ext>
              </a:extLst>
            </p:cNvPr>
            <p:cNvSpPr/>
            <p:nvPr/>
          </p:nvSpPr>
          <p:spPr>
            <a:xfrm>
              <a:off x="7040880" y="165506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416185E-7FEC-9743-672F-6E35CEDF2ACD}"/>
                </a:ext>
              </a:extLst>
            </p:cNvPr>
            <p:cNvSpPr/>
            <p:nvPr/>
          </p:nvSpPr>
          <p:spPr>
            <a:xfrm>
              <a:off x="7900416" y="1664208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7F89AC-2383-CC3E-C9F2-B5F3E1640487}"/>
                </a:ext>
              </a:extLst>
            </p:cNvPr>
            <p:cNvSpPr txBox="1"/>
            <p:nvPr/>
          </p:nvSpPr>
          <p:spPr>
            <a:xfrm>
              <a:off x="6300216" y="1828800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3656AC3-08E2-3CA9-DB77-77D5DBC5A6ED}"/>
                </a:ext>
              </a:extLst>
            </p:cNvPr>
            <p:cNvCxnSpPr>
              <a:cxnSpLocks/>
            </p:cNvCxnSpPr>
            <p:nvPr/>
          </p:nvCxnSpPr>
          <p:spPr>
            <a:xfrm>
              <a:off x="6565392" y="2852928"/>
              <a:ext cx="244144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75E6CEC-DB1D-CE6F-BCA5-52DFAF7F8704}"/>
                </a:ext>
              </a:extLst>
            </p:cNvPr>
            <p:cNvSpPr/>
            <p:nvPr/>
          </p:nvSpPr>
          <p:spPr>
            <a:xfrm>
              <a:off x="7452360" y="2240280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6FC03A8-7A58-95D4-7814-BEB8201F46B4}"/>
                </a:ext>
              </a:extLst>
            </p:cNvPr>
            <p:cNvSpPr/>
            <p:nvPr/>
          </p:nvSpPr>
          <p:spPr>
            <a:xfrm>
              <a:off x="8458200" y="2907792"/>
              <a:ext cx="56692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3DAA7C-ED29-B99F-C4F4-737E7496E89D}"/>
              </a:ext>
            </a:extLst>
          </p:cNvPr>
          <p:cNvSpPr/>
          <p:nvPr/>
        </p:nvSpPr>
        <p:spPr>
          <a:xfrm>
            <a:off x="3791712" y="1734312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B02EE06-5C8F-EDD0-3452-0A4B1CA0A14E}"/>
              </a:ext>
            </a:extLst>
          </p:cNvPr>
          <p:cNvSpPr/>
          <p:nvPr/>
        </p:nvSpPr>
        <p:spPr>
          <a:xfrm>
            <a:off x="3398520" y="235610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ABC87C2-F109-6365-550A-393A69DD2E57}"/>
              </a:ext>
            </a:extLst>
          </p:cNvPr>
          <p:cNvSpPr/>
          <p:nvPr/>
        </p:nvSpPr>
        <p:spPr>
          <a:xfrm>
            <a:off x="2886456" y="1743456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C5ABAE-6BCB-E2A3-6FC1-6792898FA864}"/>
              </a:ext>
            </a:extLst>
          </p:cNvPr>
          <p:cNvSpPr/>
          <p:nvPr/>
        </p:nvSpPr>
        <p:spPr>
          <a:xfrm>
            <a:off x="2496312" y="2356104"/>
            <a:ext cx="545592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5EBBF0-AA13-8A91-B6CF-F6989B43DFB0}"/>
              </a:ext>
            </a:extLst>
          </p:cNvPr>
          <p:cNvSpPr/>
          <p:nvPr/>
        </p:nvSpPr>
        <p:spPr>
          <a:xfrm>
            <a:off x="8436864" y="2904744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A1B7834-5484-5672-F15A-2ABEA6BBEBE0}"/>
              </a:ext>
            </a:extLst>
          </p:cNvPr>
          <p:cNvSpPr/>
          <p:nvPr/>
        </p:nvSpPr>
        <p:spPr>
          <a:xfrm>
            <a:off x="7888224" y="1661160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6099EDC-A948-9123-CE22-C763E1DB797A}"/>
              </a:ext>
            </a:extLst>
          </p:cNvPr>
          <p:cNvSpPr/>
          <p:nvPr/>
        </p:nvSpPr>
        <p:spPr>
          <a:xfrm>
            <a:off x="7467600" y="2228088"/>
            <a:ext cx="566928" cy="4480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2B3A5-ECD0-BE83-189B-E0E58E521145}"/>
              </a:ext>
            </a:extLst>
          </p:cNvPr>
          <p:cNvSpPr/>
          <p:nvPr/>
        </p:nvSpPr>
        <p:spPr>
          <a:xfrm>
            <a:off x="7028688" y="1633728"/>
            <a:ext cx="542544" cy="48768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9941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350519" y="320480"/>
            <a:ext cx="11719562" cy="849952"/>
            <a:chOff x="188077" y="396128"/>
            <a:chExt cx="7552113" cy="84995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45722" y="396128"/>
              <a:ext cx="7094468" cy="8499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Cào cào sẽ nhảy hai bước, mỗi bước nhảy qua hai đốt tre.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88077" y="420580"/>
              <a:ext cx="468341" cy="6926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3D0652-CC09-46C9-75DA-427E599F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1649920"/>
            <a:ext cx="10096500" cy="3686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88F9E-1FCE-9D0A-80C7-CEA48142355A}"/>
              </a:ext>
            </a:extLst>
          </p:cNvPr>
          <p:cNvSpPr txBox="1"/>
          <p:nvPr/>
        </p:nvSpPr>
        <p:spPr>
          <a:xfrm>
            <a:off x="1792224" y="5522976"/>
            <a:ext cx="1014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54974-750A-17CE-3595-4D91A4FE9A67}"/>
              </a:ext>
            </a:extLst>
          </p:cNvPr>
          <p:cNvSpPr txBox="1"/>
          <p:nvPr/>
        </p:nvSpPr>
        <p:spPr>
          <a:xfrm>
            <a:off x="3511296" y="4379976"/>
            <a:ext cx="8531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43 310 + 43 370 = 86 680</a:t>
            </a:r>
          </a:p>
        </p:txBody>
      </p:sp>
      <p:pic>
        <p:nvPicPr>
          <p:cNvPr id="24" name="Picture 23" descr="A white dotted line on a black background&#10;&#10;Description automatically generated">
            <a:extLst>
              <a:ext uri="{FF2B5EF4-FFF2-40B4-BE49-F238E27FC236}">
                <a16:creationId xmlns:a16="http://schemas.microsoft.com/office/drawing/2014/main" id="{2D701648-4B20-8231-BD50-96335EF12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855">
            <a:off x="4507330" y="1307788"/>
            <a:ext cx="5355367" cy="173075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06E164-C160-AE80-EB5D-B0DA3CF43856}"/>
              </a:ext>
            </a:extLst>
          </p:cNvPr>
          <p:cNvSpPr/>
          <p:nvPr/>
        </p:nvSpPr>
        <p:spPr>
          <a:xfrm rot="20913476">
            <a:off x="5257801" y="2907792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BF9EDE-172E-6B65-F031-4FB489F2498E}"/>
              </a:ext>
            </a:extLst>
          </p:cNvPr>
          <p:cNvSpPr/>
          <p:nvPr/>
        </p:nvSpPr>
        <p:spPr>
          <a:xfrm rot="20913476">
            <a:off x="9050010" y="2046130"/>
            <a:ext cx="1325880" cy="612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uiExpand="1" build="p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D78764-B8B5-4465-85BA-AB8937E59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527CC-ED11-445B-BECF-0BAF81AD2886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D1521A-66E5-EBCC-42BA-CF82AD77EF8B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D1CE4-6425-1C9B-714E-E619D549CB5C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B61EFC-6AA9-9BCA-3BA2-C52D54F794FA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2D96B4-5A5A-ADE4-6EBF-41C6EC1454F5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CBEF897-A4BB-0F15-B494-9DB52B7B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B16AFDD-925D-0A5E-A1FE-872FE169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E15987-4CC6-5BAD-550F-EDB1CC0C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DBEE1B50-8BF9-83AF-708A-31538034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9C9F4-6B7D-4C43-BED0-28255B588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4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352" y="-89972"/>
            <a:ext cx="12722351" cy="7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5" y="775069"/>
            <a:ext cx="8410575" cy="541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EACB10-B9E4-5B76-444D-D56EC68F9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577" y="2348376"/>
            <a:ext cx="697442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157" y="2803957"/>
              <a:ext cx="1138359" cy="49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60 000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8252" cy="2633000"/>
            <a:chOff x="3832183" y="1569113"/>
            <a:chExt cx="262825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20213" y="2554818"/>
              <a:ext cx="2040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50 000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80 000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40 000 + 20 000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305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337086" cy="7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4839" y="2985133"/>
            <a:ext cx="2528904" cy="2194197"/>
            <a:chOff x="-6692" y="2188147"/>
            <a:chExt cx="1704858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6945" y="2815682"/>
              <a:ext cx="1501221" cy="5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69 879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5018" y="2298265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359982" y="2500892"/>
              <a:ext cx="1967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69 779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49136" y="1871424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177096" y="4206426"/>
              <a:ext cx="1854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68 879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699534" cy="2579160"/>
            <a:chOff x="9237362" y="1899513"/>
            <a:chExt cx="2699534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959131" y="2885286"/>
              <a:ext cx="1977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68 </a:t>
              </a:r>
              <a:r>
                <a:rPr lang="en-US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79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18970" y="62786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FC4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4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43 508 + 26 371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0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16667E-7 0.3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ầu trời đêm đẹp, lung linh dùng làm ảnh nền siêu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" y="-89972"/>
            <a:ext cx="12166397" cy="74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3" y="-2632975"/>
            <a:ext cx="844297" cy="6715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8897" y="2558337"/>
            <a:ext cx="2502833" cy="2194197"/>
            <a:chOff x="-6692" y="2188147"/>
            <a:chExt cx="1687282" cy="16927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7588">
              <a:off x="-6692" y="2188147"/>
              <a:ext cx="1687282" cy="16927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660" y="2880636"/>
              <a:ext cx="1138359" cy="403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104 854</a:t>
              </a:r>
            </a:p>
          </p:txBody>
        </p:sp>
      </p:grpSp>
      <p:pic>
        <p:nvPicPr>
          <p:cNvPr id="1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9" y="-1533077"/>
            <a:ext cx="533401" cy="4017835"/>
          </a:xfrm>
          <a:prstGeom prst="rect">
            <a:avLst/>
          </a:prstGeom>
        </p:spPr>
      </p:pic>
      <p:pic>
        <p:nvPicPr>
          <p:cNvPr id="27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48" y="-1894903"/>
            <a:ext cx="533401" cy="4242463"/>
          </a:xfrm>
          <a:prstGeom prst="rect">
            <a:avLst/>
          </a:prstGeom>
        </p:spPr>
      </p:pic>
      <p:pic>
        <p:nvPicPr>
          <p:cNvPr id="35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79" y="-627698"/>
            <a:ext cx="533401" cy="424246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832183" y="1569113"/>
            <a:ext cx="2624442" cy="2633000"/>
            <a:chOff x="3832183" y="1569113"/>
            <a:chExt cx="2624442" cy="2633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5690">
              <a:off x="3832183" y="1569113"/>
              <a:ext cx="2624442" cy="2633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71126" y="2584635"/>
              <a:ext cx="20402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105 854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01493" y="3297797"/>
            <a:ext cx="2709245" cy="2700439"/>
            <a:chOff x="6701493" y="3297797"/>
            <a:chExt cx="2709245" cy="270043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4462">
              <a:off x="6705896" y="3293394"/>
              <a:ext cx="2700439" cy="270924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87455" y="4152491"/>
              <a:ext cx="1915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104 754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237362" y="1899513"/>
            <a:ext cx="2587570" cy="2579160"/>
            <a:chOff x="9237362" y="1899513"/>
            <a:chExt cx="2587570" cy="257916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8587" y1="36945" x2="38043" y2="342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8244">
              <a:off x="9241567" y="1895308"/>
              <a:ext cx="2579160" cy="25875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816817" y="2777602"/>
              <a:ext cx="18914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104 864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27399" y="573809"/>
            <a:ext cx="11783506" cy="82013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56 709 + 48 145</a:t>
            </a:r>
          </a:p>
        </p:txBody>
      </p:sp>
    </p:spTree>
    <p:extLst>
      <p:ext uri="{BB962C8B-B14F-4D97-AF65-F5344CB8AC3E}">
        <p14:creationId xmlns:p14="http://schemas.microsoft.com/office/powerpoint/2010/main" val="721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2.08333E-6 0.4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F62C8-72EB-40C1-9D97-7732D16060FA}"/>
              </a:ext>
            </a:extLst>
          </p:cNvPr>
          <p:cNvSpPr txBox="1"/>
          <p:nvPr/>
        </p:nvSpPr>
        <p:spPr>
          <a:xfrm>
            <a:off x="3034776" y="303134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B86B-2E1B-3A09-39B3-82F114C6F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514" y="926683"/>
            <a:ext cx="173751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C59FF-E217-1CB8-3549-26570D721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4026" y="1797294"/>
            <a:ext cx="8340051" cy="224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A77CF-1E94-E425-190A-7FC5B0924B56}"/>
              </a:ext>
            </a:extLst>
          </p:cNvPr>
          <p:cNvSpPr txBox="1"/>
          <p:nvPr/>
        </p:nvSpPr>
        <p:spPr>
          <a:xfrm>
            <a:off x="5555974" y="3597966"/>
            <a:ext cx="247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63C41-4FEF-4860-ADED-7F567964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0" y="1664055"/>
            <a:ext cx="6602540" cy="352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43B743-8A99-C6C3-EA5F-CEDA8567ABED}"/>
              </a:ext>
            </a:extLst>
          </p:cNvPr>
          <p:cNvGrpSpPr/>
          <p:nvPr/>
        </p:nvGrpSpPr>
        <p:grpSpPr>
          <a:xfrm>
            <a:off x="900136" y="256980"/>
            <a:ext cx="4765170" cy="689627"/>
            <a:chOff x="154701" y="396128"/>
            <a:chExt cx="4765170" cy="689627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392AEFE0-349B-47DD-8D54-ACDD2D002FFA}"/>
                </a:ext>
              </a:extLst>
            </p:cNvPr>
            <p:cNvSpPr/>
            <p:nvPr/>
          </p:nvSpPr>
          <p:spPr bwMode="auto">
            <a:xfrm>
              <a:off x="675569" y="396128"/>
              <a:ext cx="4244302" cy="6673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591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5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FCDDEE-710D-4B8A-895A-E78C62EBD543}"/>
                </a:ext>
              </a:extLst>
            </p:cNvPr>
            <p:cNvSpPr/>
            <p:nvPr/>
          </p:nvSpPr>
          <p:spPr bwMode="auto">
            <a:xfrm>
              <a:off x="154701" y="466190"/>
              <a:ext cx="619565" cy="61956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214" tIns="45607" rIns="91214" bIns="45607" numCol="1" rtlCol="0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91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407D90-A84F-7DCC-28E4-9CF310BDA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8" y="2019507"/>
            <a:ext cx="11198889" cy="90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5 839 + 712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476749" y="1397872"/>
            <a:ext cx="372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5 839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43575" y="2634474"/>
            <a:ext cx="3048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712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216917" y="4031807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280968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561305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749098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29151" y="3847500"/>
            <a:ext cx="107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wz1z00">
      <a:majorFont>
        <a:latin typeface="字体视界-NEW书院体" panose="020F0302020204030204"/>
        <a:ea typeface="字体视界-NEW书院体"/>
        <a:cs typeface=""/>
      </a:majorFont>
      <a:minorFont>
        <a:latin typeface="字体视界-NEW书院体" panose="020F0502020204030204"/>
        <a:ea typeface="字体视界-NEW书院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540</Words>
  <Application>Microsoft Office PowerPoint</Application>
  <PresentationFormat>Widescreen</PresentationFormat>
  <Paragraphs>114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Love Ya Like A Sister</vt:lpstr>
      <vt:lpstr>微软雅黑</vt:lpstr>
      <vt:lpstr>字体视界-NEW书院体</vt:lpstr>
      <vt:lpstr>Arial</vt:lpstr>
      <vt:lpstr>Bebas Neue</vt:lpstr>
      <vt:lpstr>Calibri</vt:lpstr>
      <vt:lpstr>Cambria</vt:lpstr>
      <vt:lpstr>Karla</vt:lpstr>
      <vt:lpstr>Times New Roman</vt:lpstr>
      <vt:lpstr>UTM Duepuntozero</vt:lpstr>
      <vt:lpstr>Custom Design</vt:lpstr>
      <vt:lpstr>Office 主题​​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2023-08-31T00:42:17Z</dcterms:created>
  <dcterms:modified xsi:type="dcterms:W3CDTF">2025-10-23T13:14:20Z</dcterms:modified>
</cp:coreProperties>
</file>