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3" r:id="rId2"/>
    <p:sldMasterId id="2147483743" r:id="rId3"/>
    <p:sldMasterId id="2147483746" r:id="rId4"/>
    <p:sldMasterId id="2147483758" r:id="rId5"/>
    <p:sldMasterId id="2147483770" r:id="rId6"/>
    <p:sldMasterId id="2147483782" r:id="rId7"/>
  </p:sldMasterIdLst>
  <p:notesMasterIdLst>
    <p:notesMasterId r:id="rId31"/>
  </p:notesMasterIdLst>
  <p:sldIdLst>
    <p:sldId id="11623" r:id="rId8"/>
    <p:sldId id="297" r:id="rId9"/>
    <p:sldId id="259" r:id="rId10"/>
    <p:sldId id="299" r:id="rId11"/>
    <p:sldId id="257" r:id="rId12"/>
    <p:sldId id="307" r:id="rId13"/>
    <p:sldId id="261" r:id="rId14"/>
    <p:sldId id="11624" r:id="rId15"/>
    <p:sldId id="11618" r:id="rId16"/>
    <p:sldId id="266" r:id="rId17"/>
    <p:sldId id="11620" r:id="rId18"/>
    <p:sldId id="263" r:id="rId19"/>
    <p:sldId id="11621" r:id="rId20"/>
    <p:sldId id="262" r:id="rId21"/>
    <p:sldId id="11622" r:id="rId22"/>
    <p:sldId id="320" r:id="rId23"/>
    <p:sldId id="325" r:id="rId24"/>
    <p:sldId id="284" r:id="rId25"/>
    <p:sldId id="326" r:id="rId26"/>
    <p:sldId id="258" r:id="rId27"/>
    <p:sldId id="327" r:id="rId28"/>
    <p:sldId id="324"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2349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dirty="0" err="1"/>
              <a:t>quizziz</a:t>
            </a:r>
            <a:r>
              <a:rPr lang="en-US" dirty="0"/>
              <a:t>: https://quizizz.com/admin/quiz/61df028d2ba5c6001d2906ab/hinh-thang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25962-EFE3-44F7-AF6E-1BE87C1321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619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99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5CEC7"/>
        </a:solidFill>
        <a:effectLst/>
      </p:bgPr>
    </p:bg>
    <p:spTree>
      <p:nvGrpSpPr>
        <p:cNvPr id="1" name=""/>
        <p:cNvGrpSpPr/>
        <p:nvPr/>
      </p:nvGrpSpPr>
      <p:grpSpPr>
        <a:xfrm>
          <a:off x="0" y="0"/>
          <a:ext cx="0" cy="0"/>
          <a:chOff x="0" y="0"/>
          <a:chExt cx="0" cy="0"/>
        </a:xfrm>
      </p:grpSpPr>
      <p:sp>
        <p:nvSpPr>
          <p:cNvPr id="3" name="矩形 2"/>
          <p:cNvSpPr/>
          <p:nvPr userDrawn="1"/>
        </p:nvSpPr>
        <p:spPr>
          <a:xfrm>
            <a:off x="217170" y="168275"/>
            <a:ext cx="11790680" cy="652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字魂36号-正文宋楷" panose="00000500000000000000" charset="-122"/>
            </a:endParaRPr>
          </a:p>
        </p:txBody>
      </p:sp>
    </p:spTree>
    <p:extLst>
      <p:ext uri="{BB962C8B-B14F-4D97-AF65-F5344CB8AC3E}">
        <p14:creationId xmlns:p14="http://schemas.microsoft.com/office/powerpoint/2010/main" val="71813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1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209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457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1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888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673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778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236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277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0490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670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B674CD58-D051-60E2-CAFE-B6C579C1D19F}"/>
              </a:ext>
            </a:extLst>
          </p:cNvPr>
          <p:cNvPicPr>
            <a:picLocks noChangeAspect="1"/>
          </p:cNvPicPr>
          <p:nvPr userDrawn="1"/>
        </p:nvPicPr>
        <p:blipFill>
          <a:blip r:embed="rId2"/>
          <a:stretch>
            <a:fillRect/>
          </a:stretch>
        </p:blipFill>
        <p:spPr>
          <a:xfrm>
            <a:off x="-127000" y="-685800"/>
            <a:ext cx="12192000" cy="6857999"/>
          </a:xfrm>
          <a:prstGeom prst="rect">
            <a:avLst/>
          </a:prstGeom>
        </p:spPr>
      </p:pic>
    </p:spTree>
    <p:extLst>
      <p:ext uri="{BB962C8B-B14F-4D97-AF65-F5344CB8AC3E}">
        <p14:creationId xmlns:p14="http://schemas.microsoft.com/office/powerpoint/2010/main" val="4056333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296BA711-F627-39A6-5AE3-5D38C5BD8065}"/>
              </a:ext>
            </a:extLst>
          </p:cNvPr>
          <p:cNvSpPr/>
          <p:nvPr userDrawn="1"/>
        </p:nvSpPr>
        <p:spPr>
          <a:xfrm>
            <a:off x="244135" y="287414"/>
            <a:ext cx="11703729" cy="6283171"/>
          </a:xfrm>
          <a:prstGeom prst="roundRect">
            <a:avLst>
              <a:gd name="adj" fmla="val 10638"/>
            </a:avLst>
          </a:prstGeom>
          <a:solidFill>
            <a:schemeClr val="bg1"/>
          </a:solidFill>
          <a:ln>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13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358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ECCEC4-1F9B-0FF5-28E0-9FB4F94C23E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C850F8A-097D-28BA-BA37-DB63E81A4BC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2292058-0BA3-D21C-BF42-EB09F41D624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614B921-90D1-9453-3AD1-0F93409C5B3C}"/>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6" name="Chỗ dành sẵn cho Chân trang 5">
            <a:extLst>
              <a:ext uri="{FF2B5EF4-FFF2-40B4-BE49-F238E27FC236}">
                <a16:creationId xmlns:a16="http://schemas.microsoft.com/office/drawing/2014/main" id="{ECF851AC-DB4C-7297-D739-08DA62B88C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9063F9B-FF36-94F6-CFA9-91C4FE6575AC}"/>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937786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59539-3151-2F36-2CCF-585D57BA88A2}"/>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16F148A-0213-C7E4-6568-82F956651E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3B5FDD-A79E-2257-2A90-BDABA026A9B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A607641-BED1-340B-B968-ED6AD24107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E950BD-175D-9BF3-3B10-18673BB100B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CE79338-E653-8BAD-65FF-1B42F1F49C0C}"/>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8" name="Chỗ dành sẵn cho Chân trang 7">
            <a:extLst>
              <a:ext uri="{FF2B5EF4-FFF2-40B4-BE49-F238E27FC236}">
                <a16:creationId xmlns:a16="http://schemas.microsoft.com/office/drawing/2014/main" id="{6F6CD4AF-045F-7F26-7BB5-947766ECA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3C1A8C90-95E1-EB87-DACE-01446E4AF8AE}"/>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2432500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FC9E2-A316-A9E6-60D4-54EC889E78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B3DADF4-0A80-AE04-96F1-803D59186024}"/>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4" name="Chỗ dành sẵn cho Chân trang 3">
            <a:extLst>
              <a:ext uri="{FF2B5EF4-FFF2-40B4-BE49-F238E27FC236}">
                <a16:creationId xmlns:a16="http://schemas.microsoft.com/office/drawing/2014/main" id="{DA6B502E-8513-DBE7-D7E0-5045065AC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A036C5A3-B03B-243E-D128-4DB39D00EADF}"/>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978463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2348325-16C9-44CE-402A-12382DAC933F}"/>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3" name="Chỗ dành sẵn cho Chân trang 2">
            <a:extLst>
              <a:ext uri="{FF2B5EF4-FFF2-40B4-BE49-F238E27FC236}">
                <a16:creationId xmlns:a16="http://schemas.microsoft.com/office/drawing/2014/main" id="{BC76856A-C93C-4C23-B37E-7D92149DC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80B15CBF-CCA0-67A3-6619-5678DCFF78E8}"/>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116191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DBED11-2195-7007-AECA-A0EC465268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5F6401-127D-0426-2D42-C31693F35E5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E7A9EEA-6B29-4CCC-F45F-E7CEBCCCE1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FBED5-8F44-4572-3427-B99667E0222B}"/>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6" name="Chỗ dành sẵn cho Chân trang 5">
            <a:extLst>
              <a:ext uri="{FF2B5EF4-FFF2-40B4-BE49-F238E27FC236}">
                <a16:creationId xmlns:a16="http://schemas.microsoft.com/office/drawing/2014/main" id="{D54D9D8B-DB23-9607-4268-AD626A6C1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DFF66F1-F8A6-6E46-98D5-3FDC606D2EEA}"/>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1298851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E5EA5-1FE5-2B69-E484-6DD91E492E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379C0B8-627A-62E0-4886-919B40059C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257C72F-E540-2CB1-EEFC-98DBC38D36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754E64-D726-908C-88DB-5113374DA037}"/>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6" name="Chỗ dành sẵn cho Chân trang 5">
            <a:extLst>
              <a:ext uri="{FF2B5EF4-FFF2-40B4-BE49-F238E27FC236}">
                <a16:creationId xmlns:a16="http://schemas.microsoft.com/office/drawing/2014/main" id="{F1369EB7-05E2-7098-64DD-FCE42F042E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8E02FED-97C0-98BF-127F-57F58CC9EECB}"/>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16589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838D7B-0F19-7F6A-889C-3301D03D9D6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4090E5E-EB1C-6E06-CC19-DE2DCEB54E8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63194AE-A352-7B51-115F-53BF0B6A4F43}"/>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5" name="Chỗ dành sẵn cho Chân trang 4">
            <a:extLst>
              <a:ext uri="{FF2B5EF4-FFF2-40B4-BE49-F238E27FC236}">
                <a16:creationId xmlns:a16="http://schemas.microsoft.com/office/drawing/2014/main" id="{07805610-C3B8-8EC4-A1E6-C62B6607F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21229EB-14D5-B7DD-EEA4-54BF7E4B2065}"/>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101415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BC8D41D-2683-DC53-A7A6-B4267D1D2FB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2A4717A-B658-601A-A101-C82F4FCFEA8F}"/>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153783B-F339-2B10-4082-77DEB5883A87}"/>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10/2/2025</a:t>
            </a:fld>
            <a:endParaRPr lang="en-US"/>
          </a:p>
        </p:txBody>
      </p:sp>
      <p:sp>
        <p:nvSpPr>
          <p:cNvPr id="5" name="Chỗ dành sẵn cho Chân trang 4">
            <a:extLst>
              <a:ext uri="{FF2B5EF4-FFF2-40B4-BE49-F238E27FC236}">
                <a16:creationId xmlns:a16="http://schemas.microsoft.com/office/drawing/2014/main" id="{3055B5B8-F0D0-7622-217D-EB08C16B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C066D6E-1DCD-CDDD-3E93-2F91536DBA3A}"/>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581663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23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2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462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8082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2536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3691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505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7350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302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885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9406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8"/>
            <a:ext cx="1422400" cy="243417"/>
          </a:xfrm>
          <a:prstGeom prst="rect">
            <a:avLst/>
          </a:prstGeom>
        </p:spPr>
        <p:txBody>
          <a:bodyPr/>
          <a:lstStyle/>
          <a:p>
            <a:pPr defTabSz="609660"/>
            <a:fld id="{1D8BD707-D9CF-40AE-B4C6-C98DA3205C09}" type="datetimeFigureOut">
              <a:rPr lang="en-US" smtClean="0">
                <a:solidFill>
                  <a:prstClr val="black">
                    <a:tint val="75000"/>
                  </a:prstClr>
                </a:solidFill>
              </a:rPr>
              <a:pPr defTabSz="609660"/>
              <a:t>10/2/2025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8"/>
            <a:ext cx="1930400" cy="243417"/>
          </a:xfrm>
          <a:prstGeom prst="rect">
            <a:avLst/>
          </a:prstGeom>
        </p:spPr>
        <p:txBody>
          <a:bodyPr/>
          <a:lstStyle/>
          <a:p>
            <a:pPr defTabSz="60966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8"/>
            <a:ext cx="1422400" cy="243417"/>
          </a:xfrm>
          <a:prstGeom prst="rect">
            <a:avLst/>
          </a:prstGeom>
        </p:spPr>
        <p:txBody>
          <a:bodyPr/>
          <a:lstStyle/>
          <a:p>
            <a:pPr defTabSz="609660"/>
            <a:fld id="{B6F15528-21DE-4FAA-801E-634DDDAF4B2B}" type="slidenum">
              <a:rPr lang="en-US" smtClean="0">
                <a:solidFill>
                  <a:prstClr val="black">
                    <a:tint val="75000"/>
                  </a:prstClr>
                </a:solidFill>
              </a:rPr>
              <a:pPr defTabSz="609660"/>
              <a:t>‹#›</a:t>
            </a:fld>
            <a:endParaRPr lang="en-US">
              <a:solidFill>
                <a:prstClr val="black">
                  <a:tint val="75000"/>
                </a:prstClr>
              </a:solidFill>
            </a:endParaRPr>
          </a:p>
        </p:txBody>
      </p:sp>
    </p:spTree>
    <p:extLst>
      <p:ext uri="{BB962C8B-B14F-4D97-AF65-F5344CB8AC3E}">
        <p14:creationId xmlns:p14="http://schemas.microsoft.com/office/powerpoint/2010/main" val="217842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3.png"/><Relationship Id="rId4"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4" name="Picture 3" descr="A white circle with leaves and blue text&#10;&#10;Description automatically generated">
            <a:extLst>
              <a:ext uri="{FF2B5EF4-FFF2-40B4-BE49-F238E27FC236}">
                <a16:creationId xmlns:a16="http://schemas.microsoft.com/office/drawing/2014/main" id="{429CD8CF-D782-7DE0-F6B6-016A54E4CBF0}"/>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D9DD7970-8117-7160-0A33-C5929D63A38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D981DDAC-DA6B-5213-43F2-A1F237C11B48}"/>
              </a:ext>
            </a:extLst>
          </p:cNvPr>
          <p:cNvPicPr>
            <a:picLocks noChangeAspect="1"/>
          </p:cNvPicPr>
          <p:nvPr userDrawn="1"/>
        </p:nvPicPr>
        <p:blipFill>
          <a:blip r:embed="rId27"/>
          <a:stretch>
            <a:fillRect/>
          </a:stretch>
        </p:blipFill>
        <p:spPr>
          <a:xfrm>
            <a:off x="0" y="0"/>
            <a:ext cx="12277661" cy="6858000"/>
          </a:xfrm>
          <a:prstGeom prst="rect">
            <a:avLst/>
          </a:prstGeom>
        </p:spPr>
      </p:pic>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20" r:id="rId5"/>
    <p:sldLayoutId id="2147483721" r:id="rId6"/>
    <p:sldLayoutId id="2147483722"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E0DB535-FD36-BB95-2541-DF403B9EAE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custDataLst>
      <p:tags r:id="rId4"/>
    </p:custDataLst>
    <p:extLst>
      <p:ext uri="{BB962C8B-B14F-4D97-AF65-F5344CB8AC3E}">
        <p14:creationId xmlns:p14="http://schemas.microsoft.com/office/powerpoint/2010/main" val="2002562292"/>
      </p:ext>
    </p:extLst>
  </p:cSld>
  <p:clrMap bg1="lt1" tx1="dk1" bg2="lt2" tx2="dk2" accent1="accent1" accent2="accent2" accent3="accent3" accent4="accent4" accent5="accent5" accent6="accent6" hlink="hlink" folHlink="folHlink"/>
  <p:sldLayoutIdLst>
    <p:sldLayoutId id="2147483744" r:id="rId1"/>
    <p:sldLayoutId id="214748374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10360" algn="l"/>
          <a:tab pos="1610360" algn="l"/>
          <a:tab pos="1610360" algn="l"/>
          <a:tab pos="1610360"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C2EB464-2045-9F9E-FB8B-53686B9689B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extLst>
      <p:ext uri="{BB962C8B-B14F-4D97-AF65-F5344CB8AC3E}">
        <p14:creationId xmlns:p14="http://schemas.microsoft.com/office/powerpoint/2010/main" val="143503530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id="{9DDFA947-92DB-77FB-3427-EA613D70E4C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931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6105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46617"/>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slideLayout" Target="../slideLayouts/slideLayout54.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35.png"/><Relationship Id="rId5" Type="http://schemas.openxmlformats.org/officeDocument/2006/relationships/slide" Target="slide1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53.xml"/><Relationship Id="rId5" Type="http://schemas.openxmlformats.org/officeDocument/2006/relationships/image" Target="../media/image38.gif"/><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39.png"/><Relationship Id="rId5" Type="http://schemas.openxmlformats.org/officeDocument/2006/relationships/slide" Target="slide1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5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42.png"/><Relationship Id="rId5" Type="http://schemas.openxmlformats.org/officeDocument/2006/relationships/slide" Target="slide6.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45.png"/><Relationship Id="rId5" Type="http://schemas.openxmlformats.org/officeDocument/2006/relationships/slide" Target="slide6.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8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8.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image" Target="../media/image53.png"/><Relationship Id="rId16" Type="http://schemas.openxmlformats.org/officeDocument/2006/relationships/image" Target="../media/image66.png"/><Relationship Id="rId1" Type="http://schemas.openxmlformats.org/officeDocument/2006/relationships/slideLayout" Target="../slideLayouts/slideLayout89.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microsoft.com/office/2007/relationships/hdphoto" Target="../media/hdphoto1.wdp"/><Relationship Id="rId10" Type="http://schemas.openxmlformats.org/officeDocument/2006/relationships/image" Target="../media/image61.png"/><Relationship Id="rId19"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8.png"/><Relationship Id="rId18" Type="http://schemas.openxmlformats.org/officeDocument/2006/relationships/image" Target="../media/image60.svg"/><Relationship Id="rId26" Type="http://schemas.openxmlformats.org/officeDocument/2006/relationships/image" Target="../media/image85.svg"/><Relationship Id="rId3" Type="http://schemas.openxmlformats.org/officeDocument/2006/relationships/image" Target="../media/image70.png"/><Relationship Id="rId21" Type="http://schemas.openxmlformats.org/officeDocument/2006/relationships/image" Target="../media/image63.png"/><Relationship Id="rId7" Type="http://schemas.openxmlformats.org/officeDocument/2006/relationships/image" Target="../media/image74.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4.png"/><Relationship Id="rId2" Type="http://schemas.openxmlformats.org/officeDocument/2006/relationships/audio" Target="../media/audio2.wav"/><Relationship Id="rId16" Type="http://schemas.openxmlformats.org/officeDocument/2006/relationships/image" Target="../media/image81.svg"/><Relationship Id="rId20" Type="http://schemas.openxmlformats.org/officeDocument/2006/relationships/image" Target="../media/image62.svg"/><Relationship Id="rId1" Type="http://schemas.openxmlformats.org/officeDocument/2006/relationships/slideLayout" Target="../slideLayouts/slideLayout89.xml"/><Relationship Id="rId6" Type="http://schemas.openxmlformats.org/officeDocument/2006/relationships/image" Target="../media/image73.svg"/><Relationship Id="rId11" Type="http://schemas.openxmlformats.org/officeDocument/2006/relationships/image" Target="../media/image53.png"/><Relationship Id="rId24" Type="http://schemas.openxmlformats.org/officeDocument/2006/relationships/image" Target="../media/image83.svg"/><Relationship Id="rId5" Type="http://schemas.openxmlformats.org/officeDocument/2006/relationships/image" Target="../media/image72.png"/><Relationship Id="rId15" Type="http://schemas.openxmlformats.org/officeDocument/2006/relationships/image" Target="../media/image80.png"/><Relationship Id="rId23"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61.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79.svg"/><Relationship Id="rId22" Type="http://schemas.openxmlformats.org/officeDocument/2006/relationships/image" Target="../media/image64.svg"/><Relationship Id="rId27" Type="http://schemas.openxmlformats.org/officeDocument/2006/relationships/image" Target="../media/image86.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8.png"/><Relationship Id="rId18" Type="http://schemas.openxmlformats.org/officeDocument/2006/relationships/image" Target="../media/image60.svg"/><Relationship Id="rId26" Type="http://schemas.openxmlformats.org/officeDocument/2006/relationships/image" Target="../media/image85.svg"/><Relationship Id="rId3" Type="http://schemas.openxmlformats.org/officeDocument/2006/relationships/image" Target="../media/image70.png"/><Relationship Id="rId21" Type="http://schemas.openxmlformats.org/officeDocument/2006/relationships/image" Target="../media/image63.png"/><Relationship Id="rId7" Type="http://schemas.openxmlformats.org/officeDocument/2006/relationships/image" Target="../media/image74.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4.png"/><Relationship Id="rId2" Type="http://schemas.openxmlformats.org/officeDocument/2006/relationships/audio" Target="../media/audio2.wav"/><Relationship Id="rId16" Type="http://schemas.openxmlformats.org/officeDocument/2006/relationships/image" Target="../media/image81.svg"/><Relationship Id="rId20" Type="http://schemas.openxmlformats.org/officeDocument/2006/relationships/image" Target="../media/image62.svg"/><Relationship Id="rId1" Type="http://schemas.openxmlformats.org/officeDocument/2006/relationships/slideLayout" Target="../slideLayouts/slideLayout89.xml"/><Relationship Id="rId6" Type="http://schemas.openxmlformats.org/officeDocument/2006/relationships/image" Target="../media/image73.svg"/><Relationship Id="rId11" Type="http://schemas.openxmlformats.org/officeDocument/2006/relationships/image" Target="../media/image53.png"/><Relationship Id="rId24" Type="http://schemas.openxmlformats.org/officeDocument/2006/relationships/image" Target="../media/image83.svg"/><Relationship Id="rId5" Type="http://schemas.openxmlformats.org/officeDocument/2006/relationships/image" Target="../media/image72.png"/><Relationship Id="rId15" Type="http://schemas.openxmlformats.org/officeDocument/2006/relationships/image" Target="../media/image80.png"/><Relationship Id="rId23"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61.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79.svg"/><Relationship Id="rId22" Type="http://schemas.openxmlformats.org/officeDocument/2006/relationships/image" Target="../media/image64.svg"/><Relationship Id="rId27" Type="http://schemas.openxmlformats.org/officeDocument/2006/relationships/image" Target="../media/image86.gif"/></Relationships>
</file>

<file path=ppt/slides/_rels/slide2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8.png"/><Relationship Id="rId18" Type="http://schemas.openxmlformats.org/officeDocument/2006/relationships/image" Target="../media/image60.svg"/><Relationship Id="rId26" Type="http://schemas.openxmlformats.org/officeDocument/2006/relationships/image" Target="../media/image85.svg"/><Relationship Id="rId3" Type="http://schemas.openxmlformats.org/officeDocument/2006/relationships/image" Target="../media/image70.png"/><Relationship Id="rId21" Type="http://schemas.openxmlformats.org/officeDocument/2006/relationships/image" Target="../media/image63.png"/><Relationship Id="rId7" Type="http://schemas.openxmlformats.org/officeDocument/2006/relationships/image" Target="../media/image74.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4.png"/><Relationship Id="rId2" Type="http://schemas.openxmlformats.org/officeDocument/2006/relationships/audio" Target="../media/audio2.wav"/><Relationship Id="rId16" Type="http://schemas.openxmlformats.org/officeDocument/2006/relationships/image" Target="../media/image81.svg"/><Relationship Id="rId20" Type="http://schemas.openxmlformats.org/officeDocument/2006/relationships/image" Target="../media/image62.svg"/><Relationship Id="rId1" Type="http://schemas.openxmlformats.org/officeDocument/2006/relationships/slideLayout" Target="../slideLayouts/slideLayout89.xml"/><Relationship Id="rId6" Type="http://schemas.openxmlformats.org/officeDocument/2006/relationships/image" Target="../media/image73.svg"/><Relationship Id="rId11" Type="http://schemas.openxmlformats.org/officeDocument/2006/relationships/image" Target="../media/image53.png"/><Relationship Id="rId24" Type="http://schemas.openxmlformats.org/officeDocument/2006/relationships/image" Target="../media/image83.svg"/><Relationship Id="rId5" Type="http://schemas.openxmlformats.org/officeDocument/2006/relationships/image" Target="../media/image72.png"/><Relationship Id="rId15" Type="http://schemas.openxmlformats.org/officeDocument/2006/relationships/image" Target="../media/image80.png"/><Relationship Id="rId23"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61.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79.svg"/><Relationship Id="rId22" Type="http://schemas.openxmlformats.org/officeDocument/2006/relationships/image" Target="../media/image64.svg"/><Relationship Id="rId27" Type="http://schemas.openxmlformats.org/officeDocument/2006/relationships/image" Target="../media/image86.gi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9.gif"/><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0.png"/><Relationship Id="rId2" Type="http://schemas.openxmlformats.org/officeDocument/2006/relationships/slideLayout" Target="../slideLayouts/slideLayout54.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54.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62.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8.xml"/><Relationship Id="rId5" Type="http://schemas.openxmlformats.org/officeDocument/2006/relationships/image" Target="../media/image32.png"/><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3"/>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4"/>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5"/>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5"/>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2" name="Picture 1"/>
          <p:cNvPicPr>
            <a:picLocks noChangeAspect="1"/>
          </p:cNvPicPr>
          <p:nvPr/>
        </p:nvPicPr>
        <p:blipFill>
          <a:blip r:embed="rId6"/>
          <a:stretch>
            <a:fillRect/>
          </a:stretch>
        </p:blipFill>
        <p:spPr>
          <a:xfrm>
            <a:off x="2043390" y="1348512"/>
            <a:ext cx="8260796" cy="321896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E371633-D88D-B52B-9AA6-4C11C7656A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custDataLst>
      <p:tags r:id="rId1"/>
    </p:custDataLst>
    <p:extLst>
      <p:ext uri="{BB962C8B-B14F-4D97-AF65-F5344CB8AC3E}">
        <p14:creationId xmlns:p14="http://schemas.microsoft.com/office/powerpoint/2010/main" val="4145911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ền">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thỏ">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8003" y="2656114"/>
            <a:ext cx="3803737" cy="3448352"/>
          </a:xfrm>
          <a:prstGeom prst="rect">
            <a:avLst/>
          </a:prstGeom>
        </p:spPr>
      </p:pic>
      <p:pic>
        <p:nvPicPr>
          <p:cNvPr id="2" name="khúc gôx">
            <a:extLst>
              <a:ext uri="{FF2B5EF4-FFF2-40B4-BE49-F238E27FC236}">
                <a16:creationId xmlns:a16="http://schemas.microsoft.com/office/drawing/2014/main" id="{8CEDDB8C-84DE-6B8F-2910-47DBA8338F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9598" y="4471819"/>
            <a:ext cx="3524192" cy="1632647"/>
          </a:xfrm>
          <a:prstGeom prst="rect">
            <a:avLst/>
          </a:prstGeom>
        </p:spPr>
      </p:pic>
      <p:pic>
        <p:nvPicPr>
          <p:cNvPr id="5" name="Hình ảnh 4">
            <a:hlinkClick r:id="rId5" action="ppaction://hlinksldjump"/>
            <a:extLst>
              <a:ext uri="{FF2B5EF4-FFF2-40B4-BE49-F238E27FC236}">
                <a16:creationId xmlns:a16="http://schemas.microsoft.com/office/drawing/2014/main" id="{9DFBB448-E165-2EAA-7E7A-9C3A272ECBDC}"/>
              </a:ext>
            </a:extLst>
          </p:cNvPr>
          <p:cNvPicPr>
            <a:picLocks noChangeAspect="1"/>
          </p:cNvPicPr>
          <p:nvPr/>
        </p:nvPicPr>
        <p:blipFill>
          <a:blip r:embed="rId6"/>
          <a:stretch>
            <a:fillRect/>
          </a:stretch>
        </p:blipFill>
        <p:spPr>
          <a:xfrm>
            <a:off x="22862423" y="3762595"/>
            <a:ext cx="4032696" cy="2688465"/>
          </a:xfrm>
          <a:prstGeom prst="rect">
            <a:avLst/>
          </a:prstGeom>
        </p:spPr>
      </p:pic>
    </p:spTree>
    <p:extLst>
      <p:ext uri="{BB962C8B-B14F-4D97-AF65-F5344CB8AC3E}">
        <p14:creationId xmlns:p14="http://schemas.microsoft.com/office/powerpoint/2010/main" val="38004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1000"/>
                                  </p:stCondLst>
                                  <p:childTnLst>
                                    <p:animMotion origin="layout" path="M 5E-6 4.07407E-6 L -1.24063 -0.02778 " pathEditMode="relative" rAng="0" ptsTypes="AA">
                                      <p:cBhvr>
                                        <p:cTn id="12" dur="2900" fill="hold"/>
                                        <p:tgtEl>
                                          <p:spTgt spid="5"/>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272518" y="207249"/>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033431" y="277517"/>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2340128"/>
          </a:xfrm>
          <a:prstGeom prst="rect">
            <a:avLst/>
          </a:prstGeom>
          <a:noFill/>
        </p:spPr>
        <p:txBody>
          <a:bodyPr wrap="square" rtlCol="0">
            <a:spAutoFit/>
          </a:bodyPr>
          <a:lstStyle/>
          <a:p>
            <a:pPr algn="just">
              <a:lnSpc>
                <a:spcPct val="250000"/>
              </a:lnSpc>
            </a:pPr>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lnSpc>
                <a:spcPct val="250000"/>
              </a:lnSpc>
            </a:pPr>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8" name="Google Shape;137;p8" descr="Powerpuff Girls Box Sticker by Cartoon Network for iOS &amp; Android | GIPHY">
            <a:extLst>
              <a:ext uri="{FF2B5EF4-FFF2-40B4-BE49-F238E27FC236}">
                <a16:creationId xmlns:a16="http://schemas.microsoft.com/office/drawing/2014/main" id="{B5E2DA28-7E0A-97B5-C9B6-EC9A31416834}"/>
              </a:ext>
            </a:extLst>
          </p:cNvPr>
          <p:cNvPicPr preferRelativeResize="0"/>
          <p:nvPr/>
        </p:nvPicPr>
        <p:blipFill rotWithShape="1">
          <a:blip r:embed="rId3">
            <a:alphaModFix/>
          </a:blip>
          <a:srcRect/>
          <a:stretch/>
        </p:blipFill>
        <p:spPr>
          <a:xfrm>
            <a:off x="3604437" y="966991"/>
            <a:ext cx="2360429" cy="2775670"/>
          </a:xfrm>
          <a:prstGeom prst="rect">
            <a:avLst/>
          </a:prstGeom>
          <a:noFill/>
          <a:ln>
            <a:noFill/>
          </a:ln>
        </p:spPr>
      </p:pic>
      <p:pic>
        <p:nvPicPr>
          <p:cNvPr id="9" name="Google Shape;138;p8" descr="Animated illustration of a gift | UGOKAWA">
            <a:extLst>
              <a:ext uri="{FF2B5EF4-FFF2-40B4-BE49-F238E27FC236}">
                <a16:creationId xmlns:a16="http://schemas.microsoft.com/office/drawing/2014/main" id="{13A5EEB9-600B-2321-3781-9A075F9276F7}"/>
              </a:ext>
            </a:extLst>
          </p:cNvPr>
          <p:cNvPicPr preferRelativeResize="0"/>
          <p:nvPr/>
        </p:nvPicPr>
        <p:blipFill rotWithShape="1">
          <a:blip r:embed="rId4">
            <a:alphaModFix/>
          </a:blip>
          <a:srcRect/>
          <a:stretch/>
        </p:blipFill>
        <p:spPr>
          <a:xfrm>
            <a:off x="2849525" y="2860158"/>
            <a:ext cx="1851557" cy="2298757"/>
          </a:xfrm>
          <a:prstGeom prst="rect">
            <a:avLst/>
          </a:prstGeom>
          <a:noFill/>
          <a:ln>
            <a:noFill/>
          </a:ln>
        </p:spPr>
      </p:pic>
      <p:pic>
        <p:nvPicPr>
          <p:cNvPr id="14" name="Google Shape;139;p8" descr="Ôn tập các số đến 100 000 (tiep theo) - Quizizz">
            <a:extLst>
              <a:ext uri="{FF2B5EF4-FFF2-40B4-BE49-F238E27FC236}">
                <a16:creationId xmlns:a16="http://schemas.microsoft.com/office/drawing/2014/main" id="{EFFBDBED-AD30-2909-A7ED-BEF43FE7DDDF}"/>
              </a:ext>
            </a:extLst>
          </p:cNvPr>
          <p:cNvPicPr preferRelativeResize="0"/>
          <p:nvPr/>
        </p:nvPicPr>
        <p:blipFill rotWithShape="1">
          <a:blip r:embed="rId5">
            <a:alphaModFix/>
          </a:blip>
          <a:srcRect/>
          <a:stretch/>
        </p:blipFill>
        <p:spPr>
          <a:xfrm>
            <a:off x="10122194" y="1775693"/>
            <a:ext cx="1523400" cy="1616093"/>
          </a:xfrm>
          <a:prstGeom prst="rect">
            <a:avLst/>
          </a:prstGeom>
          <a:noFill/>
          <a:ln>
            <a:noFill/>
          </a:ln>
        </p:spPr>
      </p:pic>
      <p:pic>
        <p:nvPicPr>
          <p:cNvPr id="15" name="Google Shape;137;p8" descr="Powerpuff Girls Box Sticker by Cartoon Network for iOS &amp; Android | GIPHY">
            <a:extLst>
              <a:ext uri="{FF2B5EF4-FFF2-40B4-BE49-F238E27FC236}">
                <a16:creationId xmlns:a16="http://schemas.microsoft.com/office/drawing/2014/main" id="{F9DF3864-95F9-E774-7BCE-F77B2AECC9B5}"/>
              </a:ext>
            </a:extLst>
          </p:cNvPr>
          <p:cNvPicPr preferRelativeResize="0"/>
          <p:nvPr/>
        </p:nvPicPr>
        <p:blipFill rotWithShape="1">
          <a:blip r:embed="rId3">
            <a:alphaModFix/>
          </a:blip>
          <a:srcRect/>
          <a:stretch/>
        </p:blipFill>
        <p:spPr>
          <a:xfrm>
            <a:off x="8296939" y="2682377"/>
            <a:ext cx="2360429" cy="2775670"/>
          </a:xfrm>
          <a:prstGeom prst="rect">
            <a:avLst/>
          </a:prstGeom>
          <a:noFill/>
          <a:ln>
            <a:noFill/>
          </a:ln>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14"/>
                                        </p:tgtEl>
                                      </p:cBhvr>
                                    </p:animEffect>
                                    <p:anim calcmode="lin" valueType="num">
                                      <p:cBhvr>
                                        <p:cTn id="13" dur="1000"/>
                                        <p:tgtEl>
                                          <p:spTgt spid="14"/>
                                        </p:tgtEl>
                                        <p:attrNameLst>
                                          <p:attrName>ppt_x</p:attrName>
                                        </p:attrNameLst>
                                      </p:cBhvr>
                                      <p:tavLst>
                                        <p:tav tm="0">
                                          <p:val>
                                            <p:strVal val="ppt_x"/>
                                          </p:val>
                                        </p:tav>
                                        <p:tav tm="100000">
                                          <p:val>
                                            <p:strVal val="ppt_x"/>
                                          </p:val>
                                        </p:tav>
                                      </p:tavLst>
                                    </p:anim>
                                    <p:anim calcmode="lin" valueType="num">
                                      <p:cBhvr>
                                        <p:cTn id="14" dur="1000"/>
                                        <p:tgtEl>
                                          <p:spTgt spid="14"/>
                                        </p:tgtEl>
                                        <p:attrNameLst>
                                          <p:attrName>ppt_y</p:attrName>
                                        </p:attrNameLst>
                                      </p:cBhvr>
                                      <p:tavLst>
                                        <p:tav tm="0">
                                          <p:val>
                                            <p:strVal val="ppt_y"/>
                                          </p:val>
                                        </p:tav>
                                        <p:tav tm="100000">
                                          <p:val>
                                            <p:strVal val="ppt_y+.1"/>
                                          </p:val>
                                        </p:tav>
                                      </p:tavLst>
                                    </p:anim>
                                    <p:set>
                                      <p:cBhvr>
                                        <p:cTn id="15"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ền">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8" name="Hình ảnh 7">
            <a:extLst>
              <a:ext uri="{FF2B5EF4-FFF2-40B4-BE49-F238E27FC236}">
                <a16:creationId xmlns:a16="http://schemas.microsoft.com/office/drawing/2014/main" id="{2E5A10B8-A9F1-C827-EB40-56F361B5994D}"/>
              </a:ext>
            </a:extLst>
          </p:cNvPr>
          <p:cNvPicPr>
            <a:picLocks noChangeAspect="1"/>
          </p:cNvPicPr>
          <p:nvPr/>
        </p:nvPicPr>
        <p:blipFill>
          <a:blip r:embed="rId3"/>
          <a:stretch>
            <a:fillRect/>
          </a:stretch>
        </p:blipFill>
        <p:spPr>
          <a:xfrm>
            <a:off x="7030562" y="3820479"/>
            <a:ext cx="4032696" cy="2688465"/>
          </a:xfrm>
          <a:prstGeom prst="rect">
            <a:avLst/>
          </a:prstGeom>
        </p:spPr>
      </p:pic>
      <p:pic>
        <p:nvPicPr>
          <p:cNvPr id="166" name="thỏ">
            <a:extLst>
              <a:ext uri="{FF2B5EF4-FFF2-40B4-BE49-F238E27FC236}">
                <a16:creationId xmlns:a16="http://schemas.microsoft.com/office/drawing/2014/main" id="{14F902BD-AE5F-EEC3-7BBA-86B55588DE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8003" y="2656114"/>
            <a:ext cx="3803737" cy="3448352"/>
          </a:xfrm>
          <a:prstGeom prst="rect">
            <a:avLst/>
          </a:prstGeom>
        </p:spPr>
      </p:pic>
      <p:pic>
        <p:nvPicPr>
          <p:cNvPr id="9" name="Hình ảnh 8" descr="Ảnh có chứa con gấu, Tượng động vật, đồ chơi, phim hoạt hình&#10;&#10;Mô tả được tạo tự động">
            <a:hlinkClick r:id="rId5" action="ppaction://hlinksldjump"/>
            <a:extLst>
              <a:ext uri="{FF2B5EF4-FFF2-40B4-BE49-F238E27FC236}">
                <a16:creationId xmlns:a16="http://schemas.microsoft.com/office/drawing/2014/main" id="{992386AD-0D0E-DA67-E10F-053859D0FF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72516" y="2526167"/>
            <a:ext cx="3915804" cy="3806687"/>
          </a:xfrm>
          <a:prstGeom prst="rect">
            <a:avLst/>
          </a:prstGeom>
        </p:spPr>
      </p:pic>
    </p:spTree>
    <p:extLst>
      <p:ext uri="{BB962C8B-B14F-4D97-AF65-F5344CB8AC3E}">
        <p14:creationId xmlns:p14="http://schemas.microsoft.com/office/powerpoint/2010/main" val="136243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100"/>
                                  </p:stCondLst>
                                  <p:childTnLst>
                                    <p:animMotion origin="layout" path="M -4.79167E-6 -3.33333E-6 L -1.24062 -0.02777 " pathEditMode="relative" rAng="0" ptsTypes="AA">
                                      <p:cBhvr>
                                        <p:cTn id="12" dur="3600" fill="hold"/>
                                        <p:tgtEl>
                                          <p:spTgt spid="9"/>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377143" y="1896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10169" y="269659"/>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15948" y="2705335"/>
            <a:ext cx="3803737" cy="3448352"/>
          </a:xfrm>
          <a:prstGeom prst="rect">
            <a:avLst/>
          </a:prstGeom>
        </p:spPr>
      </p:pic>
      <p:pic>
        <p:nvPicPr>
          <p:cNvPr id="7" name="Hình ảnh 6" descr="Ảnh có chứa con gấu, Tượng động vật, đồ chơi, phim hoạt hình&#10;&#10;Mô tả được tạo tự động">
            <a:extLst>
              <a:ext uri="{FF2B5EF4-FFF2-40B4-BE49-F238E27FC236}">
                <a16:creationId xmlns:a16="http://schemas.microsoft.com/office/drawing/2014/main" id="{85EB0742-5115-086D-F079-044F034C2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729" y="2297779"/>
            <a:ext cx="3915804" cy="3806687"/>
          </a:xfrm>
          <a:prstGeom prst="rect">
            <a:avLst/>
          </a:prstGeom>
        </p:spPr>
      </p:pic>
      <p:pic>
        <p:nvPicPr>
          <p:cNvPr id="2" name="Hình ảnh 1">
            <a:hlinkClick r:id="rId5" action="ppaction://hlinksldjump"/>
            <a:extLst>
              <a:ext uri="{FF2B5EF4-FFF2-40B4-BE49-F238E27FC236}">
                <a16:creationId xmlns:a16="http://schemas.microsoft.com/office/drawing/2014/main" id="{A01FC123-A9CC-F4FF-B344-DB77677BC8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65926" y="4201122"/>
            <a:ext cx="3915804" cy="2275069"/>
          </a:xfrm>
          <a:prstGeom prst="rect">
            <a:avLst/>
          </a:prstGeom>
        </p:spPr>
      </p:pic>
    </p:spTree>
    <p:extLst>
      <p:ext uri="{BB962C8B-B14F-4D97-AF65-F5344CB8AC3E}">
        <p14:creationId xmlns:p14="http://schemas.microsoft.com/office/powerpoint/2010/main" val="38822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0"/>
                                  </p:stCondLst>
                                  <p:childTnLst>
                                    <p:animMotion origin="layout" path="M -4.79167E-6 -3.33333E-6 L -1.24062 -0.02777 " pathEditMode="relative" rAng="0" ptsTypes="AA">
                                      <p:cBhvr>
                                        <p:cTn id="12" dur="3600" fill="hold"/>
                                        <p:tgtEl>
                                          <p:spTgt spid="2"/>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432006" y="388003"/>
            <a:ext cx="737575"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190847" y="340426"/>
            <a:ext cx="10653823"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2"/>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37">
                                            <p:txEl>
                                              <p:pRg st="0" end="0"/>
                                            </p:txEl>
                                          </p:spTgt>
                                        </p:tgtEl>
                                        <p:attrNameLst>
                                          <p:attrName>style.visibility</p:attrName>
                                        </p:attrNameLst>
                                      </p:cBhvr>
                                      <p:to>
                                        <p:strVal val="visible"/>
                                      </p:to>
                                    </p:set>
                                    <p:animEffect transition="in" filter="wipe(down)">
                                      <p:cBhvr>
                                        <p:cTn id="18" dur="500"/>
                                        <p:tgtEl>
                                          <p:spTgt spid="33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37">
                                            <p:txEl>
                                              <p:pRg st="1" end="1"/>
                                            </p:txEl>
                                          </p:spTgt>
                                        </p:tgtEl>
                                        <p:attrNameLst>
                                          <p:attrName>style.visibility</p:attrName>
                                        </p:attrNameLst>
                                      </p:cBhvr>
                                      <p:to>
                                        <p:strVal val="visible"/>
                                      </p:to>
                                    </p:set>
                                    <p:animEffect transition="in" filter="wipe(down)">
                                      <p:cBhvr>
                                        <p:cTn id="23" dur="500"/>
                                        <p:tgtEl>
                                          <p:spTgt spid="33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7">
                                            <p:txEl>
                                              <p:pRg st="2" end="2"/>
                                            </p:txEl>
                                          </p:spTgt>
                                        </p:tgtEl>
                                        <p:attrNameLst>
                                          <p:attrName>style.visibility</p:attrName>
                                        </p:attrNameLst>
                                      </p:cBhvr>
                                      <p:to>
                                        <p:strVal val="visible"/>
                                      </p:to>
                                    </p:set>
                                    <p:animEffect transition="in" filter="wipe(down)">
                                      <p:cBhvr>
                                        <p:cTn id="28"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15948" y="2705335"/>
            <a:ext cx="3803737" cy="3448352"/>
          </a:xfrm>
          <a:prstGeom prst="rect">
            <a:avLst/>
          </a:prstGeom>
        </p:spPr>
      </p:pic>
      <p:pic>
        <p:nvPicPr>
          <p:cNvPr id="7" name="Hình ảnh 6">
            <a:extLst>
              <a:ext uri="{FF2B5EF4-FFF2-40B4-BE49-F238E27FC236}">
                <a16:creationId xmlns:a16="http://schemas.microsoft.com/office/drawing/2014/main" id="{85EB0742-5115-086D-F079-044F034C2A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3729" y="3065357"/>
            <a:ext cx="4723414" cy="2740020"/>
          </a:xfrm>
          <a:prstGeom prst="rect">
            <a:avLst/>
          </a:prstGeom>
        </p:spPr>
      </p:pic>
      <p:pic>
        <p:nvPicPr>
          <p:cNvPr id="2" name="Hình ảnh 1">
            <a:hlinkClick r:id="rId5" action="ppaction://hlinksldjump"/>
            <a:extLst>
              <a:ext uri="{FF2B5EF4-FFF2-40B4-BE49-F238E27FC236}">
                <a16:creationId xmlns:a16="http://schemas.microsoft.com/office/drawing/2014/main" id="{A01FC123-A9CC-F4FF-B344-DB77677BC8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338576" y="4201122"/>
            <a:ext cx="3570503" cy="2275069"/>
          </a:xfrm>
          <a:prstGeom prst="rect">
            <a:avLst/>
          </a:prstGeom>
        </p:spPr>
      </p:pic>
    </p:spTree>
    <p:extLst>
      <p:ext uri="{BB962C8B-B14F-4D97-AF65-F5344CB8AC3E}">
        <p14:creationId xmlns:p14="http://schemas.microsoft.com/office/powerpoint/2010/main" val="11073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0"/>
                                  </p:stCondLst>
                                  <p:childTnLst>
                                    <p:animMotion origin="layout" path="M -4.79167E-6 -3.33333E-6 L -1.24062 -0.02777 " pathEditMode="relative" rAng="0" ptsTypes="AA">
                                      <p:cBhvr>
                                        <p:cTn id="12" dur="3600" fill="hold"/>
                                        <p:tgtEl>
                                          <p:spTgt spid="2"/>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339052" y="471067"/>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4991101" y="1573894"/>
            <a:ext cx="6994186" cy="3696606"/>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427166" y="1159849"/>
            <a:ext cx="5668834" cy="6818348"/>
          </a:xfrm>
          <a:custGeom>
            <a:avLst/>
            <a:gdLst/>
            <a:ahLst/>
            <a:cxnLst/>
            <a:rect l="l" t="t" r="r" b="b"/>
            <a:pathLst>
              <a:path w="8503251" h="10227522">
                <a:moveTo>
                  <a:pt x="0" y="0"/>
                </a:moveTo>
                <a:lnTo>
                  <a:pt x="8503251" y="0"/>
                </a:lnTo>
                <a:lnTo>
                  <a:pt x="8503251" y="10227521"/>
                </a:lnTo>
                <a:lnTo>
                  <a:pt x="0" y="1022752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2823617" y="396713"/>
            <a:ext cx="1325447" cy="763136"/>
          </a:xfrm>
          <a:custGeom>
            <a:avLst/>
            <a:gdLst/>
            <a:ahLst/>
            <a:cxnLst/>
            <a:rect l="l" t="t" r="r" b="b"/>
            <a:pathLst>
              <a:path w="1988170" h="1144704">
                <a:moveTo>
                  <a:pt x="0" y="0"/>
                </a:moveTo>
                <a:lnTo>
                  <a:pt x="1988170" y="0"/>
                </a:lnTo>
                <a:lnTo>
                  <a:pt x="1988170" y="1144704"/>
                </a:lnTo>
                <a:lnTo>
                  <a:pt x="0" y="1144704"/>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green and red text on a black background&#10;&#10;AI-generated content may be incorrect.">
            <a:extLst>
              <a:ext uri="{FF2B5EF4-FFF2-40B4-BE49-F238E27FC236}">
                <a16:creationId xmlns:a16="http://schemas.microsoft.com/office/drawing/2014/main" id="{839C91F7-CF75-1721-B78A-0FD376BE2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4710" y="1669310"/>
            <a:ext cx="5016678" cy="4038851"/>
          </a:xfrm>
          <a:prstGeom prst="rect">
            <a:avLst/>
          </a:prstGeom>
        </p:spPr>
      </p:pic>
    </p:spTree>
    <p:extLst>
      <p:ext uri="{BB962C8B-B14F-4D97-AF65-F5344CB8AC3E}">
        <p14:creationId xmlns:p14="http://schemas.microsoft.com/office/powerpoint/2010/main" val="2958831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9"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379746"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96314">
            <a:off x="10468541"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85801"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1564670" y="2951550"/>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98698" y="628916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2404672" y="4779962"/>
            <a:ext cx="2457955" cy="1024077"/>
            <a:chOff x="0" y="0"/>
            <a:chExt cx="1703194" cy="709615"/>
          </a:xfrm>
        </p:grpSpPr>
        <p:sp>
          <p:nvSpPr>
            <p:cNvPr id="18" name="Freeform 1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2430692" y="4805113"/>
            <a:ext cx="2408734" cy="971912"/>
            <a:chOff x="0" y="0"/>
            <a:chExt cx="1669088" cy="673469"/>
          </a:xfrm>
        </p:grpSpPr>
        <p:sp>
          <p:nvSpPr>
            <p:cNvPr id="21" name="Freeform 2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5148892" y="4779962"/>
            <a:ext cx="2457955" cy="1024077"/>
            <a:chOff x="0" y="0"/>
            <a:chExt cx="1703194" cy="709615"/>
          </a:xfrm>
        </p:grpSpPr>
        <p:sp>
          <p:nvSpPr>
            <p:cNvPr id="29" name="Freeform 29"/>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5174912" y="4805113"/>
            <a:ext cx="2408734" cy="971912"/>
            <a:chOff x="0" y="0"/>
            <a:chExt cx="1669088" cy="673469"/>
          </a:xfrm>
        </p:grpSpPr>
        <p:sp>
          <p:nvSpPr>
            <p:cNvPr id="32" name="Freeform 32"/>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7893112" y="4779962"/>
            <a:ext cx="2457955" cy="1024077"/>
            <a:chOff x="0" y="0"/>
            <a:chExt cx="1703194" cy="709615"/>
          </a:xfrm>
        </p:grpSpPr>
        <p:sp>
          <p:nvSpPr>
            <p:cNvPr id="40" name="Freeform 40"/>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1"/>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7919132" y="4805113"/>
            <a:ext cx="2408734" cy="971912"/>
            <a:chOff x="0" y="0"/>
            <a:chExt cx="1669088" cy="673469"/>
          </a:xfrm>
        </p:grpSpPr>
        <p:sp>
          <p:nvSpPr>
            <p:cNvPr id="43" name="Freeform 43"/>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100000" l="50097" r="76413"/>
                    </a14:imgEffect>
                  </a14:imgLayer>
                </a14:imgProps>
              </a:ext>
            </a:extLst>
          </a:blip>
          <a:srcRect l="47033" t="4332" r="21781"/>
          <a:stretch/>
        </p:blipFill>
        <p:spPr>
          <a:xfrm>
            <a:off x="8431329" y="4136655"/>
            <a:ext cx="1524000" cy="1640371"/>
          </a:xfrm>
          <a:prstGeom prst="rect">
            <a:avLst/>
          </a:prstGeom>
        </p:spPr>
      </p:pic>
      <p:pic>
        <p:nvPicPr>
          <p:cNvPr id="63" name="Picture 62"/>
          <p:cNvPicPr>
            <a:picLocks noChangeAspect="1"/>
          </p:cNvPicPr>
          <p:nvPr/>
        </p:nvPicPr>
        <p:blipFill rotWithShape="1">
          <a:blip r:embed="rId16">
            <a:extLst>
              <a:ext uri="{BEBA8EAE-BF5A-486C-A8C5-ECC9F3942E4B}">
                <a14:imgProps xmlns:a14="http://schemas.microsoft.com/office/drawing/2010/main">
                  <a14:imgLayer r:embed="rId15">
                    <a14:imgEffect>
                      <a14:backgroundRemoval t="14444" b="100000" l="29630" r="49903"/>
                    </a14:imgEffect>
                  </a14:imgLayer>
                </a14:imgProps>
              </a:ext>
            </a:extLst>
          </a:blip>
          <a:srcRect l="27288" t="5551" r="47373"/>
          <a:stretch/>
        </p:blipFill>
        <p:spPr>
          <a:xfrm>
            <a:off x="5799813" y="4684069"/>
            <a:ext cx="1371601" cy="1793875"/>
          </a:xfrm>
          <a:prstGeom prst="rect">
            <a:avLst/>
          </a:prstGeom>
        </p:spPr>
      </p:pic>
      <p:pic>
        <p:nvPicPr>
          <p:cNvPr id="64" name="Picture 63"/>
          <p:cNvPicPr>
            <a:picLocks noChangeAspect="1"/>
          </p:cNvPicPr>
          <p:nvPr/>
        </p:nvPicPr>
        <p:blipFill rotWithShape="1">
          <a:blip r:embed="rId17">
            <a:extLst>
              <a:ext uri="{BEBA8EAE-BF5A-486C-A8C5-ECC9F3942E4B}">
                <a14:imgProps xmlns:a14="http://schemas.microsoft.com/office/drawing/2010/main">
                  <a14:imgLayer r:embed="rId15">
                    <a14:imgEffect>
                      <a14:backgroundRemoval t="10000" b="95000" l="2534" r="27290"/>
                    </a14:imgEffect>
                  </a14:imgLayer>
                </a14:imgProps>
              </a:ext>
            </a:extLst>
          </a:blip>
          <a:srcRect r="72589"/>
          <a:stretch/>
        </p:blipFill>
        <p:spPr>
          <a:xfrm>
            <a:off x="2907818" y="3969318"/>
            <a:ext cx="1369202" cy="1752669"/>
          </a:xfrm>
          <a:prstGeom prst="rect">
            <a:avLst/>
          </a:prstGeom>
        </p:spPr>
      </p:pic>
      <p:pic>
        <p:nvPicPr>
          <p:cNvPr id="65" name="Picture 64"/>
          <p:cNvPicPr>
            <a:picLocks noChangeAspect="1"/>
          </p:cNvPicPr>
          <p:nvPr/>
        </p:nvPicPr>
        <p:blipFill rotWithShape="1">
          <a:blip r:embed="rId18"/>
          <a:srcRect l="10289" t="39314" r="7047"/>
          <a:stretch/>
        </p:blipFill>
        <p:spPr>
          <a:xfrm>
            <a:off x="-50799" y="-25400"/>
            <a:ext cx="12242800" cy="3196589"/>
          </a:xfrm>
          <a:prstGeom prst="rect">
            <a:avLst/>
          </a:prstGeom>
        </p:spPr>
      </p:pic>
      <p:pic>
        <p:nvPicPr>
          <p:cNvPr id="2" name="Picture 1">
            <a:extLst>
              <a:ext uri="{FF2B5EF4-FFF2-40B4-BE49-F238E27FC236}">
                <a16:creationId xmlns:a16="http://schemas.microsoft.com/office/drawing/2014/main" id="{20986A1E-C249-1C58-377A-6E635FF9454F}"/>
              </a:ext>
            </a:extLst>
          </p:cNvPr>
          <p:cNvPicPr>
            <a:picLocks noChangeAspect="1"/>
          </p:cNvPicPr>
          <p:nvPr/>
        </p:nvPicPr>
        <p:blipFill>
          <a:blip r:embed="rId19"/>
          <a:stretch>
            <a:fillRect/>
          </a:stretch>
        </p:blipFill>
        <p:spPr>
          <a:xfrm>
            <a:off x="1227776" y="2262567"/>
            <a:ext cx="9821507" cy="2609314"/>
          </a:xfrm>
          <a:prstGeom prst="rect">
            <a:avLst/>
          </a:prstGeom>
        </p:spPr>
      </p:pic>
    </p:spTree>
    <p:extLst>
      <p:ext uri="{BB962C8B-B14F-4D97-AF65-F5344CB8AC3E}">
        <p14:creationId xmlns:p14="http://schemas.microsoft.com/office/powerpoint/2010/main" val="673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03067" y="2072329"/>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648707" y="21164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204847" y="1588892"/>
            <a:ext cx="920528" cy="936110"/>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5" name="Group 15"/>
          <p:cNvGrpSpPr/>
          <p:nvPr/>
        </p:nvGrpSpPr>
        <p:grpSpPr>
          <a:xfrm>
            <a:off x="4387311" y="4697061"/>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4432950" y="4741178"/>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5989091" y="4213625"/>
            <a:ext cx="920528" cy="936110"/>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2"/>
          <p:cNvGrpSpPr/>
          <p:nvPr/>
        </p:nvGrpSpPr>
        <p:grpSpPr>
          <a:xfrm>
            <a:off x="7109783" y="2024949"/>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155423" y="20690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711564" y="1541512"/>
            <a:ext cx="920528" cy="936110"/>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Freeform 37"/>
          <p:cNvSpPr/>
          <p:nvPr/>
        </p:nvSpPr>
        <p:spPr>
          <a:xfrm>
            <a:off x="11101820" y="4355995"/>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Freeform 39"/>
          <p:cNvSpPr/>
          <p:nvPr/>
        </p:nvSpPr>
        <p:spPr>
          <a:xfrm rot="-496314">
            <a:off x="3825208" y="6052574"/>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Freeform 41"/>
          <p:cNvSpPr/>
          <p:nvPr/>
        </p:nvSpPr>
        <p:spPr>
          <a:xfrm>
            <a:off x="11225612" y="5942484"/>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Freeform 42"/>
          <p:cNvSpPr/>
          <p:nvPr/>
        </p:nvSpPr>
        <p:spPr>
          <a:xfrm>
            <a:off x="9592161"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43"/>
          <p:cNvSpPr/>
          <p:nvPr/>
        </p:nvSpPr>
        <p:spPr>
          <a:xfrm>
            <a:off x="11479464" y="26392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44"/>
          <p:cNvSpPr/>
          <p:nvPr/>
        </p:nvSpPr>
        <p:spPr>
          <a:xfrm>
            <a:off x="2450669" y="428625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Freeform 45"/>
          <p:cNvSpPr/>
          <p:nvPr/>
        </p:nvSpPr>
        <p:spPr>
          <a:xfrm>
            <a:off x="5075435" y="21553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6"/>
          <p:cNvSpPr txBox="1"/>
          <p:nvPr/>
        </p:nvSpPr>
        <p:spPr>
          <a:xfrm>
            <a:off x="2473483" y="1841570"/>
            <a:ext cx="461357" cy="677173"/>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691270" y="2594027"/>
            <a:ext cx="4061483" cy="738664"/>
          </a:xfrm>
          <a:prstGeom prst="rect">
            <a:avLst/>
          </a:prstGeom>
        </p:spPr>
        <p:txBody>
          <a:bodyPr wrap="square" lIns="0" tIns="0" rIns="0" bIns="0" rtlCol="0" anchor="t">
            <a:spAutoFit/>
          </a:bodyPr>
          <a:lstStyle/>
          <a:p>
            <a:pPr lvl="0" algn="ctr" defTabSz="609660"/>
            <a:r>
              <a:rPr lang="en-US" sz="4800" dirty="0" err="1">
                <a:solidFill>
                  <a:srgbClr val="C0504D">
                    <a:lumMod val="75000"/>
                  </a:srgbClr>
                </a:solidFill>
                <a:latin typeface="Cambria" panose="02040503050406030204" pitchFamily="18" charset="0"/>
                <a:ea typeface="Cambria" panose="02040503050406030204" pitchFamily="18" charset="0"/>
              </a:rPr>
              <a:t>Tấn</a:t>
            </a:r>
            <a:r>
              <a:rPr lang="en-US" sz="4800" dirty="0">
                <a:solidFill>
                  <a:srgbClr val="C0504D">
                    <a:lumMod val="75000"/>
                  </a:srgbClr>
                </a:solidFill>
                <a:latin typeface="Cambria" panose="02040503050406030204" pitchFamily="18" charset="0"/>
                <a:ea typeface="Cambria" panose="02040503050406030204" pitchFamily="18" charset="0"/>
              </a:rPr>
              <a:t>, </a:t>
            </a:r>
            <a:r>
              <a:rPr lang="en-US" sz="4800" dirty="0" err="1">
                <a:solidFill>
                  <a:srgbClr val="C0504D">
                    <a:lumMod val="75000"/>
                  </a:srgbClr>
                </a:solidFill>
                <a:latin typeface="Cambria" panose="02040503050406030204" pitchFamily="18" charset="0"/>
                <a:ea typeface="Cambria" panose="02040503050406030204" pitchFamily="18" charset="0"/>
              </a:rPr>
              <a:t>tạ</a:t>
            </a:r>
            <a:r>
              <a:rPr lang="en-US" sz="4800" dirty="0">
                <a:solidFill>
                  <a:srgbClr val="C0504D">
                    <a:lumMod val="75000"/>
                  </a:srgbClr>
                </a:solidFill>
                <a:latin typeface="Cambria" panose="02040503050406030204" pitchFamily="18" charset="0"/>
                <a:ea typeface="Cambria" panose="02040503050406030204" pitchFamily="18" charset="0"/>
              </a:rPr>
              <a:t>, </a:t>
            </a:r>
            <a:r>
              <a:rPr lang="en-US" sz="4800" dirty="0" err="1">
                <a:solidFill>
                  <a:srgbClr val="C0504D">
                    <a:lumMod val="75000"/>
                  </a:srgbClr>
                </a:solidFill>
                <a:latin typeface="Cambria" panose="02040503050406030204" pitchFamily="18" charset="0"/>
                <a:ea typeface="Cambria" panose="02040503050406030204" pitchFamily="18" charset="0"/>
              </a:rPr>
              <a:t>yến</a:t>
            </a:r>
            <a:r>
              <a:rPr lang="en-US" sz="4800" dirty="0">
                <a:solidFill>
                  <a:srgbClr val="C0504D">
                    <a:lumMod val="75000"/>
                  </a:srgbClr>
                </a:solidFill>
                <a:latin typeface="Cambria" panose="02040503050406030204" pitchFamily="18" charset="0"/>
                <a:ea typeface="Cambria" panose="02040503050406030204" pitchFamily="18" charset="0"/>
              </a:rPr>
              <a:t>, Kg</a:t>
            </a:r>
            <a:endParaRPr kumimoji="0" lang="en-US" sz="48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6257727" y="4466300"/>
            <a:ext cx="461357" cy="677173"/>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0200" y="1794188"/>
            <a:ext cx="461357" cy="677173"/>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7" name="TextBox 13"/>
          <p:cNvSpPr txBox="1"/>
          <p:nvPr/>
        </p:nvSpPr>
        <p:spPr>
          <a:xfrm>
            <a:off x="2276212" y="200823"/>
            <a:ext cx="9627517" cy="1092350"/>
          </a:xfrm>
          <a:prstGeom prst="rect">
            <a:avLst/>
          </a:prstGeom>
          <a:solidFill>
            <a:schemeClr val="bg1"/>
          </a:solidFill>
          <a:ln w="38100">
            <a:solidFill>
              <a:schemeClr val="tx1"/>
            </a:solidFill>
          </a:ln>
        </p:spPr>
        <p:txBody>
          <a:bodyPr wrap="square" lIns="0" tIns="0" rIns="0" bIns="0" rtlCol="0" anchor="t">
            <a:spAutoFit/>
          </a:bodyPr>
          <a:lstStyle/>
          <a:p>
            <a:pPr lvl="0" algn="ctr" defTabSz="609660">
              <a:lnSpc>
                <a:spcPct val="150000"/>
              </a:lnSpc>
            </a:pPr>
            <a:r>
              <a:rPr lang="vi-VN" sz="5400" dirty="0">
                <a:solidFill>
                  <a:prstClr val="black">
                    <a:lumMod val="95000"/>
                    <a:lumOff val="5000"/>
                  </a:prstClr>
                </a:solidFill>
                <a:latin typeface="Cambria" panose="02040503050406030204" pitchFamily="18" charset="0"/>
                <a:ea typeface="Cambria" panose="02040503050406030204" pitchFamily="18" charset="0"/>
              </a:rPr>
              <a:t>Đơn vị để đo khối lượng là?</a:t>
            </a:r>
            <a:endParaRPr kumimoji="0" lang="en-US" sz="5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38001" y="-76681"/>
            <a:ext cx="2258813" cy="1247381"/>
            <a:chOff x="-6537185" y="-422951"/>
            <a:chExt cx="3388219" cy="1871071"/>
          </a:xfrm>
        </p:grpSpPr>
        <p:sp>
          <p:nvSpPr>
            <p:cNvPr id="13" name="TextBox 13"/>
            <p:cNvSpPr txBox="1"/>
            <p:nvPr/>
          </p:nvSpPr>
          <p:spPr>
            <a:xfrm>
              <a:off x="-6165605" y="216821"/>
              <a:ext cx="3016639" cy="1231299"/>
            </a:xfrm>
            <a:prstGeom prst="rect">
              <a:avLst/>
            </a:prstGeom>
            <a:noFill/>
          </p:spPr>
          <p:txBody>
            <a:bodyPr wrap="square"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prstClr val="white"/>
                  </a:solidFill>
                  <a:effectLst>
                    <a:glow rad="228600">
                      <a:srgbClr val="4BACC6">
                        <a:satMod val="175000"/>
                        <a:alpha val="40000"/>
                      </a:srgbClr>
                    </a:glow>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prstClr val="white"/>
                  </a:solidFill>
                  <a:effectLst>
                    <a:glow rad="228600">
                      <a:srgbClr val="4BACC6">
                        <a:satMod val="175000"/>
                        <a:alpha val="40000"/>
                      </a:srgbClr>
                    </a:glow>
                  </a:effectLst>
                  <a:uLnTx/>
                  <a:uFillTx/>
                  <a:latin typeface="Cambria" panose="02040503050406030204" pitchFamily="18" charset="0"/>
                  <a:ea typeface="Cambria" panose="02040503050406030204" pitchFamily="18" charset="0"/>
                  <a:cs typeface="+mn-cs"/>
                </a:rPr>
                <a:t> 1</a:t>
              </a:r>
            </a:p>
          </p:txBody>
        </p:sp>
        <p:sp>
          <p:nvSpPr>
            <p:cNvPr id="40" name="Freeform 40"/>
            <p:cNvSpPr/>
            <p:nvPr/>
          </p:nvSpPr>
          <p:spPr>
            <a:xfrm rot="215019">
              <a:off x="-6537185" y="-42295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074" name="Picture 2" descr="Animated Goma Cat Sending Hearts Sticker GIF | GIFDB.com"/>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228531" y="575129"/>
            <a:ext cx="2463871" cy="206700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215663" y="2447190"/>
            <a:ext cx="3876079" cy="738664"/>
          </a:xfrm>
          <a:prstGeom prst="rect">
            <a:avLst/>
          </a:prstGeom>
        </p:spPr>
        <p:txBody>
          <a:bodyPr lIns="0" tIns="0" rIns="0" bIns="0" rtlCol="0" anchor="t">
            <a:spAutoFit/>
          </a:bodyPr>
          <a:lstStyle/>
          <a:p>
            <a:pPr lvl="0" algn="ctr" defTabSz="609660"/>
            <a:r>
              <a:rPr lang="en-US" sz="4800" dirty="0" err="1">
                <a:solidFill>
                  <a:srgbClr val="C0504D">
                    <a:lumMod val="75000"/>
                  </a:srgbClr>
                </a:solidFill>
                <a:latin typeface="Cambria" panose="02040503050406030204" pitchFamily="18" charset="0"/>
                <a:ea typeface="Cambria" panose="02040503050406030204" pitchFamily="18" charset="0"/>
              </a:rPr>
              <a:t>Tấn</a:t>
            </a:r>
            <a:r>
              <a:rPr lang="en-US" sz="4800" dirty="0">
                <a:solidFill>
                  <a:srgbClr val="C0504D">
                    <a:lumMod val="75000"/>
                  </a:srgbClr>
                </a:solidFill>
                <a:latin typeface="Cambria" panose="02040503050406030204" pitchFamily="18" charset="0"/>
                <a:ea typeface="Cambria" panose="02040503050406030204" pitchFamily="18" charset="0"/>
              </a:rPr>
              <a:t>, </a:t>
            </a:r>
            <a:r>
              <a:rPr lang="en-US" sz="4800" dirty="0" err="1">
                <a:solidFill>
                  <a:srgbClr val="C0504D">
                    <a:lumMod val="75000"/>
                  </a:srgbClr>
                </a:solidFill>
                <a:latin typeface="Cambria" panose="02040503050406030204" pitchFamily="18" charset="0"/>
                <a:ea typeface="Cambria" panose="02040503050406030204" pitchFamily="18" charset="0"/>
              </a:rPr>
              <a:t>tạ</a:t>
            </a:r>
            <a:r>
              <a:rPr lang="en-US" sz="4800" dirty="0">
                <a:solidFill>
                  <a:srgbClr val="C0504D">
                    <a:lumMod val="75000"/>
                  </a:srgbClr>
                </a:solidFill>
                <a:latin typeface="Cambria" panose="02040503050406030204" pitchFamily="18" charset="0"/>
                <a:ea typeface="Cambria" panose="02040503050406030204" pitchFamily="18" charset="0"/>
              </a:rPr>
              <a:t>, dm</a:t>
            </a:r>
            <a:endParaRPr kumimoji="0" lang="en-US" sz="48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4500462" y="5141846"/>
            <a:ext cx="4111910" cy="738664"/>
          </a:xfrm>
          <a:prstGeom prst="rect">
            <a:avLst/>
          </a:prstGeom>
        </p:spPr>
        <p:txBody>
          <a:bodyPr wrap="square" lIns="0" tIns="0" rIns="0" bIns="0" rtlCol="0" anchor="t">
            <a:spAutoFit/>
          </a:bodyPr>
          <a:lstStyle/>
          <a:p>
            <a:pPr lvl="0" algn="ctr" defTabSz="609660"/>
            <a:r>
              <a:rPr lang="en-US" sz="4800" dirty="0">
                <a:solidFill>
                  <a:srgbClr val="C0504D">
                    <a:lumMod val="75000"/>
                  </a:srgbClr>
                </a:solidFill>
                <a:latin typeface="Cambria" panose="02040503050406030204" pitchFamily="18" charset="0"/>
                <a:ea typeface="Cambria" panose="02040503050406030204" pitchFamily="18" charset="0"/>
              </a:rPr>
              <a:t>mm, cm, dm, m</a:t>
            </a:r>
            <a:endParaRPr kumimoji="0" lang="en-US" sz="48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829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 calcmode="lin" valueType="num">
                                      <p:cBhvr additive="base">
                                        <p:cTn id="91" dur="500" fill="hold"/>
                                        <p:tgtEl>
                                          <p:spTgt spid="57"/>
                                        </p:tgtEl>
                                        <p:attrNameLst>
                                          <p:attrName>ppt_x</p:attrName>
                                        </p:attrNameLst>
                                      </p:cBhvr>
                                      <p:tavLst>
                                        <p:tav tm="0">
                                          <p:val>
                                            <p:strVal val="#ppt_x"/>
                                          </p:val>
                                        </p:tav>
                                        <p:tav tm="100000">
                                          <p:val>
                                            <p:strVal val="#ppt_x"/>
                                          </p:val>
                                        </p:tav>
                                      </p:tavLst>
                                    </p:anim>
                                    <p:anim calcmode="lin" valueType="num">
                                      <p:cBhvr additive="base">
                                        <p:cTn id="92" dur="500" fill="hold"/>
                                        <p:tgtEl>
                                          <p:spTgt spid="5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500" fill="hold"/>
                                        <p:tgtEl>
                                          <p:spTgt spid="54"/>
                                        </p:tgtEl>
                                        <p:attrNameLst>
                                          <p:attrName>ppt_x</p:attrName>
                                        </p:attrNameLst>
                                      </p:cBhvr>
                                      <p:tavLst>
                                        <p:tav tm="0">
                                          <p:val>
                                            <p:strVal val="#ppt_x"/>
                                          </p:val>
                                        </p:tav>
                                        <p:tav tm="100000">
                                          <p:val>
                                            <p:strVal val="#ppt_x"/>
                                          </p:val>
                                        </p:tav>
                                      </p:tavLst>
                                    </p:anim>
                                    <p:anim calcmode="lin" valueType="num">
                                      <p:cBhvr additive="base">
                                        <p:cTn id="100" dur="500" fill="hold"/>
                                        <p:tgtEl>
                                          <p:spTgt spid="5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ppt_x"/>
                                          </p:val>
                                        </p:tav>
                                        <p:tav tm="100000">
                                          <p:val>
                                            <p:strVal val="#ppt_x"/>
                                          </p:val>
                                        </p:tav>
                                      </p:tavLst>
                                    </p:anim>
                                    <p:anim calcmode="lin" valueType="num">
                                      <p:cBhvr additive="base">
                                        <p:cTn id="10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Effect transition="in" filter="randombar(horizontal)">
                                      <p:cBhvr>
                                        <p:cTn id="109" dur="500"/>
                                        <p:tgtEl>
                                          <p:spTgt spid="3074"/>
                                        </p:tgtEl>
                                      </p:cBhvr>
                                    </p:animEffect>
                                  </p:childTnLst>
                                  <p:subTnLst>
                                    <p:audio>
                                      <p:cMediaNode>
                                        <p:cTn display="0" masterRel="sameClick">
                                          <p:stCondLst>
                                            <p:cond evt="begin" delay="0">
                                              <p:tn val="10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7" grpId="0" animBg="1"/>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4"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3" y="2428747"/>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7" y="205203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5" name="Group 15"/>
          <p:cNvGrpSpPr/>
          <p:nvPr/>
        </p:nvGrpSpPr>
        <p:grpSpPr>
          <a:xfrm>
            <a:off x="4164027" y="4707694"/>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4209666" y="4751811"/>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5807780" y="4375103"/>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2"/>
          <p:cNvGrpSpPr/>
          <p:nvPr/>
        </p:nvGrpSpPr>
        <p:grpSpPr>
          <a:xfrm>
            <a:off x="7194990"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30" y="2381367"/>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4" y="200465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Freeform 37"/>
          <p:cNvSpPr/>
          <p:nvPr/>
        </p:nvSpPr>
        <p:spPr>
          <a:xfrm>
            <a:off x="11101820" y="4355995"/>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Freeform 39"/>
          <p:cNvSpPr/>
          <p:nvPr/>
        </p:nvSpPr>
        <p:spPr>
          <a:xfrm rot="-496314">
            <a:off x="3601924" y="6063207"/>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Freeform 41"/>
          <p:cNvSpPr/>
          <p:nvPr/>
        </p:nvSpPr>
        <p:spPr>
          <a:xfrm>
            <a:off x="11225612" y="5942484"/>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Freeform 42"/>
          <p:cNvSpPr/>
          <p:nvPr/>
        </p:nvSpPr>
        <p:spPr>
          <a:xfrm>
            <a:off x="9592161"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43"/>
          <p:cNvSpPr/>
          <p:nvPr/>
        </p:nvSpPr>
        <p:spPr>
          <a:xfrm>
            <a:off x="11564670" y="2951550"/>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44"/>
          <p:cNvSpPr/>
          <p:nvPr/>
        </p:nvSpPr>
        <p:spPr>
          <a:xfrm>
            <a:off x="-420122" y="4190557"/>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Freeform 45"/>
          <p:cNvSpPr/>
          <p:nvPr/>
        </p:nvSpPr>
        <p:spPr>
          <a:xfrm>
            <a:off x="5160641" y="2467603"/>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6"/>
          <p:cNvSpPr txBox="1"/>
          <p:nvPr/>
        </p:nvSpPr>
        <p:spPr>
          <a:xfrm>
            <a:off x="2478057" y="2090421"/>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1017093" y="2951550"/>
            <a:ext cx="3876079" cy="1015663"/>
          </a:xfrm>
          <a:prstGeom prst="rect">
            <a:avLst/>
          </a:prstGeom>
        </p:spPr>
        <p:txBody>
          <a:bodyPr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Tạ</a:t>
            </a:r>
            <a:endPar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5953810" y="4413483"/>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4" y="2043040"/>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7" name="TextBox 13"/>
          <p:cNvSpPr txBox="1"/>
          <p:nvPr/>
        </p:nvSpPr>
        <p:spPr>
          <a:xfrm>
            <a:off x="679233" y="626468"/>
            <a:ext cx="11261093" cy="1231106"/>
          </a:xfrm>
          <a:prstGeom prst="rect">
            <a:avLst/>
          </a:prstGeom>
          <a:solidFill>
            <a:schemeClr val="bg1"/>
          </a:solidFill>
          <a:ln w="38100">
            <a:solidFill>
              <a:schemeClr val="tx1"/>
            </a:solidFill>
          </a:ln>
        </p:spPr>
        <p:txBody>
          <a:bodyPr wrap="square" lIns="0" tIns="0" rIns="0" bIns="0" rtlCol="0" anchor="t">
            <a:spAutoFit/>
          </a:bodyPr>
          <a:lstStyle/>
          <a:p>
            <a:pPr lvl="0" algn="ctr" defTabSz="609660"/>
            <a:r>
              <a:rPr lang="vi-VN" sz="4000" dirty="0">
                <a:solidFill>
                  <a:prstClr val="black">
                    <a:lumMod val="95000"/>
                    <a:lumOff val="5000"/>
                  </a:prstClr>
                </a:solidFill>
                <a:latin typeface="Cambria" panose="02040503050406030204" pitchFamily="18" charset="0"/>
                <a:ea typeface="Cambria" panose="02040503050406030204" pitchFamily="18" charset="0"/>
              </a:rPr>
              <a:t>Để đo khối lượng của một vật hàng nghìn Kg thì người ta dùng?</a:t>
            </a:r>
            <a:endParaRPr kumimoji="0" lang="en-US" sz="4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489529" y="-77472"/>
            <a:ext cx="3465783" cy="1023837"/>
            <a:chOff x="-6512178" y="-113599"/>
            <a:chExt cx="5198675" cy="1535756"/>
          </a:xfrm>
        </p:grpSpPr>
        <p:sp>
          <p:nvSpPr>
            <p:cNvPr id="13" name="TextBox 13"/>
            <p:cNvSpPr txBox="1"/>
            <p:nvPr/>
          </p:nvSpPr>
          <p:spPr>
            <a:xfrm>
              <a:off x="-5885889" y="-113599"/>
              <a:ext cx="4572386" cy="1246496"/>
            </a:xfrm>
            <a:prstGeom prst="rect">
              <a:avLst/>
            </a:prstGeom>
            <a:noFill/>
          </p:spPr>
          <p:txBody>
            <a:bodyPr wrap="square"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074" name="Picture 2" descr="Animated Goma Cat Sending Hearts Sticker GIF | GIFDB.com"/>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10561144" y="1327292"/>
            <a:ext cx="1728687" cy="145024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413894" y="2900406"/>
            <a:ext cx="3876079" cy="923330"/>
          </a:xfrm>
          <a:prstGeom prst="rect">
            <a:avLst/>
          </a:prstGeom>
        </p:spPr>
        <p:txBody>
          <a:bodyPr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Tấn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4390203" y="5293394"/>
            <a:ext cx="3876079" cy="923330"/>
          </a:xfrm>
          <a:prstGeom prst="rect">
            <a:avLst/>
          </a:prstGeom>
        </p:spPr>
        <p:txBody>
          <a:bodyPr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Yến</a:t>
            </a:r>
          </a:p>
        </p:txBody>
      </p:sp>
    </p:spTree>
    <p:extLst>
      <p:ext uri="{BB962C8B-B14F-4D97-AF65-F5344CB8AC3E}">
        <p14:creationId xmlns:p14="http://schemas.microsoft.com/office/powerpoint/2010/main" val="38066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 calcmode="lin" valueType="num">
                                      <p:cBhvr additive="base">
                                        <p:cTn id="91" dur="500" fill="hold"/>
                                        <p:tgtEl>
                                          <p:spTgt spid="57"/>
                                        </p:tgtEl>
                                        <p:attrNameLst>
                                          <p:attrName>ppt_x</p:attrName>
                                        </p:attrNameLst>
                                      </p:cBhvr>
                                      <p:tavLst>
                                        <p:tav tm="0">
                                          <p:val>
                                            <p:strVal val="#ppt_x"/>
                                          </p:val>
                                        </p:tav>
                                        <p:tav tm="100000">
                                          <p:val>
                                            <p:strVal val="#ppt_x"/>
                                          </p:val>
                                        </p:tav>
                                      </p:tavLst>
                                    </p:anim>
                                    <p:anim calcmode="lin" valueType="num">
                                      <p:cBhvr additive="base">
                                        <p:cTn id="92" dur="500" fill="hold"/>
                                        <p:tgtEl>
                                          <p:spTgt spid="5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500" fill="hold"/>
                                        <p:tgtEl>
                                          <p:spTgt spid="54"/>
                                        </p:tgtEl>
                                        <p:attrNameLst>
                                          <p:attrName>ppt_x</p:attrName>
                                        </p:attrNameLst>
                                      </p:cBhvr>
                                      <p:tavLst>
                                        <p:tav tm="0">
                                          <p:val>
                                            <p:strVal val="#ppt_x"/>
                                          </p:val>
                                        </p:tav>
                                        <p:tav tm="100000">
                                          <p:val>
                                            <p:strVal val="#ppt_x"/>
                                          </p:val>
                                        </p:tav>
                                      </p:tavLst>
                                    </p:anim>
                                    <p:anim calcmode="lin" valueType="num">
                                      <p:cBhvr additive="base">
                                        <p:cTn id="100" dur="500" fill="hold"/>
                                        <p:tgtEl>
                                          <p:spTgt spid="5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ppt_x"/>
                                          </p:val>
                                        </p:tav>
                                        <p:tav tm="100000">
                                          <p:val>
                                            <p:strVal val="#ppt_x"/>
                                          </p:val>
                                        </p:tav>
                                      </p:tavLst>
                                    </p:anim>
                                    <p:anim calcmode="lin" valueType="num">
                                      <p:cBhvr additive="base">
                                        <p:cTn id="10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Effect transition="in" filter="randombar(horizontal)">
                                      <p:cBhvr>
                                        <p:cTn id="109" dur="500"/>
                                        <p:tgtEl>
                                          <p:spTgt spid="3074"/>
                                        </p:tgtEl>
                                      </p:cBhvr>
                                    </p:animEffect>
                                  </p:childTnLst>
                                  <p:subTnLst>
                                    <p:audio>
                                      <p:cMediaNode>
                                        <p:cTn display="0" masterRel="sameClick">
                                          <p:stCondLst>
                                            <p:cond evt="begin" delay="0">
                                              <p:tn val="10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7" grpId="0" animBg="1"/>
      <p:bldP spid="54"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grpSp>
        <p:nvGrpSpPr>
          <p:cNvPr id="7" name="Group 7"/>
          <p:cNvGrpSpPr/>
          <p:nvPr/>
        </p:nvGrpSpPr>
        <p:grpSpPr>
          <a:xfrm>
            <a:off x="688274"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3" y="2428747"/>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7" y="205203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5" name="Group 15"/>
          <p:cNvGrpSpPr/>
          <p:nvPr/>
        </p:nvGrpSpPr>
        <p:grpSpPr>
          <a:xfrm>
            <a:off x="4227822" y="4856549"/>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4273461" y="4900666"/>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5871575" y="45239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2"/>
          <p:cNvGrpSpPr/>
          <p:nvPr/>
        </p:nvGrpSpPr>
        <p:grpSpPr>
          <a:xfrm>
            <a:off x="7194990"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30" y="2381367"/>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4" y="200465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TextBox 29"/>
          <p:cNvSpPr txBox="1"/>
          <p:nvPr/>
        </p:nvSpPr>
        <p:spPr>
          <a:xfrm>
            <a:off x="7497890" y="3483607"/>
            <a:ext cx="3876079" cy="444289"/>
          </a:xfrm>
          <a:prstGeom prst="rect">
            <a:avLst/>
          </a:prstGeom>
        </p:spPr>
        <p:txBody>
          <a:bodyPr lIns="0" tIns="0" rIns="0" bIns="0" rtlCol="0" anchor="t">
            <a:spAutoFit/>
          </a:bodyPr>
          <a:lstStyle/>
          <a:p>
            <a:pPr marL="0" marR="0" lvl="0" indent="0" algn="ctr" defTabSz="60966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49 000</a:t>
            </a:r>
          </a:p>
        </p:txBody>
      </p:sp>
      <p:sp>
        <p:nvSpPr>
          <p:cNvPr id="37" name="Freeform 37"/>
          <p:cNvSpPr/>
          <p:nvPr/>
        </p:nvSpPr>
        <p:spPr>
          <a:xfrm>
            <a:off x="11101820" y="4355995"/>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Freeform 39"/>
          <p:cNvSpPr/>
          <p:nvPr/>
        </p:nvSpPr>
        <p:spPr>
          <a:xfrm rot="-496314">
            <a:off x="3665719" y="6212062"/>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Freeform 41"/>
          <p:cNvSpPr/>
          <p:nvPr/>
        </p:nvSpPr>
        <p:spPr>
          <a:xfrm>
            <a:off x="11225612" y="5942484"/>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Freeform 42"/>
          <p:cNvSpPr/>
          <p:nvPr/>
        </p:nvSpPr>
        <p:spPr>
          <a:xfrm>
            <a:off x="9592161"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43"/>
          <p:cNvSpPr/>
          <p:nvPr/>
        </p:nvSpPr>
        <p:spPr>
          <a:xfrm>
            <a:off x="11564670" y="2951550"/>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44"/>
          <p:cNvSpPr/>
          <p:nvPr/>
        </p:nvSpPr>
        <p:spPr>
          <a:xfrm>
            <a:off x="2291180" y="4445738"/>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Freeform 45"/>
          <p:cNvSpPr/>
          <p:nvPr/>
        </p:nvSpPr>
        <p:spPr>
          <a:xfrm>
            <a:off x="5160641" y="2467603"/>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6"/>
          <p:cNvSpPr txBox="1"/>
          <p:nvPr/>
        </p:nvSpPr>
        <p:spPr>
          <a:xfrm>
            <a:off x="2478057" y="2090421"/>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18936" y="3495151"/>
            <a:ext cx="3876079" cy="444289"/>
          </a:xfrm>
          <a:prstGeom prst="rect">
            <a:avLst/>
          </a:prstGeom>
        </p:spPr>
        <p:txBody>
          <a:bodyPr lIns="0" tIns="0" rIns="0" bIns="0" rtlCol="0" anchor="t">
            <a:spAutoFit/>
          </a:bodyPr>
          <a:lstStyle/>
          <a:p>
            <a:pPr marL="0" marR="0" lvl="0" indent="0" algn="ctr" defTabSz="60966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490</a:t>
            </a:r>
          </a:p>
        </p:txBody>
      </p:sp>
      <p:sp>
        <p:nvSpPr>
          <p:cNvPr id="49" name="TextBox 49"/>
          <p:cNvSpPr txBox="1"/>
          <p:nvPr/>
        </p:nvSpPr>
        <p:spPr>
          <a:xfrm>
            <a:off x="6017605" y="4562338"/>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4496752" y="5912640"/>
            <a:ext cx="3876079" cy="444289"/>
          </a:xfrm>
          <a:prstGeom prst="rect">
            <a:avLst/>
          </a:prstGeom>
        </p:spPr>
        <p:txBody>
          <a:bodyPr lIns="0" tIns="0" rIns="0" bIns="0" rtlCol="0" anchor="t">
            <a:spAutoFit/>
          </a:bodyPr>
          <a:lstStyle/>
          <a:p>
            <a:pPr marL="0" marR="0" lvl="0" indent="0" algn="ctr" defTabSz="60966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4 900</a:t>
            </a:r>
          </a:p>
        </p:txBody>
      </p:sp>
      <p:sp>
        <p:nvSpPr>
          <p:cNvPr id="51" name="TextBox 51"/>
          <p:cNvSpPr txBox="1"/>
          <p:nvPr/>
        </p:nvSpPr>
        <p:spPr>
          <a:xfrm>
            <a:off x="8984774" y="2043040"/>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7" name="TextBox 13"/>
          <p:cNvSpPr txBox="1"/>
          <p:nvPr/>
        </p:nvSpPr>
        <p:spPr>
          <a:xfrm>
            <a:off x="533786" y="860059"/>
            <a:ext cx="11261093" cy="1013483"/>
          </a:xfrm>
          <a:prstGeom prst="rect">
            <a:avLst/>
          </a:prstGeom>
          <a:solidFill>
            <a:schemeClr val="bg1"/>
          </a:solidFill>
          <a:ln w="38100">
            <a:solidFill>
              <a:schemeClr val="tx1"/>
            </a:solidFill>
          </a:ln>
        </p:spPr>
        <p:txBody>
          <a:bodyPr wrap="square" lIns="0" tIns="0" rIns="0" bIns="0" rtlCol="0" anchor="t">
            <a:spAutoFit/>
          </a:bodyPr>
          <a:lstStyle/>
          <a:p>
            <a:pPr lvl="0" algn="ctr" defTabSz="609660">
              <a:lnSpc>
                <a:spcPts val="8868"/>
              </a:lnSpc>
            </a:pPr>
            <a:r>
              <a:rPr lang="en-US" sz="5400" dirty="0">
                <a:solidFill>
                  <a:prstClr val="black">
                    <a:lumMod val="95000"/>
                    <a:lumOff val="5000"/>
                  </a:prstClr>
                </a:solidFill>
                <a:latin typeface="Cambria" panose="02040503050406030204" pitchFamily="18" charset="0"/>
                <a:ea typeface="Cambria" panose="02040503050406030204" pitchFamily="18" charset="0"/>
              </a:rPr>
              <a:t>33 </a:t>
            </a:r>
            <a:r>
              <a:rPr lang="en-US" sz="5400" dirty="0" err="1">
                <a:solidFill>
                  <a:prstClr val="black">
                    <a:lumMod val="95000"/>
                    <a:lumOff val="5000"/>
                  </a:prstClr>
                </a:solidFill>
                <a:latin typeface="Cambria" panose="02040503050406030204" pitchFamily="18" charset="0"/>
                <a:ea typeface="Cambria" panose="02040503050406030204" pitchFamily="18" charset="0"/>
              </a:rPr>
              <a:t>tấn</a:t>
            </a:r>
            <a:r>
              <a:rPr lang="en-US" sz="5400" dirty="0">
                <a:solidFill>
                  <a:prstClr val="black">
                    <a:lumMod val="95000"/>
                    <a:lumOff val="5000"/>
                  </a:prstClr>
                </a:solidFill>
                <a:latin typeface="Cambria" panose="02040503050406030204" pitchFamily="18" charset="0"/>
                <a:ea typeface="Cambria" panose="02040503050406030204" pitchFamily="18" charset="0"/>
              </a:rPr>
              <a:t> + 16 </a:t>
            </a:r>
            <a:r>
              <a:rPr lang="en-US" sz="5400" dirty="0" err="1">
                <a:solidFill>
                  <a:prstClr val="black">
                    <a:lumMod val="95000"/>
                    <a:lumOff val="5000"/>
                  </a:prstClr>
                </a:solidFill>
                <a:latin typeface="Cambria" panose="02040503050406030204" pitchFamily="18" charset="0"/>
                <a:ea typeface="Cambria" panose="02040503050406030204" pitchFamily="18" charset="0"/>
              </a:rPr>
              <a:t>tấn</a:t>
            </a:r>
            <a:r>
              <a:rPr lang="en-US" sz="5400" dirty="0">
                <a:solidFill>
                  <a:prstClr val="black">
                    <a:lumMod val="95000"/>
                    <a:lumOff val="5000"/>
                  </a:prstClr>
                </a:solidFill>
                <a:latin typeface="Cambria" panose="02040503050406030204" pitchFamily="18" charset="0"/>
                <a:ea typeface="Cambria" panose="02040503050406030204" pitchFamily="18" charset="0"/>
              </a:rPr>
              <a:t> = …. </a:t>
            </a:r>
            <a:r>
              <a:rPr lang="en-US" sz="5400" dirty="0" err="1">
                <a:solidFill>
                  <a:prstClr val="black">
                    <a:lumMod val="95000"/>
                    <a:lumOff val="5000"/>
                  </a:prstClr>
                </a:solidFill>
                <a:latin typeface="Cambria" panose="02040503050406030204" pitchFamily="18" charset="0"/>
                <a:ea typeface="Cambria" panose="02040503050406030204" pitchFamily="18" charset="0"/>
              </a:rPr>
              <a:t>yến</a:t>
            </a:r>
            <a:r>
              <a:rPr lang="en-US" sz="54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114713" y="0"/>
            <a:ext cx="2866876" cy="923330"/>
            <a:chOff x="-6914382" y="72924"/>
            <a:chExt cx="4300314" cy="1384995"/>
          </a:xfrm>
        </p:grpSpPr>
        <p:sp>
          <p:nvSpPr>
            <p:cNvPr id="13" name="TextBox 13"/>
            <p:cNvSpPr txBox="1"/>
            <p:nvPr/>
          </p:nvSpPr>
          <p:spPr>
            <a:xfrm>
              <a:off x="-5630708" y="72924"/>
              <a:ext cx="3016640" cy="1384995"/>
            </a:xfrm>
            <a:prstGeom prst="rect">
              <a:avLst/>
            </a:prstGeom>
            <a:noFill/>
          </p:spPr>
          <p:txBody>
            <a:bodyPr wrap="square"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Câu</a:t>
              </a:r>
              <a:r>
                <a:rPr kumimoji="0" lang="en-US" sz="6000" b="0" i="0" u="none" strike="noStrike" kern="1200" cap="none" spc="0" normalizeH="0" baseline="0" noProof="0" dirty="0">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 3</a:t>
              </a:r>
            </a:p>
          </p:txBody>
        </p:sp>
        <p:sp>
          <p:nvSpPr>
            <p:cNvPr id="40" name="Freeform 40"/>
            <p:cNvSpPr/>
            <p:nvPr/>
          </p:nvSpPr>
          <p:spPr>
            <a:xfrm rot="215019">
              <a:off x="-6914382" y="397227"/>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074" name="Picture 2" descr="Animated Goma Cat Sending Hearts Sticker GIF | GIFDB.com"/>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7479350" y="3817089"/>
            <a:ext cx="2256184" cy="189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9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ppt_x"/>
                                          </p:val>
                                        </p:tav>
                                        <p:tav tm="100000">
                                          <p:val>
                                            <p:strVal val="#ppt_x"/>
                                          </p:val>
                                        </p:tav>
                                      </p:tavLst>
                                    </p:anim>
                                    <p:anim calcmode="lin" valueType="num">
                                      <p:cBhvr additive="base">
                                        <p:cTn id="76" dur="500" fill="hold"/>
                                        <p:tgtEl>
                                          <p:spTgt spid="4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fill="hold"/>
                                        <p:tgtEl>
                                          <p:spTgt spid="49"/>
                                        </p:tgtEl>
                                        <p:attrNameLst>
                                          <p:attrName>ppt_x</p:attrName>
                                        </p:attrNameLst>
                                      </p:cBhvr>
                                      <p:tavLst>
                                        <p:tav tm="0">
                                          <p:val>
                                            <p:strVal val="#ppt_x"/>
                                          </p:val>
                                        </p:tav>
                                        <p:tav tm="100000">
                                          <p:val>
                                            <p:strVal val="#ppt_x"/>
                                          </p:val>
                                        </p:tav>
                                      </p:tavLst>
                                    </p:anim>
                                    <p:anim calcmode="lin" valueType="num">
                                      <p:cBhvr additive="base">
                                        <p:cTn id="88" dur="500" fill="hold"/>
                                        <p:tgtEl>
                                          <p:spTgt spid="4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1"/>
                                        </p:tgtEl>
                                        <p:attrNameLst>
                                          <p:attrName>style.visibility</p:attrName>
                                        </p:attrNameLst>
                                      </p:cBhvr>
                                      <p:to>
                                        <p:strVal val="visible"/>
                                      </p:to>
                                    </p:set>
                                    <p:anim calcmode="lin" valueType="num">
                                      <p:cBhvr additive="base">
                                        <p:cTn id="95" dur="500" fill="hold"/>
                                        <p:tgtEl>
                                          <p:spTgt spid="51"/>
                                        </p:tgtEl>
                                        <p:attrNameLst>
                                          <p:attrName>ppt_x</p:attrName>
                                        </p:attrNameLst>
                                      </p:cBhvr>
                                      <p:tavLst>
                                        <p:tav tm="0">
                                          <p:val>
                                            <p:strVal val="#ppt_x"/>
                                          </p:val>
                                        </p:tav>
                                        <p:tav tm="100000">
                                          <p:val>
                                            <p:strVal val="#ppt_x"/>
                                          </p:val>
                                        </p:tav>
                                      </p:tavLst>
                                    </p:anim>
                                    <p:anim calcmode="lin" valueType="num">
                                      <p:cBhvr additive="base">
                                        <p:cTn id="96" dur="500" fill="hold"/>
                                        <p:tgtEl>
                                          <p:spTgt spid="5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anim calcmode="lin" valueType="num">
                                      <p:cBhvr additive="base">
                                        <p:cTn id="99" dur="500" fill="hold"/>
                                        <p:tgtEl>
                                          <p:spTgt spid="57"/>
                                        </p:tgtEl>
                                        <p:attrNameLst>
                                          <p:attrName>ppt_x</p:attrName>
                                        </p:attrNameLst>
                                      </p:cBhvr>
                                      <p:tavLst>
                                        <p:tav tm="0">
                                          <p:val>
                                            <p:strVal val="#ppt_x"/>
                                          </p:val>
                                        </p:tav>
                                        <p:tav tm="100000">
                                          <p:val>
                                            <p:strVal val="#ppt_x"/>
                                          </p:val>
                                        </p:tav>
                                      </p:tavLst>
                                    </p:anim>
                                    <p:anim calcmode="lin" valueType="num">
                                      <p:cBhvr additive="base">
                                        <p:cTn id="100" dur="500" fill="hold"/>
                                        <p:tgtEl>
                                          <p:spTgt spid="5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500" fill="hold"/>
                                        <p:tgtEl>
                                          <p:spTgt spid="2"/>
                                        </p:tgtEl>
                                        <p:attrNameLst>
                                          <p:attrName>ppt_x</p:attrName>
                                        </p:attrNameLst>
                                      </p:cBhvr>
                                      <p:tavLst>
                                        <p:tav tm="0">
                                          <p:val>
                                            <p:strVal val="#ppt_x"/>
                                          </p:val>
                                        </p:tav>
                                        <p:tav tm="100000">
                                          <p:val>
                                            <p:strVal val="#ppt_x"/>
                                          </p:val>
                                        </p:tav>
                                      </p:tavLst>
                                    </p:anim>
                                    <p:anim calcmode="lin" valueType="num">
                                      <p:cBhvr additive="base">
                                        <p:cTn id="10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Effect transition="in" filter="randombar(horizontal)">
                                      <p:cBhvr>
                                        <p:cTn id="109" dur="500"/>
                                        <p:tgtEl>
                                          <p:spTgt spid="3074"/>
                                        </p:tgtEl>
                                      </p:cBhvr>
                                    </p:animEffect>
                                  </p:childTnLst>
                                  <p:subTnLst>
                                    <p:audio>
                                      <p:cMediaNode>
                                        <p:cTn display="0" masterRel="sameClick">
                                          <p:stCondLst>
                                            <p:cond evt="begin" delay="0">
                                              <p:tn val="10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3"/>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3"/>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5948" y="2705335"/>
            <a:ext cx="3803737" cy="3448352"/>
          </a:xfrm>
          <a:prstGeom prst="rect">
            <a:avLst/>
          </a:prstGeom>
        </p:spPr>
      </p:pic>
      <p:pic>
        <p:nvPicPr>
          <p:cNvPr id="7" name="Hình ảnh 6">
            <a:extLst>
              <a:ext uri="{FF2B5EF4-FFF2-40B4-BE49-F238E27FC236}">
                <a16:creationId xmlns:a16="http://schemas.microsoft.com/office/drawing/2014/main" id="{85EB0742-5115-086D-F079-044F034C2A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39633" y="2806996"/>
            <a:ext cx="4913653" cy="3742660"/>
          </a:xfrm>
          <a:prstGeom prst="rect">
            <a:avLst/>
          </a:prstGeom>
        </p:spPr>
      </p:pic>
      <p:pic>
        <p:nvPicPr>
          <p:cNvPr id="2" name="Hình ảnh 1">
            <a:extLst>
              <a:ext uri="{FF2B5EF4-FFF2-40B4-BE49-F238E27FC236}">
                <a16:creationId xmlns:a16="http://schemas.microsoft.com/office/drawing/2014/main" id="{A01FC123-A9CC-F4FF-B344-DB77677BC8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3012" y="1775638"/>
            <a:ext cx="5893995" cy="3817088"/>
          </a:xfrm>
          <a:prstGeom prst="rect">
            <a:avLst/>
          </a:prstGeom>
        </p:spPr>
      </p:pic>
      <p:pic>
        <p:nvPicPr>
          <p:cNvPr id="3" name="Picture 12" descr="Káº¿t quáº£ hÃ¬nh áº£nh cho win text gif">
            <a:extLst>
              <a:ext uri="{FF2B5EF4-FFF2-40B4-BE49-F238E27FC236}">
                <a16:creationId xmlns:a16="http://schemas.microsoft.com/office/drawing/2014/main" id="{69F1342D-CEDE-F244-F3CA-6F9D0698F33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5800" y="-829243"/>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1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0"/>
                                  </p:stCondLst>
                                  <p:childTnLst>
                                    <p:animMotion origin="layout" path="M 3.54167E-6 1.48148E-6 L -1.24063 -0.02778 " pathEditMode="relative" rAng="0" ptsTypes="AA">
                                      <p:cBhvr>
                                        <p:cTn id="12" dur="3600" fill="hold"/>
                                        <p:tgtEl>
                                          <p:spTgt spid="2"/>
                                        </p:tgtEl>
                                        <p:attrNameLst>
                                          <p:attrName>ppt_x</p:attrName>
                                          <p:attrName>ppt_y</p:attrName>
                                        </p:attrNameLst>
                                      </p:cBhvr>
                                      <p:rCtr x="-62031" y="-1389"/>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4"/>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5"/>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6"/>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6"/>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5" name="Picture 4" descr="A blue and orange text&#10;&#10;AI-generated content may be incorrect.">
            <a:extLst>
              <a:ext uri="{FF2B5EF4-FFF2-40B4-BE49-F238E27FC236}">
                <a16:creationId xmlns:a16="http://schemas.microsoft.com/office/drawing/2014/main" id="{B20354F4-0DBD-5222-5280-5A13BFDC63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custDataLst>
      <p:tags r:id="rId1"/>
    </p:custDataLst>
    <p:extLst>
      <p:ext uri="{BB962C8B-B14F-4D97-AF65-F5344CB8AC3E}">
        <p14:creationId xmlns:p14="http://schemas.microsoft.com/office/powerpoint/2010/main" val="9410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8" name="组合 27"/>
          <p:cNvGrpSpPr/>
          <p:nvPr/>
        </p:nvGrpSpPr>
        <p:grpSpPr>
          <a:xfrm>
            <a:off x="-635" y="0"/>
            <a:ext cx="12193270" cy="6886575"/>
            <a:chOff x="-1" y="0"/>
            <a:chExt cx="19202" cy="10845"/>
          </a:xfrm>
        </p:grpSpPr>
        <p:sp>
          <p:nvSpPr>
            <p:cNvPr id="8" name="矩形 7"/>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12" name="直接连接符 11"/>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 name="图片 1" descr="5b7be13e86224"/>
            <p:cNvPicPr>
              <a:picLocks noChangeAspect="1"/>
            </p:cNvPicPr>
            <p:nvPr/>
          </p:nvPicPr>
          <p:blipFill>
            <a:blip r:embed="rId4"/>
            <a:srcRect t="38167" r="69797"/>
            <a:stretch>
              <a:fillRect/>
            </a:stretch>
          </p:blipFill>
          <p:spPr>
            <a:xfrm>
              <a:off x="-1" y="3507"/>
              <a:ext cx="7168" cy="7338"/>
            </a:xfrm>
            <a:prstGeom prst="rect">
              <a:avLst/>
            </a:prstGeom>
          </p:spPr>
        </p:pic>
        <p:pic>
          <p:nvPicPr>
            <p:cNvPr id="21" name="图片 20" descr="5ed75f963f438"/>
            <p:cNvPicPr>
              <a:picLocks noChangeAspect="1"/>
            </p:cNvPicPr>
            <p:nvPr/>
          </p:nvPicPr>
          <p:blipFill>
            <a:blip r:embed="rId5"/>
            <a:srcRect l="71252" t="26566" r="9952" b="55555"/>
            <a:stretch>
              <a:fillRect/>
            </a:stretch>
          </p:blipFill>
          <p:spPr>
            <a:xfrm>
              <a:off x="15345" y="0"/>
              <a:ext cx="3855" cy="3667"/>
            </a:xfrm>
            <a:prstGeom prst="rect">
              <a:avLst/>
            </a:prstGeom>
          </p:spPr>
        </p:pic>
        <p:pic>
          <p:nvPicPr>
            <p:cNvPr id="6" name="图片 5" descr="5b739cdbed95a"/>
            <p:cNvPicPr>
              <a:picLocks noChangeAspect="1"/>
            </p:cNvPicPr>
            <p:nvPr/>
          </p:nvPicPr>
          <p:blipFill>
            <a:blip r:embed="rId6"/>
            <a:srcRect r="66569" b="45083"/>
            <a:stretch>
              <a:fillRect/>
            </a:stretch>
          </p:blipFill>
          <p:spPr>
            <a:xfrm rot="5400000">
              <a:off x="6482" y="-1440"/>
              <a:ext cx="1989" cy="4899"/>
            </a:xfrm>
            <a:prstGeom prst="rect">
              <a:avLst/>
            </a:prstGeom>
          </p:spPr>
        </p:pic>
        <p:pic>
          <p:nvPicPr>
            <p:cNvPr id="13" name="图片 12" descr="5b739cdbed95a"/>
            <p:cNvPicPr>
              <a:picLocks noChangeAspect="1"/>
            </p:cNvPicPr>
            <p:nvPr/>
          </p:nvPicPr>
          <p:blipFill>
            <a:blip r:embed="rId6"/>
            <a:srcRect l="47786" r="1026" b="45083"/>
            <a:stretch>
              <a:fillRect/>
            </a:stretch>
          </p:blipFill>
          <p:spPr>
            <a:xfrm rot="5400000">
              <a:off x="14372" y="5963"/>
              <a:ext cx="3702" cy="5956"/>
            </a:xfrm>
            <a:prstGeom prst="rect">
              <a:avLst/>
            </a:prstGeom>
          </p:spPr>
        </p:pic>
        <p:pic>
          <p:nvPicPr>
            <p:cNvPr id="18" name="图片 17" descr="5b739cdbed95a"/>
            <p:cNvPicPr>
              <a:picLocks noChangeAspect="1"/>
            </p:cNvPicPr>
            <p:nvPr/>
          </p:nvPicPr>
          <p:blipFill>
            <a:blip r:embed="rId6"/>
            <a:srcRect l="962" t="59539" r="73444" b="4552"/>
            <a:stretch>
              <a:fillRect/>
            </a:stretch>
          </p:blipFill>
          <p:spPr>
            <a:xfrm rot="5400000">
              <a:off x="9620" y="8093"/>
              <a:ext cx="1739" cy="3660"/>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7" name="图片 26" descr="5b739cdbed95a"/>
            <p:cNvPicPr>
              <a:picLocks noChangeAspect="1"/>
            </p:cNvPicPr>
            <p:nvPr/>
          </p:nvPicPr>
          <p:blipFill>
            <a:blip r:embed="rId6"/>
            <a:srcRect l="962" t="59539" r="73444" b="4552"/>
            <a:stretch>
              <a:fillRect/>
            </a:stretch>
          </p:blipFill>
          <p:spPr>
            <a:xfrm rot="5400000">
              <a:off x="1193" y="-1180"/>
              <a:ext cx="2164" cy="4553"/>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24" y="69751"/>
            <a:ext cx="2225615" cy="2225615"/>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682" y="5553490"/>
            <a:ext cx="476939" cy="810797"/>
          </a:xfrm>
          <a:prstGeom prst="rect">
            <a:avLst/>
          </a:prstGeom>
        </p:spPr>
      </p:pic>
      <p:grpSp>
        <p:nvGrpSpPr>
          <p:cNvPr id="20" name="Group 19">
            <a:extLst>
              <a:ext uri="{FF2B5EF4-FFF2-40B4-BE49-F238E27FC236}">
                <a16:creationId xmlns:a16="http://schemas.microsoft.com/office/drawing/2014/main" id="{D9A816C7-C5C3-943D-0972-83AC3A341401}"/>
              </a:ext>
            </a:extLst>
          </p:cNvPr>
          <p:cNvGrpSpPr/>
          <p:nvPr/>
        </p:nvGrpSpPr>
        <p:grpSpPr>
          <a:xfrm>
            <a:off x="6661253" y="3940892"/>
            <a:ext cx="4258385" cy="731365"/>
            <a:chOff x="1988402" y="3855840"/>
            <a:chExt cx="5639102" cy="731365"/>
          </a:xfrm>
        </p:grpSpPr>
        <p:sp>
          <p:nvSpPr>
            <p:cNvPr id="22" name="矩形: 圆角 14">
              <a:extLst>
                <a:ext uri="{FF2B5EF4-FFF2-40B4-BE49-F238E27FC236}">
                  <a16:creationId xmlns:a16="http://schemas.microsoft.com/office/drawing/2014/main" id="{3766FBC0-33BC-A652-0C84-A247033129A9}"/>
                </a:ext>
              </a:extLst>
            </p:cNvPr>
            <p:cNvSpPr/>
            <p:nvPr/>
          </p:nvSpPr>
          <p:spPr>
            <a:xfrm>
              <a:off x="1988402" y="3855840"/>
              <a:ext cx="5639102" cy="711200"/>
            </a:xfrm>
            <a:prstGeom prst="roundRect">
              <a:avLst>
                <a:gd name="adj" fmla="val 39788"/>
              </a:avLst>
            </a:prstGeom>
            <a:solidFill>
              <a:srgbClr val="F5D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23" name="文本框 210">
              <a:extLst>
                <a:ext uri="{FF2B5EF4-FFF2-40B4-BE49-F238E27FC236}">
                  <a16:creationId xmlns:a16="http://schemas.microsoft.com/office/drawing/2014/main" id="{C5864A89-DBFD-DEFE-71B4-0C687CE9EB95}"/>
                </a:ext>
              </a:extLst>
            </p:cNvPr>
            <p:cNvSpPr txBox="1"/>
            <p:nvPr/>
          </p:nvSpPr>
          <p:spPr>
            <a:xfrm>
              <a:off x="2498130" y="3879319"/>
              <a:ext cx="44579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Trang 59</a:t>
              </a:r>
              <a:endParaRPr kumimoji="0" lang="zh-CN"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字魂35号-经典雅黑" panose="02000000000000000000" pitchFamily="2" charset="-122"/>
                <a:cs typeface="Times New Roman" panose="02020603050405020304" pitchFamily="18" charset="0"/>
              </a:endParaRPr>
            </a:p>
          </p:txBody>
        </p:sp>
      </p:grpSp>
      <p:pic>
        <p:nvPicPr>
          <p:cNvPr id="3" name="Picture 2">
            <a:extLst>
              <a:ext uri="{FF2B5EF4-FFF2-40B4-BE49-F238E27FC236}">
                <a16:creationId xmlns:a16="http://schemas.microsoft.com/office/drawing/2014/main" id="{CF9D49E4-90D7-4240-22AE-5D22E4F22BC0}"/>
              </a:ext>
            </a:extLst>
          </p:cNvPr>
          <p:cNvPicPr>
            <a:picLocks noChangeAspect="1"/>
          </p:cNvPicPr>
          <p:nvPr/>
        </p:nvPicPr>
        <p:blipFill>
          <a:blip r:embed="rId9"/>
          <a:stretch>
            <a:fillRect/>
          </a:stretch>
        </p:blipFill>
        <p:spPr>
          <a:xfrm>
            <a:off x="841355" y="1780622"/>
            <a:ext cx="11571321" cy="1924493"/>
          </a:xfrm>
          <a:prstGeom prst="rect">
            <a:avLst/>
          </a:prstGeom>
        </p:spPr>
      </p:pic>
    </p:spTree>
    <p:custDataLst>
      <p:tags r:id="rId1"/>
    </p:custDataLst>
    <p:extLst>
      <p:ext uri="{BB962C8B-B14F-4D97-AF65-F5344CB8AC3E}">
        <p14:creationId xmlns:p14="http://schemas.microsoft.com/office/powerpoint/2010/main" val="427365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4586" r="-3458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37390" y="685800"/>
            <a:ext cx="6596627" cy="4576410"/>
          </a:xfrm>
          <a:custGeom>
            <a:avLst/>
            <a:gdLst/>
            <a:ahLst/>
            <a:cxnLst/>
            <a:rect l="l" t="t" r="r" b="b"/>
            <a:pathLst>
              <a:path w="9894940" h="6864615">
                <a:moveTo>
                  <a:pt x="0" y="0"/>
                </a:moveTo>
                <a:lnTo>
                  <a:pt x="9894940" y="0"/>
                </a:lnTo>
                <a:lnTo>
                  <a:pt x="9894940" y="6864615"/>
                </a:lnTo>
                <a:lnTo>
                  <a:pt x="0" y="68646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13DB30DB-A78E-5DC5-B044-DE806BDC61F8}"/>
              </a:ext>
            </a:extLst>
          </p:cNvPr>
          <p:cNvGrpSpPr/>
          <p:nvPr/>
        </p:nvGrpSpPr>
        <p:grpSpPr>
          <a:xfrm>
            <a:off x="-4045227" y="3856384"/>
            <a:ext cx="3260035" cy="2782956"/>
            <a:chOff x="1421295" y="3796749"/>
            <a:chExt cx="3260035" cy="2782956"/>
          </a:xfrm>
        </p:grpSpPr>
        <p:sp>
          <p:nvSpPr>
            <p:cNvPr id="4" name="Freeform 2">
              <a:extLst>
                <a:ext uri="{FF2B5EF4-FFF2-40B4-BE49-F238E27FC236}">
                  <a16:creationId xmlns:a16="http://schemas.microsoft.com/office/drawing/2014/main" id="{8AADC2C0-7F0C-E126-7829-366713784ED1}"/>
                </a:ext>
              </a:extLst>
            </p:cNvPr>
            <p:cNvSpPr/>
            <p:nvPr/>
          </p:nvSpPr>
          <p:spPr>
            <a:xfrm>
              <a:off x="1421295" y="3796749"/>
              <a:ext cx="3260035" cy="2782956"/>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6EDA4B-5A45-F2C2-1005-080E82CBB3F8}"/>
                </a:ext>
              </a:extLst>
            </p:cNvPr>
            <p:cNvSpPr/>
            <p:nvPr/>
          </p:nvSpPr>
          <p:spPr>
            <a:xfrm>
              <a:off x="2574235" y="4572000"/>
              <a:ext cx="268356" cy="188843"/>
            </a:xfrm>
            <a:prstGeom prst="rect">
              <a:avLst/>
            </a:prstGeom>
            <a:solidFill>
              <a:srgbClr val="FCCFAC"/>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white underwear on a black background&#10;&#10;AI-generated content may be incorrect.">
              <a:extLst>
                <a:ext uri="{FF2B5EF4-FFF2-40B4-BE49-F238E27FC236}">
                  <a16:creationId xmlns:a16="http://schemas.microsoft.com/office/drawing/2014/main" id="{B0D72EAF-F55C-0EC1-C743-C4C578FB3C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6135" y="4606580"/>
              <a:ext cx="376828" cy="144325"/>
            </a:xfrm>
            <a:prstGeom prst="rect">
              <a:avLst/>
            </a:prstGeom>
          </p:spPr>
        </p:pic>
      </p:grpSp>
      <p:pic>
        <p:nvPicPr>
          <p:cNvPr id="15" name="speech (1)">
            <a:hlinkClick r:id="" action="ppaction://media"/>
            <a:extLst>
              <a:ext uri="{FF2B5EF4-FFF2-40B4-BE49-F238E27FC236}">
                <a16:creationId xmlns:a16="http://schemas.microsoft.com/office/drawing/2014/main" id="{D68985E4-F881-FCAE-88F1-76D378E52A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2935" y="121206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6 L 0.82591 0.00208 " pathEditMode="relative" rAng="0" ptsTypes="AA">
                                      <p:cBhvr>
                                        <p:cTn id="6" dur="2000" fill="hold"/>
                                        <p:tgtEl>
                                          <p:spTgt spid="13"/>
                                        </p:tgtEl>
                                        <p:attrNameLst>
                                          <p:attrName>ppt_x</p:attrName>
                                          <p:attrName>ppt_y</p:attrName>
                                        </p:attrNameLst>
                                      </p:cBhvr>
                                      <p:rCtr x="41289" y="93"/>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9600"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82591 0.00208 L 1.50326 0.00231 " pathEditMode="relative" rAng="0" ptsTypes="AA">
                                      <p:cBhvr>
                                        <p:cTn id="13" dur="2000" fill="hold"/>
                                        <p:tgtEl>
                                          <p:spTgt spid="13"/>
                                        </p:tgtEl>
                                        <p:attrNameLst>
                                          <p:attrName>ppt_x</p:attrName>
                                          <p:attrName>ppt_y</p:attrName>
                                        </p:attrNameLst>
                                      </p:cBhvr>
                                      <p:rCtr x="33867"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8003" y="2656114"/>
            <a:ext cx="3803737" cy="3448352"/>
          </a:xfrm>
          <a:prstGeom prst="rect">
            <a:avLst/>
          </a:prstGeom>
        </p:spPr>
      </p:pic>
      <p:pic>
        <p:nvPicPr>
          <p:cNvPr id="168" name="CAUDI">
            <a:hlinkClick r:id="rId4" action="ppaction://hlinksldjump"/>
            <a:extLst>
              <a:ext uri="{FF2B5EF4-FFF2-40B4-BE49-F238E27FC236}">
                <a16:creationId xmlns:a16="http://schemas.microsoft.com/office/drawing/2014/main" id="{020F7B77-4A87-0A60-772C-2F7B0506C3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462991" y="4626132"/>
            <a:ext cx="3524192" cy="1632647"/>
          </a:xfrm>
          <a:prstGeom prst="rect">
            <a:avLst/>
          </a:prstGeom>
        </p:spPr>
      </p:pic>
    </p:spTree>
    <p:extLst>
      <p:ext uri="{BB962C8B-B14F-4D97-AF65-F5344CB8AC3E}">
        <p14:creationId xmlns:p14="http://schemas.microsoft.com/office/powerpoint/2010/main" val="2828843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3.7037E-7 L -1.39375 0.00648 " pathEditMode="relative" rAng="0" ptsTypes="AA">
                                      <p:cBhvr>
                                        <p:cTn id="6" dur="4000" fill="hold"/>
                                        <p:tgtEl>
                                          <p:spTgt spid="162"/>
                                        </p:tgtEl>
                                        <p:attrNameLst>
                                          <p:attrName>ppt_x</p:attrName>
                                          <p:attrName>ppt_y</p:attrName>
                                        </p:attrNameLst>
                                      </p:cBhvr>
                                      <p:rCtr x="-69687" y="324"/>
                                    </p:animMotion>
                                  </p:childTnLst>
                                </p:cTn>
                              </p:par>
                              <p:par>
                                <p:cTn id="7" presetID="42" presetClass="path" presetSubtype="0" accel="50000" decel="50000" fill="hold" nodeType="withEffect">
                                  <p:stCondLst>
                                    <p:cond delay="400"/>
                                  </p:stCondLst>
                                  <p:childTnLst>
                                    <p:animMotion origin="layout" path="M -2.91667E-6 1.48148E-6 L -1.41771 -0.02361 " pathEditMode="relative" rAng="0" ptsTypes="AA">
                                      <p:cBhvr>
                                        <p:cTn id="8" dur="3500" fill="hold"/>
                                        <p:tgtEl>
                                          <p:spTgt spid="168"/>
                                        </p:tgtEl>
                                        <p:attrNameLst>
                                          <p:attrName>ppt_x</p:attrName>
                                          <p:attrName>ppt_y</p:attrName>
                                        </p:attrNameLst>
                                      </p:cBhvr>
                                      <p:rCtr x="-70885"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6)">
            <a:hlinkClick r:id="" action="ppaction://media"/>
            <a:extLst>
              <a:ext uri="{FF2B5EF4-FFF2-40B4-BE49-F238E27FC236}">
                <a16:creationId xmlns:a16="http://schemas.microsoft.com/office/drawing/2014/main" id="{11BEB6EB-0856-44F0-D410-5BB3CC9502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3CA77E58-58B8-EC35-F424-00D2B3147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extLst>
      <p:ext uri="{BB962C8B-B14F-4D97-AF65-F5344CB8AC3E}">
        <p14:creationId xmlns:p14="http://schemas.microsoft.com/office/powerpoint/2010/main" val="218523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712382" y="3932891"/>
            <a:ext cx="11164185"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Vậy</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nặng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chim</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cánh</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cụt</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con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a:solidFill>
                  <a:srgbClr val="FF0000"/>
                </a:solidFill>
                <a:latin typeface="Cambria" panose="02040503050406030204" pitchFamily="18" charset="0"/>
                <a:ea typeface="Cambria" panose="02040503050406030204" pitchFamily="18" charset="0"/>
              </a:rPr>
              <a:t>20kg</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441</Words>
  <Application>Microsoft Office PowerPoint</Application>
  <PresentationFormat>Widescreen</PresentationFormat>
  <Paragraphs>68</Paragraphs>
  <Slides>23</Slides>
  <Notes>5</Notes>
  <HiddenSlides>0</HiddenSlides>
  <MMClips>2</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23</vt:i4>
      </vt:variant>
    </vt:vector>
  </HeadingPairs>
  <TitlesOfParts>
    <vt:vector size="44" baseType="lpstr">
      <vt:lpstr>Anaheim</vt:lpstr>
      <vt:lpstr>Architects Daughter</vt:lpstr>
      <vt:lpstr>Bangers</vt:lpstr>
      <vt:lpstr>Boogaloo</vt:lpstr>
      <vt:lpstr>Comic Neue</vt:lpstr>
      <vt:lpstr>Slackey</vt:lpstr>
      <vt:lpstr>字魂35号-经典雅黑</vt:lpstr>
      <vt:lpstr>字魂36号-正文宋楷</vt:lpstr>
      <vt:lpstr>Aptos</vt:lpstr>
      <vt:lpstr>Arial</vt:lpstr>
      <vt:lpstr>Calibri</vt:lpstr>
      <vt:lpstr>Cambria</vt:lpstr>
      <vt:lpstr>Roboto Condensed Light</vt:lpstr>
      <vt:lpstr>Wingdings</vt:lpstr>
      <vt:lpstr>Super Comic Book Style Consulting Toolkit by Slidesgo</vt:lpstr>
      <vt:lpstr>Comic Style by Slidesgo</vt:lpstr>
      <vt:lpstr>Office 主题​​</vt:lpstr>
      <vt:lpstr>Office Theme</vt:lpstr>
      <vt:lpstr>Chủ đề Office</vt:lpstr>
      <vt:lpstr>4_Office Theme</vt:lpstr>
      <vt:lpstr>6_Office Theme</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  </dc:title>
  <dc:creator>Thao Tran</dc:creator>
  <cp:lastModifiedBy>Thao Tran</cp:lastModifiedBy>
  <cp:revision>45</cp:revision>
  <dcterms:created xsi:type="dcterms:W3CDTF">2023-08-10T06:40:14Z</dcterms:created>
  <dcterms:modified xsi:type="dcterms:W3CDTF">2025-10-02T13:14:09Z</dcterms:modified>
</cp:coreProperties>
</file>